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handoutMasterIdLst>
    <p:handoutMasterId r:id="rId10"/>
  </p:handoutMasterIdLst>
  <p:sldIdLst>
    <p:sldId id="394" r:id="rId2"/>
    <p:sldId id="393" r:id="rId3"/>
    <p:sldId id="396" r:id="rId4"/>
    <p:sldId id="397" r:id="rId5"/>
    <p:sldId id="398" r:id="rId6"/>
    <p:sldId id="399" r:id="rId7"/>
    <p:sldId id="392" r:id="rId8"/>
  </p:sldIdLst>
  <p:sldSz cx="9144000" cy="5143500" type="screen16x9"/>
  <p:notesSz cx="6888163" cy="100203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" id="{39506F41-8127-411C-A92B-BAF9BD342006}">
          <p14:sldIdLst/>
        </p14:section>
        <p14:section name="Untitled Section" id="{DCAF4098-4F14-4192-8057-C6A6EFDFA3DB}">
          <p14:sldIdLst>
            <p14:sldId id="394"/>
            <p14:sldId id="393"/>
            <p14:sldId id="396"/>
            <p14:sldId id="397"/>
            <p14:sldId id="398"/>
            <p14:sldId id="399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463" userDrawn="1">
          <p15:clr>
            <a:srgbClr val="A4A3A4"/>
          </p15:clr>
        </p15:guide>
        <p15:guide id="3" orient="horz" pos="327" userDrawn="1">
          <p15:clr>
            <a:srgbClr val="A4A3A4"/>
          </p15:clr>
        </p15:guide>
        <p15:guide id="4" orient="horz" pos="189" userDrawn="1">
          <p15:clr>
            <a:srgbClr val="A4A3A4"/>
          </p15:clr>
        </p15:guide>
        <p15:guide id="5" pos="2857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pos="2903" userDrawn="1">
          <p15:clr>
            <a:srgbClr val="A4A3A4"/>
          </p15:clr>
        </p15:guide>
        <p15:guide id="9" pos="90" userDrawn="1">
          <p15:clr>
            <a:srgbClr val="A4A3A4"/>
          </p15:clr>
        </p15:guide>
        <p15:guide id="10" pos="635" userDrawn="1">
          <p15:clr>
            <a:srgbClr val="A4A3A4"/>
          </p15:clr>
        </p15:guide>
        <p15:guide id="11" pos="1360" userDrawn="1">
          <p15:clr>
            <a:srgbClr val="A4A3A4"/>
          </p15:clr>
        </p15:guide>
        <p15:guide id="12" orient="horz" pos="713" userDrawn="1">
          <p15:clr>
            <a:srgbClr val="A4A3A4"/>
          </p15:clr>
        </p15:guide>
        <p15:guide id="13" orient="horz" pos="5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BELEWSKI Tomasz" initials="ST" lastIdx="1" clrIdx="0">
    <p:extLst>
      <p:ext uri="{19B8F6BF-5375-455C-9EA6-DF929625EA0E}">
        <p15:presenceInfo xmlns:p15="http://schemas.microsoft.com/office/powerpoint/2012/main" userId="S::Tomasz.SZABELEWSKI@frequentis.com::b30fbbd8-ec8e-4550-a9d2-5fe6577ed9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F3F1"/>
    <a:srgbClr val="00B6F0"/>
    <a:srgbClr val="E6E6E6"/>
    <a:srgbClr val="D9D9DA"/>
    <a:srgbClr val="9FA0A3"/>
    <a:srgbClr val="FFFFFF"/>
    <a:srgbClr val="EBEBEB"/>
    <a:srgbClr val="8CD9F1"/>
    <a:srgbClr val="003189"/>
    <a:srgbClr val="02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373" autoAdjust="0"/>
  </p:normalViewPr>
  <p:slideViewPr>
    <p:cSldViewPr snapToObjects="1" showGuides="1">
      <p:cViewPr varScale="1">
        <p:scale>
          <a:sx n="116" d="100"/>
          <a:sy n="116" d="100"/>
        </p:scale>
        <p:origin x="920" y="60"/>
      </p:cViewPr>
      <p:guideLst>
        <p:guide orient="horz" pos="2436"/>
        <p:guide orient="horz" pos="463"/>
        <p:guide orient="horz" pos="327"/>
        <p:guide orient="horz" pos="189"/>
        <p:guide pos="2857"/>
        <p:guide pos="272"/>
        <p:guide pos="5488"/>
        <p:guide pos="2903"/>
        <p:guide pos="90"/>
        <p:guide pos="635"/>
        <p:guide pos="1360"/>
        <p:guide orient="horz" pos="713"/>
        <p:guide orient="horz" pos="5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07" d="100"/>
          <a:sy n="107" d="100"/>
        </p:scale>
        <p:origin x="5244" y="12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sz="1100">
              <a:solidFill>
                <a:schemeClr val="tx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4090536-FFCD-43F5-A36F-EDE48E49B14A}" type="datetimeFigureOut">
              <a:rPr lang="en-GB" sz="1100">
                <a:solidFill>
                  <a:schemeClr val="tx2"/>
                </a:solidFill>
              </a:rPr>
              <a:t>15/12/2022</a:t>
            </a:fld>
            <a:endParaRPr lang="en-GB" sz="110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49F96C0-3A78-47EC-895F-33F82BCC29FA}" type="slidenum">
              <a:rPr lang="en-GB" sz="1100">
                <a:solidFill>
                  <a:schemeClr val="tx2"/>
                </a:solidFill>
              </a:rPr>
              <a:t>‹#›</a:t>
            </a:fld>
            <a:endParaRPr lang="en-GB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43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65136" y="4759643"/>
            <a:ext cx="6157891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84130"/>
            <a:ext cx="2984871" cy="23443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784130"/>
            <a:ext cx="2984871" cy="234431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B6CE302-5090-42BC-ABE1-5F69144E40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1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2pPr>
    <a:lvl3pPr marL="534988" indent="-179388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3pPr>
    <a:lvl4pPr marL="712788" indent="-17780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4pPr>
    <a:lvl5pPr marL="903288" indent="-19050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AA389-CAA9-42C4-BA0D-864D2974EF6B}"/>
              </a:ext>
            </a:extLst>
          </p:cNvPr>
          <p:cNvSpPr/>
          <p:nvPr userDrawn="1"/>
        </p:nvSpPr>
        <p:spPr>
          <a:xfrm>
            <a:off x="430808" y="504001"/>
            <a:ext cx="4104000" cy="410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Rechteck 34">
            <a:extLst>
              <a:ext uri="{FF2B5EF4-FFF2-40B4-BE49-F238E27FC236}">
                <a16:creationId xmlns:a16="http://schemas.microsoft.com/office/drawing/2014/main" id="{0F09D132-096A-4669-A344-75E005F02F7F}"/>
              </a:ext>
            </a:extLst>
          </p:cNvPr>
          <p:cNvSpPr>
            <a:spLocks/>
          </p:cNvSpPr>
          <p:nvPr userDrawn="1"/>
        </p:nvSpPr>
        <p:spPr>
          <a:xfrm>
            <a:off x="430809" y="504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18" name="Rechteck 34">
            <a:extLst>
              <a:ext uri="{FF2B5EF4-FFF2-40B4-BE49-F238E27FC236}">
                <a16:creationId xmlns:a16="http://schemas.microsoft.com/office/drawing/2014/main" id="{55F7F4F6-7625-4EBA-B163-1162FDB957B1}"/>
              </a:ext>
            </a:extLst>
          </p:cNvPr>
          <p:cNvSpPr>
            <a:spLocks/>
          </p:cNvSpPr>
          <p:nvPr userDrawn="1"/>
        </p:nvSpPr>
        <p:spPr>
          <a:xfrm>
            <a:off x="1476393" y="504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19" name="Rechteck 34">
            <a:extLst>
              <a:ext uri="{FF2B5EF4-FFF2-40B4-BE49-F238E27FC236}">
                <a16:creationId xmlns:a16="http://schemas.microsoft.com/office/drawing/2014/main" id="{25D9CA0F-10D0-40DB-9243-0D680030BFCF}"/>
              </a:ext>
            </a:extLst>
          </p:cNvPr>
          <p:cNvSpPr>
            <a:spLocks/>
          </p:cNvSpPr>
          <p:nvPr userDrawn="1"/>
        </p:nvSpPr>
        <p:spPr>
          <a:xfrm>
            <a:off x="2520000" y="504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0" name="Rechteck 34">
            <a:extLst>
              <a:ext uri="{FF2B5EF4-FFF2-40B4-BE49-F238E27FC236}">
                <a16:creationId xmlns:a16="http://schemas.microsoft.com/office/drawing/2014/main" id="{AFB7FD06-08DB-487E-BA10-04BCC61B6548}"/>
              </a:ext>
            </a:extLst>
          </p:cNvPr>
          <p:cNvSpPr>
            <a:spLocks/>
          </p:cNvSpPr>
          <p:nvPr userDrawn="1"/>
        </p:nvSpPr>
        <p:spPr>
          <a:xfrm>
            <a:off x="3564000" y="504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1" name="Rechteck 34">
            <a:extLst>
              <a:ext uri="{FF2B5EF4-FFF2-40B4-BE49-F238E27FC236}">
                <a16:creationId xmlns:a16="http://schemas.microsoft.com/office/drawing/2014/main" id="{599A3EF1-6EC7-4298-BA3A-4147C4BD7E69}"/>
              </a:ext>
            </a:extLst>
          </p:cNvPr>
          <p:cNvSpPr>
            <a:spLocks/>
          </p:cNvSpPr>
          <p:nvPr userDrawn="1"/>
        </p:nvSpPr>
        <p:spPr>
          <a:xfrm>
            <a:off x="430809" y="1548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2" name="Rechteck 34">
            <a:extLst>
              <a:ext uri="{FF2B5EF4-FFF2-40B4-BE49-F238E27FC236}">
                <a16:creationId xmlns:a16="http://schemas.microsoft.com/office/drawing/2014/main" id="{D97549E3-CB43-4C39-A781-D01E7A8A27D0}"/>
              </a:ext>
            </a:extLst>
          </p:cNvPr>
          <p:cNvSpPr>
            <a:spLocks/>
          </p:cNvSpPr>
          <p:nvPr userDrawn="1"/>
        </p:nvSpPr>
        <p:spPr>
          <a:xfrm>
            <a:off x="1476393" y="1548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3" name="Rechteck 34">
            <a:extLst>
              <a:ext uri="{FF2B5EF4-FFF2-40B4-BE49-F238E27FC236}">
                <a16:creationId xmlns:a16="http://schemas.microsoft.com/office/drawing/2014/main" id="{8B076212-1202-4F20-BBB0-7FD138FF1AE9}"/>
              </a:ext>
            </a:extLst>
          </p:cNvPr>
          <p:cNvSpPr>
            <a:spLocks/>
          </p:cNvSpPr>
          <p:nvPr userDrawn="1"/>
        </p:nvSpPr>
        <p:spPr>
          <a:xfrm>
            <a:off x="2520000" y="1548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4" name="Rechteck 34">
            <a:extLst>
              <a:ext uri="{FF2B5EF4-FFF2-40B4-BE49-F238E27FC236}">
                <a16:creationId xmlns:a16="http://schemas.microsoft.com/office/drawing/2014/main" id="{DAE3202A-A4A0-4A9F-A16C-9E4AE41E8310}"/>
              </a:ext>
            </a:extLst>
          </p:cNvPr>
          <p:cNvSpPr>
            <a:spLocks/>
          </p:cNvSpPr>
          <p:nvPr userDrawn="1"/>
        </p:nvSpPr>
        <p:spPr>
          <a:xfrm>
            <a:off x="3564000" y="1548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6" name="Rechteck 34">
            <a:extLst>
              <a:ext uri="{FF2B5EF4-FFF2-40B4-BE49-F238E27FC236}">
                <a16:creationId xmlns:a16="http://schemas.microsoft.com/office/drawing/2014/main" id="{CB80B19C-C22E-4D6A-9615-0596D9D9B0F2}"/>
              </a:ext>
            </a:extLst>
          </p:cNvPr>
          <p:cNvSpPr>
            <a:spLocks/>
          </p:cNvSpPr>
          <p:nvPr userDrawn="1"/>
        </p:nvSpPr>
        <p:spPr>
          <a:xfrm>
            <a:off x="1476393" y="2592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7" name="Rechteck 34">
            <a:extLst>
              <a:ext uri="{FF2B5EF4-FFF2-40B4-BE49-F238E27FC236}">
                <a16:creationId xmlns:a16="http://schemas.microsoft.com/office/drawing/2014/main" id="{F41BB29D-976F-424C-97EC-0AAA766726BF}"/>
              </a:ext>
            </a:extLst>
          </p:cNvPr>
          <p:cNvSpPr>
            <a:spLocks/>
          </p:cNvSpPr>
          <p:nvPr userDrawn="1"/>
        </p:nvSpPr>
        <p:spPr>
          <a:xfrm>
            <a:off x="2520000" y="2592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8" name="Rechteck 34">
            <a:extLst>
              <a:ext uri="{FF2B5EF4-FFF2-40B4-BE49-F238E27FC236}">
                <a16:creationId xmlns:a16="http://schemas.microsoft.com/office/drawing/2014/main" id="{B5396B5D-4F3E-4502-900E-DF8BDECD7896}"/>
              </a:ext>
            </a:extLst>
          </p:cNvPr>
          <p:cNvSpPr>
            <a:spLocks/>
          </p:cNvSpPr>
          <p:nvPr userDrawn="1"/>
        </p:nvSpPr>
        <p:spPr>
          <a:xfrm>
            <a:off x="3564000" y="2592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9" name="Rechteck 34">
            <a:extLst>
              <a:ext uri="{FF2B5EF4-FFF2-40B4-BE49-F238E27FC236}">
                <a16:creationId xmlns:a16="http://schemas.microsoft.com/office/drawing/2014/main" id="{EB66BDA9-669B-44AF-A7D7-DF14E7F5C308}"/>
              </a:ext>
            </a:extLst>
          </p:cNvPr>
          <p:cNvSpPr>
            <a:spLocks/>
          </p:cNvSpPr>
          <p:nvPr userDrawn="1"/>
        </p:nvSpPr>
        <p:spPr>
          <a:xfrm>
            <a:off x="430809" y="3636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30" name="Rechteck 34">
            <a:extLst>
              <a:ext uri="{FF2B5EF4-FFF2-40B4-BE49-F238E27FC236}">
                <a16:creationId xmlns:a16="http://schemas.microsoft.com/office/drawing/2014/main" id="{42E28CC3-018C-4EC2-96DE-D70043C8D6BE}"/>
              </a:ext>
            </a:extLst>
          </p:cNvPr>
          <p:cNvSpPr>
            <a:spLocks/>
          </p:cNvSpPr>
          <p:nvPr userDrawn="1"/>
        </p:nvSpPr>
        <p:spPr>
          <a:xfrm>
            <a:off x="1476393" y="3636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44" name="Rechteck 34">
            <a:extLst>
              <a:ext uri="{FF2B5EF4-FFF2-40B4-BE49-F238E27FC236}">
                <a16:creationId xmlns:a16="http://schemas.microsoft.com/office/drawing/2014/main" id="{6C8EA55D-47CC-44BD-8E73-97C30A9E8DD6}"/>
              </a:ext>
            </a:extLst>
          </p:cNvPr>
          <p:cNvSpPr>
            <a:spLocks/>
          </p:cNvSpPr>
          <p:nvPr userDrawn="1"/>
        </p:nvSpPr>
        <p:spPr>
          <a:xfrm>
            <a:off x="2520000" y="3636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45" name="Rechteck 34">
            <a:extLst>
              <a:ext uri="{FF2B5EF4-FFF2-40B4-BE49-F238E27FC236}">
                <a16:creationId xmlns:a16="http://schemas.microsoft.com/office/drawing/2014/main" id="{DF4CC5D0-8236-4001-9335-4240C0AEC9B6}"/>
              </a:ext>
            </a:extLst>
          </p:cNvPr>
          <p:cNvSpPr>
            <a:spLocks/>
          </p:cNvSpPr>
          <p:nvPr userDrawn="1"/>
        </p:nvSpPr>
        <p:spPr>
          <a:xfrm>
            <a:off x="3564000" y="3636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907FAB8-5D6B-4CA6-9E7C-E0A526AB37E1}"/>
              </a:ext>
            </a:extLst>
          </p:cNvPr>
          <p:cNvSpPr/>
          <p:nvPr userDrawn="1"/>
        </p:nvSpPr>
        <p:spPr>
          <a:xfrm>
            <a:off x="430809" y="504001"/>
            <a:ext cx="8281143" cy="4104000"/>
          </a:xfrm>
          <a:custGeom>
            <a:avLst/>
            <a:gdLst>
              <a:gd name="connsiteX0" fmla="*/ 0 w 8281143"/>
              <a:gd name="connsiteY0" fmla="*/ 0 h 4104000"/>
              <a:gd name="connsiteX1" fmla="*/ 3133191 w 8281143"/>
              <a:gd name="connsiteY1" fmla="*/ 0 h 4104000"/>
              <a:gd name="connsiteX2" fmla="*/ 5147952 w 8281143"/>
              <a:gd name="connsiteY2" fmla="*/ 0 h 4104000"/>
              <a:gd name="connsiteX3" fmla="*/ 8281143 w 8281143"/>
              <a:gd name="connsiteY3" fmla="*/ 0 h 4104000"/>
              <a:gd name="connsiteX4" fmla="*/ 8281143 w 8281143"/>
              <a:gd name="connsiteY4" fmla="*/ 4104000 h 4104000"/>
              <a:gd name="connsiteX5" fmla="*/ 3133191 w 8281143"/>
              <a:gd name="connsiteY5" fmla="*/ 4104000 h 4104000"/>
              <a:gd name="connsiteX6" fmla="*/ 3133191 w 8281143"/>
              <a:gd name="connsiteY6" fmla="*/ 2015999 h 4104000"/>
              <a:gd name="connsiteX7" fmla="*/ 0 w 8281143"/>
              <a:gd name="connsiteY7" fmla="*/ 2015999 h 41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143" h="4104000">
                <a:moveTo>
                  <a:pt x="0" y="0"/>
                </a:moveTo>
                <a:lnTo>
                  <a:pt x="3133191" y="0"/>
                </a:lnTo>
                <a:lnTo>
                  <a:pt x="5147952" y="0"/>
                </a:lnTo>
                <a:lnTo>
                  <a:pt x="8281143" y="0"/>
                </a:lnTo>
                <a:lnTo>
                  <a:pt x="8281143" y="4104000"/>
                </a:lnTo>
                <a:lnTo>
                  <a:pt x="3133191" y="4104000"/>
                </a:lnTo>
                <a:lnTo>
                  <a:pt x="3133191" y="2015999"/>
                </a:lnTo>
                <a:lnTo>
                  <a:pt x="0" y="2015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 anchorCtr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843414" y="2988000"/>
            <a:ext cx="3780000" cy="82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000" noProof="0" dirty="0">
                <a:solidFill>
                  <a:schemeClr val="bg1"/>
                </a:solidFill>
              </a:defRPr>
            </a:lvl1pPr>
          </a:lstStyle>
          <a:p>
            <a:pPr marL="0" lvl="0" latinLnBrk="0">
              <a:lnSpc>
                <a:spcPct val="90000"/>
              </a:lnSpc>
            </a:pPr>
            <a:r>
              <a:rPr lang="en-GB" noProof="0" dirty="0"/>
              <a:t>Title</a:t>
            </a:r>
          </a:p>
        </p:txBody>
      </p:sp>
      <p:sp>
        <p:nvSpPr>
          <p:cNvPr id="39" name="Textplatzhalt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4843414" y="3996000"/>
            <a:ext cx="379703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>
              <a:buNone/>
              <a:defRPr lang="en-GB" sz="1400" b="0" noProof="0" dirty="0" smtClean="0">
                <a:solidFill>
                  <a:schemeClr val="bg1"/>
                </a:solidFill>
                <a:cs typeface="Arial"/>
              </a:defRPr>
            </a:lvl1pPr>
          </a:lstStyle>
          <a:p>
            <a:pPr marL="0" lvl="0" indent="0">
              <a:spcAft>
                <a:spcPct val="0"/>
              </a:spcAft>
            </a:pPr>
            <a:r>
              <a:rPr lang="en-GB" noProof="0" dirty="0"/>
              <a:t>Sub-title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6F552A5-1E20-4732-B25F-4349D0E65F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72791" y="757074"/>
            <a:ext cx="2482186" cy="612179"/>
            <a:chOff x="-6480658" y="3564296"/>
            <a:chExt cx="10339200" cy="2534206"/>
          </a:xfrm>
          <a:solidFill>
            <a:schemeClr val="bg1"/>
          </a:solidFill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BD2D8E11-2816-4BD9-B111-532D95750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227290" y="5628626"/>
              <a:ext cx="6085831" cy="469876"/>
            </a:xfrm>
            <a:custGeom>
              <a:avLst/>
              <a:gdLst>
                <a:gd name="connsiteX0" fmla="*/ 2425896 w 6085831"/>
                <a:gd name="connsiteY0" fmla="*/ 74820 h 469876"/>
                <a:gd name="connsiteX1" fmla="*/ 2339468 w 6085831"/>
                <a:gd name="connsiteY1" fmla="*/ 318752 h 469876"/>
                <a:gd name="connsiteX2" fmla="*/ 2511185 w 6085831"/>
                <a:gd name="connsiteY2" fmla="*/ 318752 h 469876"/>
                <a:gd name="connsiteX3" fmla="*/ 1491950 w 6085831"/>
                <a:gd name="connsiteY3" fmla="*/ 74820 h 469876"/>
                <a:gd name="connsiteX4" fmla="*/ 1405522 w 6085831"/>
                <a:gd name="connsiteY4" fmla="*/ 318752 h 469876"/>
                <a:gd name="connsiteX5" fmla="*/ 1577239 w 6085831"/>
                <a:gd name="connsiteY5" fmla="*/ 318752 h 469876"/>
                <a:gd name="connsiteX6" fmla="*/ 5814145 w 6085831"/>
                <a:gd name="connsiteY6" fmla="*/ 48622 h 469876"/>
                <a:gd name="connsiteX7" fmla="*/ 5814145 w 6085831"/>
                <a:gd name="connsiteY7" fmla="*/ 421761 h 469876"/>
                <a:gd name="connsiteX8" fmla="*/ 5928889 w 6085831"/>
                <a:gd name="connsiteY8" fmla="*/ 421761 h 469876"/>
                <a:gd name="connsiteX9" fmla="*/ 5928889 w 6085831"/>
                <a:gd name="connsiteY9" fmla="*/ 421924 h 469876"/>
                <a:gd name="connsiteX10" fmla="*/ 5935065 w 6085831"/>
                <a:gd name="connsiteY10" fmla="*/ 421240 h 469876"/>
                <a:gd name="connsiteX11" fmla="*/ 6035423 w 6085831"/>
                <a:gd name="connsiteY11" fmla="*/ 246113 h 469876"/>
                <a:gd name="connsiteX12" fmla="*/ 6035423 w 6085831"/>
                <a:gd name="connsiteY12" fmla="*/ 234744 h 469876"/>
                <a:gd name="connsiteX13" fmla="*/ 5935873 w 6085831"/>
                <a:gd name="connsiteY13" fmla="*/ 49835 h 469876"/>
                <a:gd name="connsiteX14" fmla="*/ 5928277 w 6085831"/>
                <a:gd name="connsiteY14" fmla="*/ 48622 h 469876"/>
                <a:gd name="connsiteX15" fmla="*/ 5024863 w 6085831"/>
                <a:gd name="connsiteY15" fmla="*/ 48621 h 469876"/>
                <a:gd name="connsiteX16" fmla="*/ 5024863 w 6085831"/>
                <a:gd name="connsiteY16" fmla="*/ 217544 h 469876"/>
                <a:gd name="connsiteX17" fmla="*/ 5158687 w 6085831"/>
                <a:gd name="connsiteY17" fmla="*/ 217544 h 469876"/>
                <a:gd name="connsiteX18" fmla="*/ 5159459 w 6085831"/>
                <a:gd name="connsiteY18" fmla="*/ 217544 h 469876"/>
                <a:gd name="connsiteX19" fmla="*/ 5240811 w 6085831"/>
                <a:gd name="connsiteY19" fmla="*/ 135790 h 469876"/>
                <a:gd name="connsiteX20" fmla="*/ 5240003 w 6085831"/>
                <a:gd name="connsiteY20" fmla="*/ 129973 h 469876"/>
                <a:gd name="connsiteX21" fmla="*/ 5159459 w 6085831"/>
                <a:gd name="connsiteY21" fmla="*/ 48621 h 469876"/>
                <a:gd name="connsiteX22" fmla="*/ 5155393 w 6085831"/>
                <a:gd name="connsiteY22" fmla="*/ 48621 h 469876"/>
                <a:gd name="connsiteX23" fmla="*/ 3483477 w 6085831"/>
                <a:gd name="connsiteY23" fmla="*/ 48621 h 469876"/>
                <a:gd name="connsiteX24" fmla="*/ 3483477 w 6085831"/>
                <a:gd name="connsiteY24" fmla="*/ 217544 h 469876"/>
                <a:gd name="connsiteX25" fmla="*/ 3617301 w 6085831"/>
                <a:gd name="connsiteY25" fmla="*/ 217544 h 469876"/>
                <a:gd name="connsiteX26" fmla="*/ 3618073 w 6085831"/>
                <a:gd name="connsiteY26" fmla="*/ 217544 h 469876"/>
                <a:gd name="connsiteX27" fmla="*/ 3699425 w 6085831"/>
                <a:gd name="connsiteY27" fmla="*/ 135790 h 469876"/>
                <a:gd name="connsiteX28" fmla="*/ 3698617 w 6085831"/>
                <a:gd name="connsiteY28" fmla="*/ 129973 h 469876"/>
                <a:gd name="connsiteX29" fmla="*/ 3618073 w 6085831"/>
                <a:gd name="connsiteY29" fmla="*/ 48621 h 469876"/>
                <a:gd name="connsiteX30" fmla="*/ 3614007 w 6085831"/>
                <a:gd name="connsiteY30" fmla="*/ 48621 h 469876"/>
                <a:gd name="connsiteX31" fmla="*/ 820386 w 6085831"/>
                <a:gd name="connsiteY31" fmla="*/ 48621 h 469876"/>
                <a:gd name="connsiteX32" fmla="*/ 820386 w 6085831"/>
                <a:gd name="connsiteY32" fmla="*/ 217544 h 469876"/>
                <a:gd name="connsiteX33" fmla="*/ 954211 w 6085831"/>
                <a:gd name="connsiteY33" fmla="*/ 217544 h 469876"/>
                <a:gd name="connsiteX34" fmla="*/ 954984 w 6085831"/>
                <a:gd name="connsiteY34" fmla="*/ 217544 h 469876"/>
                <a:gd name="connsiteX35" fmla="*/ 1036335 w 6085831"/>
                <a:gd name="connsiteY35" fmla="*/ 135790 h 469876"/>
                <a:gd name="connsiteX36" fmla="*/ 1035526 w 6085831"/>
                <a:gd name="connsiteY36" fmla="*/ 129973 h 469876"/>
                <a:gd name="connsiteX37" fmla="*/ 954984 w 6085831"/>
                <a:gd name="connsiteY37" fmla="*/ 48621 h 469876"/>
                <a:gd name="connsiteX38" fmla="*/ 950917 w 6085831"/>
                <a:gd name="connsiteY38" fmla="*/ 48621 h 469876"/>
                <a:gd name="connsiteX39" fmla="*/ 4712731 w 6085831"/>
                <a:gd name="connsiteY39" fmla="*/ 43899 h 469876"/>
                <a:gd name="connsiteX40" fmla="*/ 4601863 w 6085831"/>
                <a:gd name="connsiteY40" fmla="*/ 167169 h 469876"/>
                <a:gd name="connsiteX41" fmla="*/ 4601323 w 6085831"/>
                <a:gd name="connsiteY41" fmla="*/ 305923 h 469876"/>
                <a:gd name="connsiteX42" fmla="*/ 4712731 w 6085831"/>
                <a:gd name="connsiteY42" fmla="*/ 424339 h 469876"/>
                <a:gd name="connsiteX43" fmla="*/ 4824677 w 6085831"/>
                <a:gd name="connsiteY43" fmla="*/ 297835 h 469876"/>
                <a:gd name="connsiteX44" fmla="*/ 4823599 w 6085831"/>
                <a:gd name="connsiteY44" fmla="*/ 166090 h 469876"/>
                <a:gd name="connsiteX45" fmla="*/ 4712731 w 6085831"/>
                <a:gd name="connsiteY45" fmla="*/ 43899 h 469876"/>
                <a:gd name="connsiteX46" fmla="*/ 501904 w 6085831"/>
                <a:gd name="connsiteY46" fmla="*/ 43899 h 469876"/>
                <a:gd name="connsiteX47" fmla="*/ 391037 w 6085831"/>
                <a:gd name="connsiteY47" fmla="*/ 167169 h 469876"/>
                <a:gd name="connsiteX48" fmla="*/ 390497 w 6085831"/>
                <a:gd name="connsiteY48" fmla="*/ 305923 h 469876"/>
                <a:gd name="connsiteX49" fmla="*/ 501904 w 6085831"/>
                <a:gd name="connsiteY49" fmla="*/ 424339 h 469876"/>
                <a:gd name="connsiteX50" fmla="*/ 613850 w 6085831"/>
                <a:gd name="connsiteY50" fmla="*/ 297835 h 469876"/>
                <a:gd name="connsiteX51" fmla="*/ 612772 w 6085831"/>
                <a:gd name="connsiteY51" fmla="*/ 166090 h 469876"/>
                <a:gd name="connsiteX52" fmla="*/ 501904 w 6085831"/>
                <a:gd name="connsiteY52" fmla="*/ 43899 h 469876"/>
                <a:gd name="connsiteX53" fmla="*/ 5765399 w 6085831"/>
                <a:gd name="connsiteY53" fmla="*/ 4836 h 469876"/>
                <a:gd name="connsiteX54" fmla="*/ 5814145 w 6085831"/>
                <a:gd name="connsiteY54" fmla="*/ 4836 h 469876"/>
                <a:gd name="connsiteX55" fmla="*/ 5928889 w 6085831"/>
                <a:gd name="connsiteY55" fmla="*/ 4836 h 469876"/>
                <a:gd name="connsiteX56" fmla="*/ 5938427 w 6085831"/>
                <a:gd name="connsiteY56" fmla="*/ 4836 h 469876"/>
                <a:gd name="connsiteX57" fmla="*/ 6084779 w 6085831"/>
                <a:gd name="connsiteY57" fmla="*/ 232346 h 469876"/>
                <a:gd name="connsiteX58" fmla="*/ 6084779 w 6085831"/>
                <a:gd name="connsiteY58" fmla="*/ 247167 h 469876"/>
                <a:gd name="connsiteX59" fmla="*/ 5939237 w 6085831"/>
                <a:gd name="connsiteY59" fmla="*/ 465195 h 469876"/>
                <a:gd name="connsiteX60" fmla="*/ 5928889 w 6085831"/>
                <a:gd name="connsiteY60" fmla="*/ 465537 h 469876"/>
                <a:gd name="connsiteX61" fmla="*/ 5928889 w 6085831"/>
                <a:gd name="connsiteY61" fmla="*/ 465547 h 469876"/>
                <a:gd name="connsiteX62" fmla="*/ 5928579 w 6085831"/>
                <a:gd name="connsiteY62" fmla="*/ 465547 h 469876"/>
                <a:gd name="connsiteX63" fmla="*/ 5928573 w 6085831"/>
                <a:gd name="connsiteY63" fmla="*/ 465547 h 469876"/>
                <a:gd name="connsiteX64" fmla="*/ 5814145 w 6085831"/>
                <a:gd name="connsiteY64" fmla="*/ 465547 h 469876"/>
                <a:gd name="connsiteX65" fmla="*/ 5765399 w 6085831"/>
                <a:gd name="connsiteY65" fmla="*/ 465547 h 469876"/>
                <a:gd name="connsiteX66" fmla="*/ 5391729 w 6085831"/>
                <a:gd name="connsiteY66" fmla="*/ 4835 h 469876"/>
                <a:gd name="connsiteX67" fmla="*/ 5440475 w 6085831"/>
                <a:gd name="connsiteY67" fmla="*/ 4835 h 469876"/>
                <a:gd name="connsiteX68" fmla="*/ 5440475 w 6085831"/>
                <a:gd name="connsiteY68" fmla="*/ 421759 h 469876"/>
                <a:gd name="connsiteX69" fmla="*/ 5674681 w 6085831"/>
                <a:gd name="connsiteY69" fmla="*/ 421759 h 469876"/>
                <a:gd name="connsiteX70" fmla="*/ 5674681 w 6085831"/>
                <a:gd name="connsiteY70" fmla="*/ 465545 h 469876"/>
                <a:gd name="connsiteX71" fmla="*/ 5440475 w 6085831"/>
                <a:gd name="connsiteY71" fmla="*/ 465545 h 469876"/>
                <a:gd name="connsiteX72" fmla="*/ 5434593 w 6085831"/>
                <a:gd name="connsiteY72" fmla="*/ 465545 h 469876"/>
                <a:gd name="connsiteX73" fmla="*/ 5391729 w 6085831"/>
                <a:gd name="connsiteY73" fmla="*/ 465545 h 469876"/>
                <a:gd name="connsiteX74" fmla="*/ 4976117 w 6085831"/>
                <a:gd name="connsiteY74" fmla="*/ 4835 h 469876"/>
                <a:gd name="connsiteX75" fmla="*/ 5024863 w 6085831"/>
                <a:gd name="connsiteY75" fmla="*/ 4835 h 469876"/>
                <a:gd name="connsiteX76" fmla="*/ 5158687 w 6085831"/>
                <a:gd name="connsiteY76" fmla="*/ 4835 h 469876"/>
                <a:gd name="connsiteX77" fmla="*/ 5158687 w 6085831"/>
                <a:gd name="connsiteY77" fmla="*/ 5351 h 469876"/>
                <a:gd name="connsiteX78" fmla="*/ 5165249 w 6085831"/>
                <a:gd name="connsiteY78" fmla="*/ 5351 h 469876"/>
                <a:gd name="connsiteX79" fmla="*/ 5288551 w 6085831"/>
                <a:gd name="connsiteY79" fmla="*/ 128653 h 469876"/>
                <a:gd name="connsiteX80" fmla="*/ 5288551 w 6085831"/>
                <a:gd name="connsiteY80" fmla="*/ 136815 h 469876"/>
                <a:gd name="connsiteX81" fmla="*/ 5192497 w 6085831"/>
                <a:gd name="connsiteY81" fmla="*/ 255289 h 469876"/>
                <a:gd name="connsiteX82" fmla="*/ 5188391 w 6085831"/>
                <a:gd name="connsiteY82" fmla="*/ 255851 h 469876"/>
                <a:gd name="connsiteX83" fmla="*/ 5298631 w 6085831"/>
                <a:gd name="connsiteY83" fmla="*/ 465545 h 469876"/>
                <a:gd name="connsiteX84" fmla="*/ 5240369 w 6085831"/>
                <a:gd name="connsiteY84" fmla="*/ 465545 h 469876"/>
                <a:gd name="connsiteX85" fmla="*/ 5135989 w 6085831"/>
                <a:gd name="connsiteY85" fmla="*/ 261330 h 469876"/>
                <a:gd name="connsiteX86" fmla="*/ 5024863 w 6085831"/>
                <a:gd name="connsiteY86" fmla="*/ 261330 h 469876"/>
                <a:gd name="connsiteX87" fmla="*/ 5024863 w 6085831"/>
                <a:gd name="connsiteY87" fmla="*/ 465545 h 469876"/>
                <a:gd name="connsiteX88" fmla="*/ 4976117 w 6085831"/>
                <a:gd name="connsiteY88" fmla="*/ 465545 h 469876"/>
                <a:gd name="connsiteX89" fmla="*/ 3434731 w 6085831"/>
                <a:gd name="connsiteY89" fmla="*/ 4835 h 469876"/>
                <a:gd name="connsiteX90" fmla="*/ 3483477 w 6085831"/>
                <a:gd name="connsiteY90" fmla="*/ 4835 h 469876"/>
                <a:gd name="connsiteX91" fmla="*/ 3617301 w 6085831"/>
                <a:gd name="connsiteY91" fmla="*/ 4835 h 469876"/>
                <a:gd name="connsiteX92" fmla="*/ 3617301 w 6085831"/>
                <a:gd name="connsiteY92" fmla="*/ 5351 h 469876"/>
                <a:gd name="connsiteX93" fmla="*/ 3623863 w 6085831"/>
                <a:gd name="connsiteY93" fmla="*/ 5351 h 469876"/>
                <a:gd name="connsiteX94" fmla="*/ 3747165 w 6085831"/>
                <a:gd name="connsiteY94" fmla="*/ 128653 h 469876"/>
                <a:gd name="connsiteX95" fmla="*/ 3747165 w 6085831"/>
                <a:gd name="connsiteY95" fmla="*/ 136815 h 469876"/>
                <a:gd name="connsiteX96" fmla="*/ 3651111 w 6085831"/>
                <a:gd name="connsiteY96" fmla="*/ 255289 h 469876"/>
                <a:gd name="connsiteX97" fmla="*/ 3647005 w 6085831"/>
                <a:gd name="connsiteY97" fmla="*/ 255851 h 469876"/>
                <a:gd name="connsiteX98" fmla="*/ 3757245 w 6085831"/>
                <a:gd name="connsiteY98" fmla="*/ 465545 h 469876"/>
                <a:gd name="connsiteX99" fmla="*/ 3698983 w 6085831"/>
                <a:gd name="connsiteY99" fmla="*/ 465545 h 469876"/>
                <a:gd name="connsiteX100" fmla="*/ 3594603 w 6085831"/>
                <a:gd name="connsiteY100" fmla="*/ 261330 h 469876"/>
                <a:gd name="connsiteX101" fmla="*/ 3483477 w 6085831"/>
                <a:gd name="connsiteY101" fmla="*/ 261330 h 469876"/>
                <a:gd name="connsiteX102" fmla="*/ 3483477 w 6085831"/>
                <a:gd name="connsiteY102" fmla="*/ 465545 h 469876"/>
                <a:gd name="connsiteX103" fmla="*/ 3434731 w 6085831"/>
                <a:gd name="connsiteY103" fmla="*/ 465545 h 469876"/>
                <a:gd name="connsiteX104" fmla="*/ 3062719 w 6085831"/>
                <a:gd name="connsiteY104" fmla="*/ 4835 h 469876"/>
                <a:gd name="connsiteX105" fmla="*/ 3111465 w 6085831"/>
                <a:gd name="connsiteY105" fmla="*/ 4835 h 469876"/>
                <a:gd name="connsiteX106" fmla="*/ 3348437 w 6085831"/>
                <a:gd name="connsiteY106" fmla="*/ 4835 h 469876"/>
                <a:gd name="connsiteX107" fmla="*/ 3348437 w 6085831"/>
                <a:gd name="connsiteY107" fmla="*/ 48621 h 469876"/>
                <a:gd name="connsiteX108" fmla="*/ 3111465 w 6085831"/>
                <a:gd name="connsiteY108" fmla="*/ 48621 h 469876"/>
                <a:gd name="connsiteX109" fmla="*/ 3111465 w 6085831"/>
                <a:gd name="connsiteY109" fmla="*/ 211054 h 469876"/>
                <a:gd name="connsiteX110" fmla="*/ 3313659 w 6085831"/>
                <a:gd name="connsiteY110" fmla="*/ 211054 h 469876"/>
                <a:gd name="connsiteX111" fmla="*/ 3313659 w 6085831"/>
                <a:gd name="connsiteY111" fmla="*/ 254840 h 469876"/>
                <a:gd name="connsiteX112" fmla="*/ 3111465 w 6085831"/>
                <a:gd name="connsiteY112" fmla="*/ 254840 h 469876"/>
                <a:gd name="connsiteX113" fmla="*/ 3111465 w 6085831"/>
                <a:gd name="connsiteY113" fmla="*/ 421759 h 469876"/>
                <a:gd name="connsiteX114" fmla="*/ 3348437 w 6085831"/>
                <a:gd name="connsiteY114" fmla="*/ 421759 h 469876"/>
                <a:gd name="connsiteX115" fmla="*/ 3348437 w 6085831"/>
                <a:gd name="connsiteY115" fmla="*/ 465545 h 469876"/>
                <a:gd name="connsiteX116" fmla="*/ 3111465 w 6085831"/>
                <a:gd name="connsiteY116" fmla="*/ 465545 h 469876"/>
                <a:gd name="connsiteX117" fmla="*/ 3108350 w 6085831"/>
                <a:gd name="connsiteY117" fmla="*/ 465545 h 469876"/>
                <a:gd name="connsiteX118" fmla="*/ 3062719 w 6085831"/>
                <a:gd name="connsiteY118" fmla="*/ 465545 h 469876"/>
                <a:gd name="connsiteX119" fmla="*/ 2686079 w 6085831"/>
                <a:gd name="connsiteY119" fmla="*/ 4835 h 469876"/>
                <a:gd name="connsiteX120" fmla="*/ 2734825 w 6085831"/>
                <a:gd name="connsiteY120" fmla="*/ 4835 h 469876"/>
                <a:gd name="connsiteX121" fmla="*/ 2971797 w 6085831"/>
                <a:gd name="connsiteY121" fmla="*/ 4835 h 469876"/>
                <a:gd name="connsiteX122" fmla="*/ 2971797 w 6085831"/>
                <a:gd name="connsiteY122" fmla="*/ 48621 h 469876"/>
                <a:gd name="connsiteX123" fmla="*/ 2734825 w 6085831"/>
                <a:gd name="connsiteY123" fmla="*/ 48621 h 469876"/>
                <a:gd name="connsiteX124" fmla="*/ 2734825 w 6085831"/>
                <a:gd name="connsiteY124" fmla="*/ 218352 h 469876"/>
                <a:gd name="connsiteX125" fmla="*/ 2937019 w 6085831"/>
                <a:gd name="connsiteY125" fmla="*/ 218352 h 469876"/>
                <a:gd name="connsiteX126" fmla="*/ 2937019 w 6085831"/>
                <a:gd name="connsiteY126" fmla="*/ 262138 h 469876"/>
                <a:gd name="connsiteX127" fmla="*/ 2734825 w 6085831"/>
                <a:gd name="connsiteY127" fmla="*/ 262138 h 469876"/>
                <a:gd name="connsiteX128" fmla="*/ 2734825 w 6085831"/>
                <a:gd name="connsiteY128" fmla="*/ 465545 h 469876"/>
                <a:gd name="connsiteX129" fmla="*/ 2686079 w 6085831"/>
                <a:gd name="connsiteY129" fmla="*/ 465545 h 469876"/>
                <a:gd name="connsiteX130" fmla="*/ 2404270 w 6085831"/>
                <a:gd name="connsiteY130" fmla="*/ 4835 h 469876"/>
                <a:gd name="connsiteX131" fmla="*/ 2446219 w 6085831"/>
                <a:gd name="connsiteY131" fmla="*/ 4835 h 469876"/>
                <a:gd name="connsiteX132" fmla="*/ 2446220 w 6085831"/>
                <a:gd name="connsiteY132" fmla="*/ 4835 h 469876"/>
                <a:gd name="connsiteX133" fmla="*/ 2448491 w 6085831"/>
                <a:gd name="connsiteY133" fmla="*/ 11049 h 469876"/>
                <a:gd name="connsiteX134" fmla="*/ 2614619 w 6085831"/>
                <a:gd name="connsiteY134" fmla="*/ 465545 h 469876"/>
                <a:gd name="connsiteX135" fmla="*/ 2562510 w 6085831"/>
                <a:gd name="connsiteY135" fmla="*/ 465545 h 469876"/>
                <a:gd name="connsiteX136" fmla="*/ 2526047 w 6085831"/>
                <a:gd name="connsiteY136" fmla="*/ 361259 h 469876"/>
                <a:gd name="connsiteX137" fmla="*/ 2324408 w 6085831"/>
                <a:gd name="connsiteY137" fmla="*/ 361259 h 469876"/>
                <a:gd name="connsiteX138" fmla="*/ 2287458 w 6085831"/>
                <a:gd name="connsiteY138" fmla="*/ 465545 h 469876"/>
                <a:gd name="connsiteX139" fmla="*/ 2235398 w 6085831"/>
                <a:gd name="connsiteY139" fmla="*/ 465545 h 469876"/>
                <a:gd name="connsiteX140" fmla="*/ 2403683 w 6085831"/>
                <a:gd name="connsiteY140" fmla="*/ 6435 h 469876"/>
                <a:gd name="connsiteX141" fmla="*/ 1470324 w 6085831"/>
                <a:gd name="connsiteY141" fmla="*/ 4835 h 469876"/>
                <a:gd name="connsiteX142" fmla="*/ 1512273 w 6085831"/>
                <a:gd name="connsiteY142" fmla="*/ 4835 h 469876"/>
                <a:gd name="connsiteX143" fmla="*/ 1512274 w 6085831"/>
                <a:gd name="connsiteY143" fmla="*/ 4835 h 469876"/>
                <a:gd name="connsiteX144" fmla="*/ 1514545 w 6085831"/>
                <a:gd name="connsiteY144" fmla="*/ 11049 h 469876"/>
                <a:gd name="connsiteX145" fmla="*/ 1680673 w 6085831"/>
                <a:gd name="connsiteY145" fmla="*/ 465545 h 469876"/>
                <a:gd name="connsiteX146" fmla="*/ 1628564 w 6085831"/>
                <a:gd name="connsiteY146" fmla="*/ 465545 h 469876"/>
                <a:gd name="connsiteX147" fmla="*/ 1592101 w 6085831"/>
                <a:gd name="connsiteY147" fmla="*/ 361259 h 469876"/>
                <a:gd name="connsiteX148" fmla="*/ 1390462 w 6085831"/>
                <a:gd name="connsiteY148" fmla="*/ 361259 h 469876"/>
                <a:gd name="connsiteX149" fmla="*/ 1353512 w 6085831"/>
                <a:gd name="connsiteY149" fmla="*/ 465545 h 469876"/>
                <a:gd name="connsiteX150" fmla="*/ 1301452 w 6085831"/>
                <a:gd name="connsiteY150" fmla="*/ 465545 h 469876"/>
                <a:gd name="connsiteX151" fmla="*/ 1469737 w 6085831"/>
                <a:gd name="connsiteY151" fmla="*/ 6435 h 469876"/>
                <a:gd name="connsiteX152" fmla="*/ 771640 w 6085831"/>
                <a:gd name="connsiteY152" fmla="*/ 4835 h 469876"/>
                <a:gd name="connsiteX153" fmla="*/ 820386 w 6085831"/>
                <a:gd name="connsiteY153" fmla="*/ 4835 h 469876"/>
                <a:gd name="connsiteX154" fmla="*/ 954211 w 6085831"/>
                <a:gd name="connsiteY154" fmla="*/ 4835 h 469876"/>
                <a:gd name="connsiteX155" fmla="*/ 954211 w 6085831"/>
                <a:gd name="connsiteY155" fmla="*/ 5351 h 469876"/>
                <a:gd name="connsiteX156" fmla="*/ 960772 w 6085831"/>
                <a:gd name="connsiteY156" fmla="*/ 5351 h 469876"/>
                <a:gd name="connsiteX157" fmla="*/ 1084074 w 6085831"/>
                <a:gd name="connsiteY157" fmla="*/ 128653 h 469876"/>
                <a:gd name="connsiteX158" fmla="*/ 1084074 w 6085831"/>
                <a:gd name="connsiteY158" fmla="*/ 136815 h 469876"/>
                <a:gd name="connsiteX159" fmla="*/ 988021 w 6085831"/>
                <a:gd name="connsiteY159" fmla="*/ 255289 h 469876"/>
                <a:gd name="connsiteX160" fmla="*/ 983914 w 6085831"/>
                <a:gd name="connsiteY160" fmla="*/ 255851 h 469876"/>
                <a:gd name="connsiteX161" fmla="*/ 1094154 w 6085831"/>
                <a:gd name="connsiteY161" fmla="*/ 465545 h 469876"/>
                <a:gd name="connsiteX162" fmla="*/ 1035892 w 6085831"/>
                <a:gd name="connsiteY162" fmla="*/ 465545 h 469876"/>
                <a:gd name="connsiteX163" fmla="*/ 931513 w 6085831"/>
                <a:gd name="connsiteY163" fmla="*/ 261330 h 469876"/>
                <a:gd name="connsiteX164" fmla="*/ 820386 w 6085831"/>
                <a:gd name="connsiteY164" fmla="*/ 261330 h 469876"/>
                <a:gd name="connsiteX165" fmla="*/ 820386 w 6085831"/>
                <a:gd name="connsiteY165" fmla="*/ 465545 h 469876"/>
                <a:gd name="connsiteX166" fmla="*/ 771640 w 6085831"/>
                <a:gd name="connsiteY166" fmla="*/ 465545 h 469876"/>
                <a:gd name="connsiteX167" fmla="*/ 0 w 6085831"/>
                <a:gd name="connsiteY167" fmla="*/ 4835 h 469876"/>
                <a:gd name="connsiteX168" fmla="*/ 48746 w 6085831"/>
                <a:gd name="connsiteY168" fmla="*/ 4835 h 469876"/>
                <a:gd name="connsiteX169" fmla="*/ 285718 w 6085831"/>
                <a:gd name="connsiteY169" fmla="*/ 4835 h 469876"/>
                <a:gd name="connsiteX170" fmla="*/ 285718 w 6085831"/>
                <a:gd name="connsiteY170" fmla="*/ 48621 h 469876"/>
                <a:gd name="connsiteX171" fmla="*/ 48746 w 6085831"/>
                <a:gd name="connsiteY171" fmla="*/ 48621 h 469876"/>
                <a:gd name="connsiteX172" fmla="*/ 48746 w 6085831"/>
                <a:gd name="connsiteY172" fmla="*/ 218352 h 469876"/>
                <a:gd name="connsiteX173" fmla="*/ 250940 w 6085831"/>
                <a:gd name="connsiteY173" fmla="*/ 218352 h 469876"/>
                <a:gd name="connsiteX174" fmla="*/ 250940 w 6085831"/>
                <a:gd name="connsiteY174" fmla="*/ 262138 h 469876"/>
                <a:gd name="connsiteX175" fmla="*/ 48746 w 6085831"/>
                <a:gd name="connsiteY175" fmla="*/ 262138 h 469876"/>
                <a:gd name="connsiteX176" fmla="*/ 48746 w 6085831"/>
                <a:gd name="connsiteY176" fmla="*/ 465545 h 469876"/>
                <a:gd name="connsiteX177" fmla="*/ 0 w 6085831"/>
                <a:gd name="connsiteY177" fmla="*/ 465545 h 469876"/>
                <a:gd name="connsiteX178" fmla="*/ 3958459 w 6085831"/>
                <a:gd name="connsiteY178" fmla="*/ 4745 h 469876"/>
                <a:gd name="connsiteX179" fmla="*/ 4010427 w 6085831"/>
                <a:gd name="connsiteY179" fmla="*/ 4745 h 469876"/>
                <a:gd name="connsiteX180" fmla="*/ 4101179 w 6085831"/>
                <a:gd name="connsiteY180" fmla="*/ 373571 h 469876"/>
                <a:gd name="connsiteX181" fmla="*/ 4193451 w 6085831"/>
                <a:gd name="connsiteY181" fmla="*/ 38549 h 469876"/>
                <a:gd name="connsiteX182" fmla="*/ 4201593 w 6085831"/>
                <a:gd name="connsiteY182" fmla="*/ 8980 h 469876"/>
                <a:gd name="connsiteX183" fmla="*/ 4202755 w 6085831"/>
                <a:gd name="connsiteY183" fmla="*/ 4761 h 469876"/>
                <a:gd name="connsiteX184" fmla="*/ 4235167 w 6085831"/>
                <a:gd name="connsiteY184" fmla="*/ 4761 h 469876"/>
                <a:gd name="connsiteX185" fmla="*/ 4240517 w 6085831"/>
                <a:gd name="connsiteY185" fmla="*/ 4761 h 469876"/>
                <a:gd name="connsiteX186" fmla="*/ 4246787 w 6085831"/>
                <a:gd name="connsiteY186" fmla="*/ 4761 h 469876"/>
                <a:gd name="connsiteX187" fmla="*/ 4248741 w 6085831"/>
                <a:gd name="connsiteY187" fmla="*/ 11859 h 469876"/>
                <a:gd name="connsiteX188" fmla="*/ 4248477 w 6085831"/>
                <a:gd name="connsiteY188" fmla="*/ 12799 h 469876"/>
                <a:gd name="connsiteX189" fmla="*/ 4255569 w 6085831"/>
                <a:gd name="connsiteY189" fmla="*/ 38549 h 469876"/>
                <a:gd name="connsiteX190" fmla="*/ 4347627 w 6085831"/>
                <a:gd name="connsiteY190" fmla="*/ 372791 h 469876"/>
                <a:gd name="connsiteX191" fmla="*/ 4438187 w 6085831"/>
                <a:gd name="connsiteY191" fmla="*/ 4745 h 469876"/>
                <a:gd name="connsiteX192" fmla="*/ 4490153 w 6085831"/>
                <a:gd name="connsiteY192" fmla="*/ 4745 h 469876"/>
                <a:gd name="connsiteX193" fmla="*/ 4372511 w 6085831"/>
                <a:gd name="connsiteY193" fmla="*/ 463141 h 469876"/>
                <a:gd name="connsiteX194" fmla="*/ 4373173 w 6085831"/>
                <a:gd name="connsiteY194" fmla="*/ 465545 h 469876"/>
                <a:gd name="connsiteX195" fmla="*/ 4326895 w 6085831"/>
                <a:gd name="connsiteY195" fmla="*/ 465545 h 469876"/>
                <a:gd name="connsiteX196" fmla="*/ 4324805 w 6085831"/>
                <a:gd name="connsiteY196" fmla="*/ 465545 h 469876"/>
                <a:gd name="connsiteX197" fmla="*/ 4325783 w 6085831"/>
                <a:gd name="connsiteY197" fmla="*/ 461570 h 469876"/>
                <a:gd name="connsiteX198" fmla="*/ 4296003 w 6085831"/>
                <a:gd name="connsiteY198" fmla="*/ 355117 h 469876"/>
                <a:gd name="connsiteX199" fmla="*/ 4247059 w 6085831"/>
                <a:gd name="connsiteY199" fmla="*/ 179343 h 469876"/>
                <a:gd name="connsiteX200" fmla="*/ 4224443 w 6085831"/>
                <a:gd name="connsiteY200" fmla="*/ 98394 h 469876"/>
                <a:gd name="connsiteX201" fmla="*/ 4122661 w 6085831"/>
                <a:gd name="connsiteY201" fmla="*/ 460881 h 469876"/>
                <a:gd name="connsiteX202" fmla="*/ 4123809 w 6085831"/>
                <a:gd name="connsiteY202" fmla="*/ 465545 h 469876"/>
                <a:gd name="connsiteX203" fmla="*/ 4121351 w 6085831"/>
                <a:gd name="connsiteY203" fmla="*/ 465545 h 469876"/>
                <a:gd name="connsiteX204" fmla="*/ 4075847 w 6085831"/>
                <a:gd name="connsiteY204" fmla="*/ 465545 h 469876"/>
                <a:gd name="connsiteX205" fmla="*/ 4076299 w 6085831"/>
                <a:gd name="connsiteY205" fmla="*/ 463905 h 469876"/>
                <a:gd name="connsiteX206" fmla="*/ 2041154 w 6085831"/>
                <a:gd name="connsiteY206" fmla="*/ 606 h 469876"/>
                <a:gd name="connsiteX207" fmla="*/ 2088613 w 6085831"/>
                <a:gd name="connsiteY207" fmla="*/ 4631 h 469876"/>
                <a:gd name="connsiteX208" fmla="*/ 2179456 w 6085831"/>
                <a:gd name="connsiteY208" fmla="*/ 51753 h 469876"/>
                <a:gd name="connsiteX209" fmla="*/ 2149031 w 6085831"/>
                <a:gd name="connsiteY209" fmla="*/ 82816 h 469876"/>
                <a:gd name="connsiteX210" fmla="*/ 2089902 w 6085831"/>
                <a:gd name="connsiteY210" fmla="*/ 49338 h 469876"/>
                <a:gd name="connsiteX211" fmla="*/ 2010356 w 6085831"/>
                <a:gd name="connsiteY211" fmla="*/ 47271 h 469876"/>
                <a:gd name="connsiteX212" fmla="*/ 1945875 w 6085831"/>
                <a:gd name="connsiteY212" fmla="*/ 109092 h 469876"/>
                <a:gd name="connsiteX213" fmla="*/ 1961254 w 6085831"/>
                <a:gd name="connsiteY213" fmla="*/ 179474 h 469876"/>
                <a:gd name="connsiteX214" fmla="*/ 2016102 w 6085831"/>
                <a:gd name="connsiteY214" fmla="*/ 205119 h 469876"/>
                <a:gd name="connsiteX215" fmla="*/ 2097538 w 6085831"/>
                <a:gd name="connsiteY215" fmla="*/ 218369 h 469876"/>
                <a:gd name="connsiteX216" fmla="*/ 2199589 w 6085831"/>
                <a:gd name="connsiteY216" fmla="*/ 323221 h 469876"/>
                <a:gd name="connsiteX217" fmla="*/ 2175544 w 6085831"/>
                <a:gd name="connsiteY217" fmla="*/ 415287 h 469876"/>
                <a:gd name="connsiteX218" fmla="*/ 2093197 w 6085831"/>
                <a:gd name="connsiteY218" fmla="*/ 463679 h 469876"/>
                <a:gd name="connsiteX219" fmla="*/ 1970071 w 6085831"/>
                <a:gd name="connsiteY219" fmla="*/ 460977 h 469876"/>
                <a:gd name="connsiteX220" fmla="*/ 1883810 w 6085831"/>
                <a:gd name="connsiteY220" fmla="*/ 408031 h 469876"/>
                <a:gd name="connsiteX221" fmla="*/ 1916305 w 6085831"/>
                <a:gd name="connsiteY221" fmla="*/ 375403 h 469876"/>
                <a:gd name="connsiteX222" fmla="*/ 1978754 w 6085831"/>
                <a:gd name="connsiteY222" fmla="*/ 415726 h 469876"/>
                <a:gd name="connsiteX223" fmla="*/ 2086063 w 6085831"/>
                <a:gd name="connsiteY223" fmla="*/ 420630 h 469876"/>
                <a:gd name="connsiteX224" fmla="*/ 2150946 w 6085831"/>
                <a:gd name="connsiteY224" fmla="*/ 338373 h 469876"/>
                <a:gd name="connsiteX225" fmla="*/ 2001684 w 6085831"/>
                <a:gd name="connsiteY225" fmla="*/ 249873 h 469876"/>
                <a:gd name="connsiteX226" fmla="*/ 1923956 w 6085831"/>
                <a:gd name="connsiteY226" fmla="*/ 211548 h 469876"/>
                <a:gd name="connsiteX227" fmla="*/ 1897264 w 6085831"/>
                <a:gd name="connsiteY227" fmla="*/ 108203 h 469876"/>
                <a:gd name="connsiteX228" fmla="*/ 1947105 w 6085831"/>
                <a:gd name="connsiteY228" fmla="*/ 27960 h 469876"/>
                <a:gd name="connsiteX229" fmla="*/ 1998192 w 6085831"/>
                <a:gd name="connsiteY229" fmla="*/ 5339 h 469876"/>
                <a:gd name="connsiteX230" fmla="*/ 2041154 w 6085831"/>
                <a:gd name="connsiteY230" fmla="*/ 606 h 469876"/>
                <a:gd name="connsiteX231" fmla="*/ 4707063 w 6085831"/>
                <a:gd name="connsiteY231" fmla="*/ 0 h 469876"/>
                <a:gd name="connsiteX232" fmla="*/ 4717387 w 6085831"/>
                <a:gd name="connsiteY232" fmla="*/ 0 h 469876"/>
                <a:gd name="connsiteX233" fmla="*/ 4873343 w 6085831"/>
                <a:gd name="connsiteY233" fmla="*/ 155956 h 469876"/>
                <a:gd name="connsiteX234" fmla="*/ 4873343 w 6085831"/>
                <a:gd name="connsiteY234" fmla="*/ 312596 h 469876"/>
                <a:gd name="connsiteX235" fmla="*/ 4717387 w 6085831"/>
                <a:gd name="connsiteY235" fmla="*/ 468552 h 469876"/>
                <a:gd name="connsiteX236" fmla="*/ 4707063 w 6085831"/>
                <a:gd name="connsiteY236" fmla="*/ 468552 h 469876"/>
                <a:gd name="connsiteX237" fmla="*/ 4551107 w 6085831"/>
                <a:gd name="connsiteY237" fmla="*/ 312596 h 469876"/>
                <a:gd name="connsiteX238" fmla="*/ 4551645 w 6085831"/>
                <a:gd name="connsiteY238" fmla="*/ 164044 h 469876"/>
                <a:gd name="connsiteX239" fmla="*/ 4707063 w 6085831"/>
                <a:gd name="connsiteY239" fmla="*/ 0 h 469876"/>
                <a:gd name="connsiteX240" fmla="*/ 496236 w 6085831"/>
                <a:gd name="connsiteY240" fmla="*/ 0 h 469876"/>
                <a:gd name="connsiteX241" fmla="*/ 506560 w 6085831"/>
                <a:gd name="connsiteY241" fmla="*/ 0 h 469876"/>
                <a:gd name="connsiteX242" fmla="*/ 662516 w 6085831"/>
                <a:gd name="connsiteY242" fmla="*/ 155956 h 469876"/>
                <a:gd name="connsiteX243" fmla="*/ 662516 w 6085831"/>
                <a:gd name="connsiteY243" fmla="*/ 312596 h 469876"/>
                <a:gd name="connsiteX244" fmla="*/ 506560 w 6085831"/>
                <a:gd name="connsiteY244" fmla="*/ 468552 h 469876"/>
                <a:gd name="connsiteX245" fmla="*/ 496236 w 6085831"/>
                <a:gd name="connsiteY245" fmla="*/ 468552 h 469876"/>
                <a:gd name="connsiteX246" fmla="*/ 340280 w 6085831"/>
                <a:gd name="connsiteY246" fmla="*/ 312596 h 469876"/>
                <a:gd name="connsiteX247" fmla="*/ 340819 w 6085831"/>
                <a:gd name="connsiteY247" fmla="*/ 164044 h 469876"/>
                <a:gd name="connsiteX248" fmla="*/ 496236 w 6085831"/>
                <a:gd name="connsiteY248" fmla="*/ 0 h 46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6085831" h="469876">
                  <a:moveTo>
                    <a:pt x="2425896" y="74820"/>
                  </a:moveTo>
                  <a:lnTo>
                    <a:pt x="2339468" y="318752"/>
                  </a:lnTo>
                  <a:lnTo>
                    <a:pt x="2511185" y="318752"/>
                  </a:lnTo>
                  <a:close/>
                  <a:moveTo>
                    <a:pt x="1491950" y="74820"/>
                  </a:moveTo>
                  <a:lnTo>
                    <a:pt x="1405522" y="318752"/>
                  </a:lnTo>
                  <a:lnTo>
                    <a:pt x="1577239" y="318752"/>
                  </a:lnTo>
                  <a:close/>
                  <a:moveTo>
                    <a:pt x="5814145" y="48622"/>
                  </a:moveTo>
                  <a:lnTo>
                    <a:pt x="5814145" y="421761"/>
                  </a:lnTo>
                  <a:lnTo>
                    <a:pt x="5928889" y="421761"/>
                  </a:lnTo>
                  <a:lnTo>
                    <a:pt x="5928889" y="421924"/>
                  </a:lnTo>
                  <a:lnTo>
                    <a:pt x="5935065" y="421240"/>
                  </a:lnTo>
                  <a:cubicBezTo>
                    <a:pt x="6036023" y="403938"/>
                    <a:pt x="6035423" y="328093"/>
                    <a:pt x="6035423" y="246113"/>
                  </a:cubicBezTo>
                  <a:lnTo>
                    <a:pt x="6035423" y="234744"/>
                  </a:lnTo>
                  <a:cubicBezTo>
                    <a:pt x="6035423" y="150563"/>
                    <a:pt x="6039259" y="62658"/>
                    <a:pt x="5935873" y="49835"/>
                  </a:cubicBezTo>
                  <a:lnTo>
                    <a:pt x="5928277" y="48622"/>
                  </a:lnTo>
                  <a:close/>
                  <a:moveTo>
                    <a:pt x="5024863" y="48621"/>
                  </a:moveTo>
                  <a:lnTo>
                    <a:pt x="5024863" y="217544"/>
                  </a:lnTo>
                  <a:lnTo>
                    <a:pt x="5158687" y="217544"/>
                  </a:lnTo>
                  <a:lnTo>
                    <a:pt x="5159459" y="217544"/>
                  </a:lnTo>
                  <a:cubicBezTo>
                    <a:pt x="5211083" y="212692"/>
                    <a:pt x="5240811" y="180942"/>
                    <a:pt x="5240811" y="135790"/>
                  </a:cubicBezTo>
                  <a:lnTo>
                    <a:pt x="5240003" y="129973"/>
                  </a:lnTo>
                  <a:cubicBezTo>
                    <a:pt x="5240003" y="83609"/>
                    <a:pt x="5207039" y="51452"/>
                    <a:pt x="5159459" y="48621"/>
                  </a:cubicBezTo>
                  <a:lnTo>
                    <a:pt x="5155393" y="48621"/>
                  </a:lnTo>
                  <a:close/>
                  <a:moveTo>
                    <a:pt x="3483477" y="48621"/>
                  </a:moveTo>
                  <a:lnTo>
                    <a:pt x="3483477" y="217544"/>
                  </a:lnTo>
                  <a:lnTo>
                    <a:pt x="3617301" y="217544"/>
                  </a:lnTo>
                  <a:lnTo>
                    <a:pt x="3618073" y="217544"/>
                  </a:lnTo>
                  <a:cubicBezTo>
                    <a:pt x="3669697" y="212692"/>
                    <a:pt x="3699425" y="180942"/>
                    <a:pt x="3699425" y="135790"/>
                  </a:cubicBezTo>
                  <a:lnTo>
                    <a:pt x="3698617" y="129973"/>
                  </a:lnTo>
                  <a:cubicBezTo>
                    <a:pt x="3698617" y="83609"/>
                    <a:pt x="3665653" y="51452"/>
                    <a:pt x="3618073" y="48621"/>
                  </a:cubicBezTo>
                  <a:lnTo>
                    <a:pt x="3614007" y="48621"/>
                  </a:lnTo>
                  <a:close/>
                  <a:moveTo>
                    <a:pt x="820386" y="48621"/>
                  </a:moveTo>
                  <a:lnTo>
                    <a:pt x="820386" y="217544"/>
                  </a:lnTo>
                  <a:lnTo>
                    <a:pt x="954211" y="217544"/>
                  </a:lnTo>
                  <a:lnTo>
                    <a:pt x="954984" y="217544"/>
                  </a:lnTo>
                  <a:cubicBezTo>
                    <a:pt x="1006606" y="212692"/>
                    <a:pt x="1036335" y="180942"/>
                    <a:pt x="1036335" y="135790"/>
                  </a:cubicBezTo>
                  <a:lnTo>
                    <a:pt x="1035526" y="129973"/>
                  </a:lnTo>
                  <a:cubicBezTo>
                    <a:pt x="1035526" y="83609"/>
                    <a:pt x="1002562" y="51452"/>
                    <a:pt x="954984" y="48621"/>
                  </a:cubicBezTo>
                  <a:lnTo>
                    <a:pt x="950917" y="48621"/>
                  </a:lnTo>
                  <a:close/>
                  <a:moveTo>
                    <a:pt x="4712731" y="43899"/>
                  </a:moveTo>
                  <a:cubicBezTo>
                    <a:pt x="4673617" y="44079"/>
                    <a:pt x="4603481" y="64364"/>
                    <a:pt x="4601863" y="167169"/>
                  </a:cubicBezTo>
                  <a:cubicBezTo>
                    <a:pt x="4601503" y="215577"/>
                    <a:pt x="4601683" y="257515"/>
                    <a:pt x="4601323" y="305923"/>
                  </a:cubicBezTo>
                  <a:cubicBezTo>
                    <a:pt x="4602401" y="379611"/>
                    <a:pt x="4650905" y="424339"/>
                    <a:pt x="4712731" y="424339"/>
                  </a:cubicBezTo>
                  <a:cubicBezTo>
                    <a:pt x="4774557" y="424339"/>
                    <a:pt x="4822913" y="382394"/>
                    <a:pt x="4824677" y="297835"/>
                  </a:cubicBezTo>
                  <a:cubicBezTo>
                    <a:pt x="4825593" y="253928"/>
                    <a:pt x="4823747" y="210006"/>
                    <a:pt x="4823599" y="166090"/>
                  </a:cubicBezTo>
                  <a:cubicBezTo>
                    <a:pt x="4823273" y="69849"/>
                    <a:pt x="4751843" y="43720"/>
                    <a:pt x="4712731" y="43899"/>
                  </a:cubicBezTo>
                  <a:close/>
                  <a:moveTo>
                    <a:pt x="501904" y="43899"/>
                  </a:moveTo>
                  <a:cubicBezTo>
                    <a:pt x="462792" y="44079"/>
                    <a:pt x="392654" y="64364"/>
                    <a:pt x="391037" y="167169"/>
                  </a:cubicBezTo>
                  <a:cubicBezTo>
                    <a:pt x="390677" y="215577"/>
                    <a:pt x="390857" y="257515"/>
                    <a:pt x="390497" y="305923"/>
                  </a:cubicBezTo>
                  <a:cubicBezTo>
                    <a:pt x="391576" y="379611"/>
                    <a:pt x="440078" y="424339"/>
                    <a:pt x="501904" y="424339"/>
                  </a:cubicBezTo>
                  <a:cubicBezTo>
                    <a:pt x="563730" y="424339"/>
                    <a:pt x="612087" y="382394"/>
                    <a:pt x="613850" y="297835"/>
                  </a:cubicBezTo>
                  <a:cubicBezTo>
                    <a:pt x="614766" y="253928"/>
                    <a:pt x="612921" y="210006"/>
                    <a:pt x="612772" y="166090"/>
                  </a:cubicBezTo>
                  <a:cubicBezTo>
                    <a:pt x="612447" y="69849"/>
                    <a:pt x="541017" y="43720"/>
                    <a:pt x="501904" y="43899"/>
                  </a:cubicBezTo>
                  <a:close/>
                  <a:moveTo>
                    <a:pt x="5765399" y="4836"/>
                  </a:moveTo>
                  <a:lnTo>
                    <a:pt x="5814145" y="4836"/>
                  </a:lnTo>
                  <a:lnTo>
                    <a:pt x="5928889" y="4836"/>
                  </a:lnTo>
                  <a:lnTo>
                    <a:pt x="5938427" y="4836"/>
                  </a:lnTo>
                  <a:cubicBezTo>
                    <a:pt x="6059499" y="14201"/>
                    <a:pt x="6092463" y="104258"/>
                    <a:pt x="6084779" y="232346"/>
                  </a:cubicBezTo>
                  <a:lnTo>
                    <a:pt x="6084779" y="247167"/>
                  </a:lnTo>
                  <a:cubicBezTo>
                    <a:pt x="6084779" y="370807"/>
                    <a:pt x="6065971" y="449360"/>
                    <a:pt x="5939237" y="465195"/>
                  </a:cubicBezTo>
                  <a:lnTo>
                    <a:pt x="5928889" y="465537"/>
                  </a:lnTo>
                  <a:lnTo>
                    <a:pt x="5928889" y="465547"/>
                  </a:lnTo>
                  <a:lnTo>
                    <a:pt x="5928579" y="465547"/>
                  </a:lnTo>
                  <a:lnTo>
                    <a:pt x="5928573" y="465547"/>
                  </a:lnTo>
                  <a:lnTo>
                    <a:pt x="5814145" y="465547"/>
                  </a:lnTo>
                  <a:lnTo>
                    <a:pt x="5765399" y="465547"/>
                  </a:lnTo>
                  <a:close/>
                  <a:moveTo>
                    <a:pt x="5391729" y="4835"/>
                  </a:moveTo>
                  <a:lnTo>
                    <a:pt x="5440475" y="4835"/>
                  </a:lnTo>
                  <a:lnTo>
                    <a:pt x="5440475" y="421759"/>
                  </a:lnTo>
                  <a:lnTo>
                    <a:pt x="5674681" y="421759"/>
                  </a:lnTo>
                  <a:lnTo>
                    <a:pt x="5674681" y="465545"/>
                  </a:lnTo>
                  <a:lnTo>
                    <a:pt x="5440475" y="465545"/>
                  </a:lnTo>
                  <a:lnTo>
                    <a:pt x="5434593" y="465545"/>
                  </a:lnTo>
                  <a:lnTo>
                    <a:pt x="5391729" y="465545"/>
                  </a:lnTo>
                  <a:close/>
                  <a:moveTo>
                    <a:pt x="4976117" y="4835"/>
                  </a:moveTo>
                  <a:lnTo>
                    <a:pt x="5024863" y="4835"/>
                  </a:lnTo>
                  <a:lnTo>
                    <a:pt x="5158687" y="4835"/>
                  </a:lnTo>
                  <a:lnTo>
                    <a:pt x="5158687" y="5351"/>
                  </a:lnTo>
                  <a:lnTo>
                    <a:pt x="5165249" y="5351"/>
                  </a:lnTo>
                  <a:cubicBezTo>
                    <a:pt x="5240221" y="9395"/>
                    <a:pt x="5288551" y="60555"/>
                    <a:pt x="5288551" y="128653"/>
                  </a:cubicBezTo>
                  <a:lnTo>
                    <a:pt x="5288551" y="136815"/>
                  </a:lnTo>
                  <a:cubicBezTo>
                    <a:pt x="5288551" y="196401"/>
                    <a:pt x="5251239" y="242089"/>
                    <a:pt x="5192497" y="255289"/>
                  </a:cubicBezTo>
                  <a:lnTo>
                    <a:pt x="5188391" y="255851"/>
                  </a:lnTo>
                  <a:lnTo>
                    <a:pt x="5298631" y="465545"/>
                  </a:lnTo>
                  <a:lnTo>
                    <a:pt x="5240369" y="465545"/>
                  </a:lnTo>
                  <a:lnTo>
                    <a:pt x="5135989" y="261330"/>
                  </a:lnTo>
                  <a:lnTo>
                    <a:pt x="5024863" y="261330"/>
                  </a:lnTo>
                  <a:lnTo>
                    <a:pt x="5024863" y="465545"/>
                  </a:lnTo>
                  <a:lnTo>
                    <a:pt x="4976117" y="465545"/>
                  </a:lnTo>
                  <a:close/>
                  <a:moveTo>
                    <a:pt x="3434731" y="4835"/>
                  </a:moveTo>
                  <a:lnTo>
                    <a:pt x="3483477" y="4835"/>
                  </a:lnTo>
                  <a:lnTo>
                    <a:pt x="3617301" y="4835"/>
                  </a:lnTo>
                  <a:lnTo>
                    <a:pt x="3617301" y="5351"/>
                  </a:lnTo>
                  <a:lnTo>
                    <a:pt x="3623863" y="5351"/>
                  </a:lnTo>
                  <a:cubicBezTo>
                    <a:pt x="3698835" y="9395"/>
                    <a:pt x="3747165" y="60555"/>
                    <a:pt x="3747165" y="128653"/>
                  </a:cubicBezTo>
                  <a:lnTo>
                    <a:pt x="3747165" y="136815"/>
                  </a:lnTo>
                  <a:cubicBezTo>
                    <a:pt x="3747165" y="196401"/>
                    <a:pt x="3709853" y="242089"/>
                    <a:pt x="3651111" y="255289"/>
                  </a:cubicBezTo>
                  <a:lnTo>
                    <a:pt x="3647005" y="255851"/>
                  </a:lnTo>
                  <a:lnTo>
                    <a:pt x="3757245" y="465545"/>
                  </a:lnTo>
                  <a:lnTo>
                    <a:pt x="3698983" y="465545"/>
                  </a:lnTo>
                  <a:lnTo>
                    <a:pt x="3594603" y="261330"/>
                  </a:lnTo>
                  <a:lnTo>
                    <a:pt x="3483477" y="261330"/>
                  </a:lnTo>
                  <a:lnTo>
                    <a:pt x="3483477" y="465545"/>
                  </a:lnTo>
                  <a:lnTo>
                    <a:pt x="3434731" y="465545"/>
                  </a:lnTo>
                  <a:close/>
                  <a:moveTo>
                    <a:pt x="3062719" y="4835"/>
                  </a:moveTo>
                  <a:lnTo>
                    <a:pt x="3111465" y="4835"/>
                  </a:lnTo>
                  <a:lnTo>
                    <a:pt x="3348437" y="4835"/>
                  </a:lnTo>
                  <a:lnTo>
                    <a:pt x="3348437" y="48621"/>
                  </a:lnTo>
                  <a:lnTo>
                    <a:pt x="3111465" y="48621"/>
                  </a:lnTo>
                  <a:lnTo>
                    <a:pt x="3111465" y="211054"/>
                  </a:lnTo>
                  <a:lnTo>
                    <a:pt x="3313659" y="211054"/>
                  </a:lnTo>
                  <a:lnTo>
                    <a:pt x="3313659" y="254840"/>
                  </a:lnTo>
                  <a:lnTo>
                    <a:pt x="3111465" y="254840"/>
                  </a:lnTo>
                  <a:lnTo>
                    <a:pt x="3111465" y="421759"/>
                  </a:lnTo>
                  <a:lnTo>
                    <a:pt x="3348437" y="421759"/>
                  </a:lnTo>
                  <a:lnTo>
                    <a:pt x="3348437" y="465545"/>
                  </a:lnTo>
                  <a:lnTo>
                    <a:pt x="3111465" y="465545"/>
                  </a:lnTo>
                  <a:lnTo>
                    <a:pt x="3108350" y="465545"/>
                  </a:lnTo>
                  <a:lnTo>
                    <a:pt x="3062719" y="465545"/>
                  </a:lnTo>
                  <a:close/>
                  <a:moveTo>
                    <a:pt x="2686079" y="4835"/>
                  </a:moveTo>
                  <a:lnTo>
                    <a:pt x="2734825" y="4835"/>
                  </a:lnTo>
                  <a:lnTo>
                    <a:pt x="2971797" y="4835"/>
                  </a:lnTo>
                  <a:lnTo>
                    <a:pt x="2971797" y="48621"/>
                  </a:lnTo>
                  <a:lnTo>
                    <a:pt x="2734825" y="48621"/>
                  </a:lnTo>
                  <a:lnTo>
                    <a:pt x="2734825" y="218352"/>
                  </a:lnTo>
                  <a:lnTo>
                    <a:pt x="2937019" y="218352"/>
                  </a:lnTo>
                  <a:lnTo>
                    <a:pt x="2937019" y="262138"/>
                  </a:lnTo>
                  <a:lnTo>
                    <a:pt x="2734825" y="262138"/>
                  </a:lnTo>
                  <a:lnTo>
                    <a:pt x="2734825" y="465545"/>
                  </a:lnTo>
                  <a:lnTo>
                    <a:pt x="2686079" y="465545"/>
                  </a:lnTo>
                  <a:close/>
                  <a:moveTo>
                    <a:pt x="2404270" y="4835"/>
                  </a:moveTo>
                  <a:lnTo>
                    <a:pt x="2446219" y="4835"/>
                  </a:lnTo>
                  <a:lnTo>
                    <a:pt x="2446220" y="4835"/>
                  </a:lnTo>
                  <a:lnTo>
                    <a:pt x="2448491" y="11049"/>
                  </a:lnTo>
                  <a:lnTo>
                    <a:pt x="2614619" y="465545"/>
                  </a:lnTo>
                  <a:lnTo>
                    <a:pt x="2562510" y="465545"/>
                  </a:lnTo>
                  <a:lnTo>
                    <a:pt x="2526047" y="361259"/>
                  </a:lnTo>
                  <a:lnTo>
                    <a:pt x="2324408" y="361259"/>
                  </a:lnTo>
                  <a:lnTo>
                    <a:pt x="2287458" y="465545"/>
                  </a:lnTo>
                  <a:lnTo>
                    <a:pt x="2235398" y="465545"/>
                  </a:lnTo>
                  <a:lnTo>
                    <a:pt x="2403683" y="6435"/>
                  </a:lnTo>
                  <a:close/>
                  <a:moveTo>
                    <a:pt x="1470324" y="4835"/>
                  </a:moveTo>
                  <a:lnTo>
                    <a:pt x="1512273" y="4835"/>
                  </a:lnTo>
                  <a:lnTo>
                    <a:pt x="1512274" y="4835"/>
                  </a:lnTo>
                  <a:lnTo>
                    <a:pt x="1514545" y="11049"/>
                  </a:lnTo>
                  <a:lnTo>
                    <a:pt x="1680673" y="465545"/>
                  </a:lnTo>
                  <a:lnTo>
                    <a:pt x="1628564" y="465545"/>
                  </a:lnTo>
                  <a:lnTo>
                    <a:pt x="1592101" y="361259"/>
                  </a:lnTo>
                  <a:lnTo>
                    <a:pt x="1390462" y="361259"/>
                  </a:lnTo>
                  <a:lnTo>
                    <a:pt x="1353512" y="465545"/>
                  </a:lnTo>
                  <a:lnTo>
                    <a:pt x="1301452" y="465545"/>
                  </a:lnTo>
                  <a:lnTo>
                    <a:pt x="1469737" y="6435"/>
                  </a:lnTo>
                  <a:close/>
                  <a:moveTo>
                    <a:pt x="771640" y="4835"/>
                  </a:moveTo>
                  <a:lnTo>
                    <a:pt x="820386" y="4835"/>
                  </a:lnTo>
                  <a:lnTo>
                    <a:pt x="954211" y="4835"/>
                  </a:lnTo>
                  <a:lnTo>
                    <a:pt x="954211" y="5351"/>
                  </a:lnTo>
                  <a:lnTo>
                    <a:pt x="960772" y="5351"/>
                  </a:lnTo>
                  <a:cubicBezTo>
                    <a:pt x="1035745" y="9395"/>
                    <a:pt x="1084074" y="60555"/>
                    <a:pt x="1084074" y="128653"/>
                  </a:cubicBezTo>
                  <a:lnTo>
                    <a:pt x="1084074" y="136815"/>
                  </a:lnTo>
                  <a:cubicBezTo>
                    <a:pt x="1084074" y="196401"/>
                    <a:pt x="1046762" y="242089"/>
                    <a:pt x="988021" y="255289"/>
                  </a:cubicBezTo>
                  <a:lnTo>
                    <a:pt x="983914" y="255851"/>
                  </a:lnTo>
                  <a:lnTo>
                    <a:pt x="1094154" y="465545"/>
                  </a:lnTo>
                  <a:lnTo>
                    <a:pt x="1035892" y="465545"/>
                  </a:lnTo>
                  <a:lnTo>
                    <a:pt x="931513" y="261330"/>
                  </a:lnTo>
                  <a:lnTo>
                    <a:pt x="820386" y="261330"/>
                  </a:lnTo>
                  <a:lnTo>
                    <a:pt x="820386" y="465545"/>
                  </a:lnTo>
                  <a:lnTo>
                    <a:pt x="771640" y="465545"/>
                  </a:lnTo>
                  <a:close/>
                  <a:moveTo>
                    <a:pt x="0" y="4835"/>
                  </a:moveTo>
                  <a:lnTo>
                    <a:pt x="48746" y="4835"/>
                  </a:lnTo>
                  <a:lnTo>
                    <a:pt x="285718" y="4835"/>
                  </a:lnTo>
                  <a:lnTo>
                    <a:pt x="285718" y="48621"/>
                  </a:lnTo>
                  <a:lnTo>
                    <a:pt x="48746" y="48621"/>
                  </a:lnTo>
                  <a:lnTo>
                    <a:pt x="48746" y="218352"/>
                  </a:lnTo>
                  <a:lnTo>
                    <a:pt x="250940" y="218352"/>
                  </a:lnTo>
                  <a:lnTo>
                    <a:pt x="250940" y="262138"/>
                  </a:lnTo>
                  <a:lnTo>
                    <a:pt x="48746" y="262138"/>
                  </a:lnTo>
                  <a:lnTo>
                    <a:pt x="48746" y="465545"/>
                  </a:lnTo>
                  <a:lnTo>
                    <a:pt x="0" y="465545"/>
                  </a:lnTo>
                  <a:close/>
                  <a:moveTo>
                    <a:pt x="3958459" y="4745"/>
                  </a:moveTo>
                  <a:lnTo>
                    <a:pt x="4010427" y="4745"/>
                  </a:lnTo>
                  <a:lnTo>
                    <a:pt x="4101179" y="373571"/>
                  </a:lnTo>
                  <a:lnTo>
                    <a:pt x="4193451" y="38549"/>
                  </a:lnTo>
                  <a:lnTo>
                    <a:pt x="4201593" y="8980"/>
                  </a:lnTo>
                  <a:lnTo>
                    <a:pt x="4202755" y="4761"/>
                  </a:lnTo>
                  <a:lnTo>
                    <a:pt x="4235167" y="4761"/>
                  </a:lnTo>
                  <a:lnTo>
                    <a:pt x="4240517" y="4761"/>
                  </a:lnTo>
                  <a:lnTo>
                    <a:pt x="4246787" y="4761"/>
                  </a:lnTo>
                  <a:lnTo>
                    <a:pt x="4248741" y="11859"/>
                  </a:lnTo>
                  <a:lnTo>
                    <a:pt x="4248477" y="12799"/>
                  </a:lnTo>
                  <a:lnTo>
                    <a:pt x="4255569" y="38549"/>
                  </a:lnTo>
                  <a:lnTo>
                    <a:pt x="4347627" y="372791"/>
                  </a:lnTo>
                  <a:lnTo>
                    <a:pt x="4438187" y="4745"/>
                  </a:lnTo>
                  <a:lnTo>
                    <a:pt x="4490153" y="4745"/>
                  </a:lnTo>
                  <a:lnTo>
                    <a:pt x="4372511" y="463141"/>
                  </a:lnTo>
                  <a:lnTo>
                    <a:pt x="4373173" y="465545"/>
                  </a:lnTo>
                  <a:lnTo>
                    <a:pt x="4326895" y="465545"/>
                  </a:lnTo>
                  <a:lnTo>
                    <a:pt x="4324805" y="465545"/>
                  </a:lnTo>
                  <a:lnTo>
                    <a:pt x="4325783" y="461570"/>
                  </a:lnTo>
                  <a:lnTo>
                    <a:pt x="4296003" y="355117"/>
                  </a:lnTo>
                  <a:cubicBezTo>
                    <a:pt x="4279717" y="296724"/>
                    <a:pt x="4263373" y="237934"/>
                    <a:pt x="4247059" y="179343"/>
                  </a:cubicBezTo>
                  <a:lnTo>
                    <a:pt x="4224443" y="98394"/>
                  </a:lnTo>
                  <a:lnTo>
                    <a:pt x="4122661" y="460881"/>
                  </a:lnTo>
                  <a:lnTo>
                    <a:pt x="4123809" y="465545"/>
                  </a:lnTo>
                  <a:lnTo>
                    <a:pt x="4121351" y="465545"/>
                  </a:lnTo>
                  <a:lnTo>
                    <a:pt x="4075847" y="465545"/>
                  </a:lnTo>
                  <a:lnTo>
                    <a:pt x="4076299" y="463905"/>
                  </a:lnTo>
                  <a:close/>
                  <a:moveTo>
                    <a:pt x="2041154" y="606"/>
                  </a:moveTo>
                  <a:cubicBezTo>
                    <a:pt x="2056349" y="359"/>
                    <a:pt x="2072294" y="1572"/>
                    <a:pt x="2088613" y="4631"/>
                  </a:cubicBezTo>
                  <a:cubicBezTo>
                    <a:pt x="2121250" y="10749"/>
                    <a:pt x="2155637" y="28410"/>
                    <a:pt x="2179456" y="51753"/>
                  </a:cubicBezTo>
                  <a:lnTo>
                    <a:pt x="2149031" y="82816"/>
                  </a:lnTo>
                  <a:cubicBezTo>
                    <a:pt x="2140171" y="75943"/>
                    <a:pt x="2113015" y="55262"/>
                    <a:pt x="2089902" y="49338"/>
                  </a:cubicBezTo>
                  <a:cubicBezTo>
                    <a:pt x="2066790" y="43414"/>
                    <a:pt x="2035311" y="41538"/>
                    <a:pt x="2010356" y="47271"/>
                  </a:cubicBezTo>
                  <a:cubicBezTo>
                    <a:pt x="1961313" y="58538"/>
                    <a:pt x="1950824" y="89080"/>
                    <a:pt x="1945875" y="109092"/>
                  </a:cubicBezTo>
                  <a:cubicBezTo>
                    <a:pt x="1940927" y="129104"/>
                    <a:pt x="1942695" y="157841"/>
                    <a:pt x="1961254" y="179474"/>
                  </a:cubicBezTo>
                  <a:cubicBezTo>
                    <a:pt x="1970128" y="189817"/>
                    <a:pt x="1993388" y="198637"/>
                    <a:pt x="2016102" y="205119"/>
                  </a:cubicBezTo>
                  <a:cubicBezTo>
                    <a:pt x="2038816" y="211602"/>
                    <a:pt x="2073552" y="213407"/>
                    <a:pt x="2097538" y="218369"/>
                  </a:cubicBezTo>
                  <a:cubicBezTo>
                    <a:pt x="2177050" y="234818"/>
                    <a:pt x="2196293" y="288784"/>
                    <a:pt x="2199589" y="323221"/>
                  </a:cubicBezTo>
                  <a:cubicBezTo>
                    <a:pt x="2202884" y="357658"/>
                    <a:pt x="2193276" y="391877"/>
                    <a:pt x="2175544" y="415287"/>
                  </a:cubicBezTo>
                  <a:cubicBezTo>
                    <a:pt x="2157812" y="438696"/>
                    <a:pt x="2127442" y="456064"/>
                    <a:pt x="2093197" y="463679"/>
                  </a:cubicBezTo>
                  <a:cubicBezTo>
                    <a:pt x="2058951" y="471294"/>
                    <a:pt x="2012248" y="473487"/>
                    <a:pt x="1970071" y="460977"/>
                  </a:cubicBezTo>
                  <a:cubicBezTo>
                    <a:pt x="1927894" y="448468"/>
                    <a:pt x="1892569" y="421821"/>
                    <a:pt x="1883810" y="408031"/>
                  </a:cubicBezTo>
                  <a:lnTo>
                    <a:pt x="1916305" y="375403"/>
                  </a:lnTo>
                  <a:cubicBezTo>
                    <a:pt x="1932942" y="391540"/>
                    <a:pt x="1951342" y="405436"/>
                    <a:pt x="1978754" y="415726"/>
                  </a:cubicBezTo>
                  <a:cubicBezTo>
                    <a:pt x="2007451" y="426499"/>
                    <a:pt x="2063835" y="427861"/>
                    <a:pt x="2086063" y="420630"/>
                  </a:cubicBezTo>
                  <a:cubicBezTo>
                    <a:pt x="2108291" y="413400"/>
                    <a:pt x="2152869" y="395917"/>
                    <a:pt x="2150946" y="338373"/>
                  </a:cubicBezTo>
                  <a:cubicBezTo>
                    <a:pt x="2148007" y="250467"/>
                    <a:pt x="2066791" y="264774"/>
                    <a:pt x="2001684" y="249873"/>
                  </a:cubicBezTo>
                  <a:cubicBezTo>
                    <a:pt x="1968558" y="242291"/>
                    <a:pt x="1944476" y="232508"/>
                    <a:pt x="1923956" y="211548"/>
                  </a:cubicBezTo>
                  <a:cubicBezTo>
                    <a:pt x="1898465" y="185510"/>
                    <a:pt x="1892322" y="139460"/>
                    <a:pt x="1897264" y="108203"/>
                  </a:cubicBezTo>
                  <a:cubicBezTo>
                    <a:pt x="1902170" y="77180"/>
                    <a:pt x="1914171" y="48942"/>
                    <a:pt x="1947105" y="27960"/>
                  </a:cubicBezTo>
                  <a:cubicBezTo>
                    <a:pt x="1963630" y="17003"/>
                    <a:pt x="1974071" y="10371"/>
                    <a:pt x="1998192" y="5339"/>
                  </a:cubicBezTo>
                  <a:cubicBezTo>
                    <a:pt x="2011513" y="2559"/>
                    <a:pt x="2025959" y="853"/>
                    <a:pt x="2041154" y="606"/>
                  </a:cubicBezTo>
                  <a:close/>
                  <a:moveTo>
                    <a:pt x="4707063" y="0"/>
                  </a:moveTo>
                  <a:lnTo>
                    <a:pt x="4717387" y="0"/>
                  </a:lnTo>
                  <a:cubicBezTo>
                    <a:pt x="4803519" y="0"/>
                    <a:pt x="4873343" y="69824"/>
                    <a:pt x="4873343" y="155956"/>
                  </a:cubicBezTo>
                  <a:lnTo>
                    <a:pt x="4873343" y="312596"/>
                  </a:lnTo>
                  <a:cubicBezTo>
                    <a:pt x="4873343" y="398728"/>
                    <a:pt x="4803519" y="468552"/>
                    <a:pt x="4717387" y="468552"/>
                  </a:cubicBezTo>
                  <a:lnTo>
                    <a:pt x="4707063" y="468552"/>
                  </a:lnTo>
                  <a:cubicBezTo>
                    <a:pt x="4620931" y="468552"/>
                    <a:pt x="4551107" y="398728"/>
                    <a:pt x="4551107" y="312596"/>
                  </a:cubicBezTo>
                  <a:cubicBezTo>
                    <a:pt x="4551107" y="260383"/>
                    <a:pt x="4551645" y="216257"/>
                    <a:pt x="4551645" y="164044"/>
                  </a:cubicBezTo>
                  <a:cubicBezTo>
                    <a:pt x="4553803" y="67667"/>
                    <a:pt x="4611765" y="5931"/>
                    <a:pt x="4707063" y="0"/>
                  </a:cubicBezTo>
                  <a:close/>
                  <a:moveTo>
                    <a:pt x="496236" y="0"/>
                  </a:moveTo>
                  <a:lnTo>
                    <a:pt x="506560" y="0"/>
                  </a:lnTo>
                  <a:cubicBezTo>
                    <a:pt x="592693" y="0"/>
                    <a:pt x="662516" y="69824"/>
                    <a:pt x="662516" y="155956"/>
                  </a:cubicBezTo>
                  <a:lnTo>
                    <a:pt x="662516" y="312596"/>
                  </a:lnTo>
                  <a:cubicBezTo>
                    <a:pt x="662516" y="398728"/>
                    <a:pt x="592693" y="468552"/>
                    <a:pt x="506560" y="468552"/>
                  </a:cubicBezTo>
                  <a:lnTo>
                    <a:pt x="496236" y="468552"/>
                  </a:lnTo>
                  <a:cubicBezTo>
                    <a:pt x="410104" y="468552"/>
                    <a:pt x="340280" y="398728"/>
                    <a:pt x="340280" y="312596"/>
                  </a:cubicBezTo>
                  <a:cubicBezTo>
                    <a:pt x="340280" y="260383"/>
                    <a:pt x="340819" y="216257"/>
                    <a:pt x="340819" y="164044"/>
                  </a:cubicBezTo>
                  <a:cubicBezTo>
                    <a:pt x="342976" y="67667"/>
                    <a:pt x="400938" y="5931"/>
                    <a:pt x="496236" y="0"/>
                  </a:cubicBezTo>
                  <a:close/>
                </a:path>
              </a:pathLst>
            </a:cu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buNone/>
              </a:pP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C120DFAC-A26F-44CA-8487-366699C00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6480658" y="3564296"/>
              <a:ext cx="10339200" cy="1795153"/>
            </a:xfrm>
            <a:custGeom>
              <a:avLst/>
              <a:gdLst>
                <a:gd name="connsiteX0" fmla="*/ 4196821 w 11362354"/>
                <a:gd name="connsiteY0" fmla="*/ 1846406 h 1972800"/>
                <a:gd name="connsiteX1" fmla="*/ 4515841 w 11362354"/>
                <a:gd name="connsiteY1" fmla="*/ 1846406 h 1972800"/>
                <a:gd name="connsiteX2" fmla="*/ 4302401 w 11362354"/>
                <a:gd name="connsiteY2" fmla="*/ 1972800 h 1972800"/>
                <a:gd name="connsiteX3" fmla="*/ 4276590 w 11362354"/>
                <a:gd name="connsiteY3" fmla="*/ 1972800 h 1972800"/>
                <a:gd name="connsiteX4" fmla="*/ 10408772 w 11362354"/>
                <a:gd name="connsiteY4" fmla="*/ 1547682 h 1972800"/>
                <a:gd name="connsiteX5" fmla="*/ 11236685 w 11362354"/>
                <a:gd name="connsiteY5" fmla="*/ 1547682 h 1972800"/>
                <a:gd name="connsiteX6" fmla="*/ 11013744 w 11362354"/>
                <a:gd name="connsiteY6" fmla="*/ 1726479 h 1972800"/>
                <a:gd name="connsiteX7" fmla="*/ 10702056 w 11362354"/>
                <a:gd name="connsiteY7" fmla="*/ 1776200 h 1972800"/>
                <a:gd name="connsiteX8" fmla="*/ 10408772 w 11362354"/>
                <a:gd name="connsiteY8" fmla="*/ 1703049 h 1972800"/>
                <a:gd name="connsiteX9" fmla="*/ 9781432 w 11362354"/>
                <a:gd name="connsiteY9" fmla="*/ 1544408 h 1972800"/>
                <a:gd name="connsiteX10" fmla="*/ 10286039 w 11362354"/>
                <a:gd name="connsiteY10" fmla="*/ 1544408 h 1972800"/>
                <a:gd name="connsiteX11" fmla="*/ 10286039 w 11362354"/>
                <a:gd name="connsiteY11" fmla="*/ 1763438 h 1972800"/>
                <a:gd name="connsiteX12" fmla="*/ 9781432 w 11362354"/>
                <a:gd name="connsiteY12" fmla="*/ 1763438 h 1972800"/>
                <a:gd name="connsiteX13" fmla="*/ 8877431 w 11362354"/>
                <a:gd name="connsiteY13" fmla="*/ 1544408 h 1972800"/>
                <a:gd name="connsiteX14" fmla="*/ 9382033 w 11362354"/>
                <a:gd name="connsiteY14" fmla="*/ 1544408 h 1972800"/>
                <a:gd name="connsiteX15" fmla="*/ 9382033 w 11362354"/>
                <a:gd name="connsiteY15" fmla="*/ 1763438 h 1972800"/>
                <a:gd name="connsiteX16" fmla="*/ 8877431 w 11362354"/>
                <a:gd name="connsiteY16" fmla="*/ 1763438 h 1972800"/>
                <a:gd name="connsiteX17" fmla="*/ 7955283 w 11362354"/>
                <a:gd name="connsiteY17" fmla="*/ 1544408 h 1972800"/>
                <a:gd name="connsiteX18" fmla="*/ 8501703 w 11362354"/>
                <a:gd name="connsiteY18" fmla="*/ 1544408 h 1972800"/>
                <a:gd name="connsiteX19" fmla="*/ 8501703 w 11362354"/>
                <a:gd name="connsiteY19" fmla="*/ 1763438 h 1972800"/>
                <a:gd name="connsiteX20" fmla="*/ 8046371 w 11362354"/>
                <a:gd name="connsiteY20" fmla="*/ 1763438 h 1972800"/>
                <a:gd name="connsiteX21" fmla="*/ 7193139 w 11362354"/>
                <a:gd name="connsiteY21" fmla="*/ 1544408 h 1972800"/>
                <a:gd name="connsiteX22" fmla="*/ 7648159 w 11362354"/>
                <a:gd name="connsiteY22" fmla="*/ 1544408 h 1972800"/>
                <a:gd name="connsiteX23" fmla="*/ 7648159 w 11362354"/>
                <a:gd name="connsiteY23" fmla="*/ 1763438 h 1972800"/>
                <a:gd name="connsiteX24" fmla="*/ 7193139 w 11362354"/>
                <a:gd name="connsiteY24" fmla="*/ 1763438 h 1972800"/>
                <a:gd name="connsiteX25" fmla="*/ 6188669 w 11362354"/>
                <a:gd name="connsiteY25" fmla="*/ 1544408 h 1972800"/>
                <a:gd name="connsiteX26" fmla="*/ 7080275 w 11362354"/>
                <a:gd name="connsiteY26" fmla="*/ 1544408 h 1972800"/>
                <a:gd name="connsiteX27" fmla="*/ 7080275 w 11362354"/>
                <a:gd name="connsiteY27" fmla="*/ 1763438 h 1972800"/>
                <a:gd name="connsiteX28" fmla="*/ 6188669 w 11362354"/>
                <a:gd name="connsiteY28" fmla="*/ 1763438 h 1972800"/>
                <a:gd name="connsiteX29" fmla="*/ 4886266 w 11362354"/>
                <a:gd name="connsiteY29" fmla="*/ 1544408 h 1972800"/>
                <a:gd name="connsiteX30" fmla="*/ 5979839 w 11362354"/>
                <a:gd name="connsiteY30" fmla="*/ 1544408 h 1972800"/>
                <a:gd name="connsiteX31" fmla="*/ 5557257 w 11362354"/>
                <a:gd name="connsiteY31" fmla="*/ 1763438 h 1972800"/>
                <a:gd name="connsiteX32" fmla="*/ 5308843 w 11362354"/>
                <a:gd name="connsiteY32" fmla="*/ 1763438 h 1972800"/>
                <a:gd name="connsiteX33" fmla="*/ 4886266 w 11362354"/>
                <a:gd name="connsiteY33" fmla="*/ 1544408 h 1972800"/>
                <a:gd name="connsiteX34" fmla="*/ 2285298 w 11362354"/>
                <a:gd name="connsiteY34" fmla="*/ 1544408 h 1972800"/>
                <a:gd name="connsiteX35" fmla="*/ 3183254 w 11362354"/>
                <a:gd name="connsiteY35" fmla="*/ 1544408 h 1972800"/>
                <a:gd name="connsiteX36" fmla="*/ 3183254 w 11362354"/>
                <a:gd name="connsiteY36" fmla="*/ 1763438 h 1972800"/>
                <a:gd name="connsiteX37" fmla="*/ 2285298 w 11362354"/>
                <a:gd name="connsiteY37" fmla="*/ 1763438 h 1972800"/>
                <a:gd name="connsiteX38" fmla="*/ 1699767 w 11362354"/>
                <a:gd name="connsiteY38" fmla="*/ 1544408 h 1972800"/>
                <a:gd name="connsiteX39" fmla="*/ 2161050 w 11362354"/>
                <a:gd name="connsiteY39" fmla="*/ 1544408 h 1972800"/>
                <a:gd name="connsiteX40" fmla="*/ 2265828 w 11362354"/>
                <a:gd name="connsiteY40" fmla="*/ 1763438 h 1972800"/>
                <a:gd name="connsiteX41" fmla="*/ 1796468 w 11362354"/>
                <a:gd name="connsiteY41" fmla="*/ 1763438 h 1972800"/>
                <a:gd name="connsiteX42" fmla="*/ 985097 w 11362354"/>
                <a:gd name="connsiteY42" fmla="*/ 1544408 h 1972800"/>
                <a:gd name="connsiteX43" fmla="*/ 1468672 w 11362354"/>
                <a:gd name="connsiteY43" fmla="*/ 1544408 h 1972800"/>
                <a:gd name="connsiteX44" fmla="*/ 1468672 w 11362354"/>
                <a:gd name="connsiteY44" fmla="*/ 1763438 h 1972800"/>
                <a:gd name="connsiteX45" fmla="*/ 985097 w 11362354"/>
                <a:gd name="connsiteY45" fmla="*/ 1763438 h 1972800"/>
                <a:gd name="connsiteX46" fmla="*/ 0 w 11362354"/>
                <a:gd name="connsiteY46" fmla="*/ 1544408 h 1972800"/>
                <a:gd name="connsiteX47" fmla="*/ 506025 w 11362354"/>
                <a:gd name="connsiteY47" fmla="*/ 1544408 h 1972800"/>
                <a:gd name="connsiteX48" fmla="*/ 506025 w 11362354"/>
                <a:gd name="connsiteY48" fmla="*/ 1763438 h 1972800"/>
                <a:gd name="connsiteX49" fmla="*/ 498505 w 11362354"/>
                <a:gd name="connsiteY49" fmla="*/ 1763438 h 1972800"/>
                <a:gd name="connsiteX50" fmla="*/ 7520 w 11362354"/>
                <a:gd name="connsiteY50" fmla="*/ 1763438 h 1972800"/>
                <a:gd name="connsiteX51" fmla="*/ 0 w 11362354"/>
                <a:gd name="connsiteY51" fmla="*/ 1763438 h 1972800"/>
                <a:gd name="connsiteX52" fmla="*/ 3478763 w 11362354"/>
                <a:gd name="connsiteY52" fmla="*/ 1544407 h 1972800"/>
                <a:gd name="connsiteX53" fmla="*/ 4486152 w 11362354"/>
                <a:gd name="connsiteY53" fmla="*/ 1544407 h 1972800"/>
                <a:gd name="connsiteX54" fmla="*/ 4479313 w 11362354"/>
                <a:gd name="connsiteY54" fmla="*/ 1555187 h 1972800"/>
                <a:gd name="connsiteX55" fmla="*/ 4654042 w 11362354"/>
                <a:gd name="connsiteY55" fmla="*/ 1763437 h 1972800"/>
                <a:gd name="connsiteX56" fmla="*/ 3697470 w 11362354"/>
                <a:gd name="connsiteY56" fmla="*/ 1763437 h 1972800"/>
                <a:gd name="connsiteX57" fmla="*/ 3478763 w 11362354"/>
                <a:gd name="connsiteY57" fmla="*/ 1544407 h 1972800"/>
                <a:gd name="connsiteX58" fmla="*/ 10408772 w 11362354"/>
                <a:gd name="connsiteY58" fmla="*/ 1290902 h 1972800"/>
                <a:gd name="connsiteX59" fmla="*/ 10568570 w 11362354"/>
                <a:gd name="connsiteY59" fmla="*/ 1290902 h 1972800"/>
                <a:gd name="connsiteX60" fmla="*/ 10590729 w 11362354"/>
                <a:gd name="connsiteY60" fmla="*/ 1313870 h 1972800"/>
                <a:gd name="connsiteX61" fmla="*/ 10721250 w 11362354"/>
                <a:gd name="connsiteY61" fmla="*/ 1365562 h 1972800"/>
                <a:gd name="connsiteX62" fmla="*/ 10855315 w 11362354"/>
                <a:gd name="connsiteY62" fmla="*/ 1290902 h 1972800"/>
                <a:gd name="connsiteX63" fmla="*/ 11214890 w 11362354"/>
                <a:gd name="connsiteY63" fmla="*/ 1290902 h 1972800"/>
                <a:gd name="connsiteX64" fmla="*/ 11346112 w 11362354"/>
                <a:gd name="connsiteY64" fmla="*/ 1290902 h 1972800"/>
                <a:gd name="connsiteX65" fmla="*/ 11280882 w 11362354"/>
                <a:gd name="connsiteY65" fmla="*/ 1465414 h 1972800"/>
                <a:gd name="connsiteX66" fmla="*/ 11214890 w 11362354"/>
                <a:gd name="connsiteY66" fmla="*/ 1465414 h 1972800"/>
                <a:gd name="connsiteX67" fmla="*/ 10408772 w 11362354"/>
                <a:gd name="connsiteY67" fmla="*/ 1465414 h 1972800"/>
                <a:gd name="connsiteX68" fmla="*/ 3354588 w 11362354"/>
                <a:gd name="connsiteY68" fmla="*/ 1288169 h 1972800"/>
                <a:gd name="connsiteX69" fmla="*/ 3891084 w 11362354"/>
                <a:gd name="connsiteY69" fmla="*/ 1288169 h 1972800"/>
                <a:gd name="connsiteX70" fmla="*/ 3982693 w 11362354"/>
                <a:gd name="connsiteY70" fmla="*/ 1333215 h 1972800"/>
                <a:gd name="connsiteX71" fmla="*/ 4074304 w 11362354"/>
                <a:gd name="connsiteY71" fmla="*/ 1288169 h 1972800"/>
                <a:gd name="connsiteX72" fmla="*/ 4610046 w 11362354"/>
                <a:gd name="connsiteY72" fmla="*/ 1288169 h 1972800"/>
                <a:gd name="connsiteX73" fmla="*/ 4535426 w 11362354"/>
                <a:gd name="connsiteY73" fmla="*/ 1462313 h 1972800"/>
                <a:gd name="connsiteX74" fmla="*/ 3429061 w 11362354"/>
                <a:gd name="connsiteY74" fmla="*/ 1462313 h 1972800"/>
                <a:gd name="connsiteX75" fmla="*/ 3354588 w 11362354"/>
                <a:gd name="connsiteY75" fmla="*/ 1288169 h 1972800"/>
                <a:gd name="connsiteX76" fmla="*/ 9781432 w 11362354"/>
                <a:gd name="connsiteY76" fmla="*/ 1288165 h 1972800"/>
                <a:gd name="connsiteX77" fmla="*/ 10286039 w 11362354"/>
                <a:gd name="connsiteY77" fmla="*/ 1288165 h 1972800"/>
                <a:gd name="connsiteX78" fmla="*/ 10286039 w 11362354"/>
                <a:gd name="connsiteY78" fmla="*/ 1462314 h 1972800"/>
                <a:gd name="connsiteX79" fmla="*/ 9781432 w 11362354"/>
                <a:gd name="connsiteY79" fmla="*/ 1462314 h 1972800"/>
                <a:gd name="connsiteX80" fmla="*/ 8877431 w 11362354"/>
                <a:gd name="connsiteY80" fmla="*/ 1288165 h 1972800"/>
                <a:gd name="connsiteX81" fmla="*/ 9382033 w 11362354"/>
                <a:gd name="connsiteY81" fmla="*/ 1288165 h 1972800"/>
                <a:gd name="connsiteX82" fmla="*/ 9382033 w 11362354"/>
                <a:gd name="connsiteY82" fmla="*/ 1462314 h 1972800"/>
                <a:gd name="connsiteX83" fmla="*/ 8877431 w 11362354"/>
                <a:gd name="connsiteY83" fmla="*/ 1462314 h 1972800"/>
                <a:gd name="connsiteX84" fmla="*/ 7848731 w 11362354"/>
                <a:gd name="connsiteY84" fmla="*/ 1288165 h 1972800"/>
                <a:gd name="connsiteX85" fmla="*/ 8501703 w 11362354"/>
                <a:gd name="connsiteY85" fmla="*/ 1288165 h 1972800"/>
                <a:gd name="connsiteX86" fmla="*/ 8501703 w 11362354"/>
                <a:gd name="connsiteY86" fmla="*/ 1462314 h 1972800"/>
                <a:gd name="connsiteX87" fmla="*/ 7921150 w 11362354"/>
                <a:gd name="connsiteY87" fmla="*/ 1462314 h 1972800"/>
                <a:gd name="connsiteX88" fmla="*/ 7193139 w 11362354"/>
                <a:gd name="connsiteY88" fmla="*/ 1288165 h 1972800"/>
                <a:gd name="connsiteX89" fmla="*/ 7648159 w 11362354"/>
                <a:gd name="connsiteY89" fmla="*/ 1288165 h 1972800"/>
                <a:gd name="connsiteX90" fmla="*/ 7648159 w 11362354"/>
                <a:gd name="connsiteY90" fmla="*/ 1462314 h 1972800"/>
                <a:gd name="connsiteX91" fmla="*/ 7193139 w 11362354"/>
                <a:gd name="connsiteY91" fmla="*/ 1462314 h 1972800"/>
                <a:gd name="connsiteX92" fmla="*/ 6188669 w 11362354"/>
                <a:gd name="connsiteY92" fmla="*/ 1288165 h 1972800"/>
                <a:gd name="connsiteX93" fmla="*/ 6674501 w 11362354"/>
                <a:gd name="connsiteY93" fmla="*/ 1288165 h 1972800"/>
                <a:gd name="connsiteX94" fmla="*/ 6674501 w 11362354"/>
                <a:gd name="connsiteY94" fmla="*/ 1351991 h 1972800"/>
                <a:gd name="connsiteX95" fmla="*/ 7080275 w 11362354"/>
                <a:gd name="connsiteY95" fmla="*/ 1351991 h 1972800"/>
                <a:gd name="connsiteX96" fmla="*/ 7080275 w 11362354"/>
                <a:gd name="connsiteY96" fmla="*/ 1462314 h 1972800"/>
                <a:gd name="connsiteX97" fmla="*/ 6188669 w 11362354"/>
                <a:gd name="connsiteY97" fmla="*/ 1462314 h 1972800"/>
                <a:gd name="connsiteX98" fmla="*/ 4794722 w 11362354"/>
                <a:gd name="connsiteY98" fmla="*/ 1288165 h 1972800"/>
                <a:gd name="connsiteX99" fmla="*/ 5308313 w 11362354"/>
                <a:gd name="connsiteY99" fmla="*/ 1288165 h 1972800"/>
                <a:gd name="connsiteX100" fmla="*/ 5433050 w 11362354"/>
                <a:gd name="connsiteY100" fmla="*/ 1363467 h 1972800"/>
                <a:gd name="connsiteX101" fmla="*/ 5557791 w 11362354"/>
                <a:gd name="connsiteY101" fmla="*/ 1288165 h 1972800"/>
                <a:gd name="connsiteX102" fmla="*/ 6071387 w 11362354"/>
                <a:gd name="connsiteY102" fmla="*/ 1288165 h 1972800"/>
                <a:gd name="connsiteX103" fmla="*/ 6026879 w 11362354"/>
                <a:gd name="connsiteY103" fmla="*/ 1462314 h 1972800"/>
                <a:gd name="connsiteX104" fmla="*/ 4839225 w 11362354"/>
                <a:gd name="connsiteY104" fmla="*/ 1462314 h 1972800"/>
                <a:gd name="connsiteX105" fmla="*/ 4794722 w 11362354"/>
                <a:gd name="connsiteY105" fmla="*/ 1288165 h 1972800"/>
                <a:gd name="connsiteX106" fmla="*/ 2285298 w 11362354"/>
                <a:gd name="connsiteY106" fmla="*/ 1288165 h 1972800"/>
                <a:gd name="connsiteX107" fmla="*/ 2771132 w 11362354"/>
                <a:gd name="connsiteY107" fmla="*/ 1288165 h 1972800"/>
                <a:gd name="connsiteX108" fmla="*/ 2771132 w 11362354"/>
                <a:gd name="connsiteY108" fmla="*/ 1351991 h 1972800"/>
                <a:gd name="connsiteX109" fmla="*/ 3183254 w 11362354"/>
                <a:gd name="connsiteY109" fmla="*/ 1351991 h 1972800"/>
                <a:gd name="connsiteX110" fmla="*/ 3183254 w 11362354"/>
                <a:gd name="connsiteY110" fmla="*/ 1462314 h 1972800"/>
                <a:gd name="connsiteX111" fmla="*/ 2285298 w 11362354"/>
                <a:gd name="connsiteY111" fmla="*/ 1462314 h 1972800"/>
                <a:gd name="connsiteX112" fmla="*/ 1586644 w 11362354"/>
                <a:gd name="connsiteY112" fmla="*/ 1288165 h 1972800"/>
                <a:gd name="connsiteX113" fmla="*/ 2038472 w 11362354"/>
                <a:gd name="connsiteY113" fmla="*/ 1288165 h 1972800"/>
                <a:gd name="connsiteX114" fmla="*/ 2121783 w 11362354"/>
                <a:gd name="connsiteY114" fmla="*/ 1462314 h 1972800"/>
                <a:gd name="connsiteX115" fmla="*/ 1663530 w 11362354"/>
                <a:gd name="connsiteY115" fmla="*/ 1462314 h 1972800"/>
                <a:gd name="connsiteX116" fmla="*/ 985097 w 11362354"/>
                <a:gd name="connsiteY116" fmla="*/ 1288165 h 1972800"/>
                <a:gd name="connsiteX117" fmla="*/ 1468672 w 11362354"/>
                <a:gd name="connsiteY117" fmla="*/ 1288165 h 1972800"/>
                <a:gd name="connsiteX118" fmla="*/ 1468672 w 11362354"/>
                <a:gd name="connsiteY118" fmla="*/ 1462314 h 1972800"/>
                <a:gd name="connsiteX119" fmla="*/ 985097 w 11362354"/>
                <a:gd name="connsiteY119" fmla="*/ 1462314 h 1972800"/>
                <a:gd name="connsiteX120" fmla="*/ 0 w 11362354"/>
                <a:gd name="connsiteY120" fmla="*/ 1288165 h 1972800"/>
                <a:gd name="connsiteX121" fmla="*/ 506025 w 11362354"/>
                <a:gd name="connsiteY121" fmla="*/ 1288165 h 1972800"/>
                <a:gd name="connsiteX122" fmla="*/ 506025 w 11362354"/>
                <a:gd name="connsiteY122" fmla="*/ 1462314 h 1972800"/>
                <a:gd name="connsiteX123" fmla="*/ 0 w 11362354"/>
                <a:gd name="connsiteY123" fmla="*/ 1462314 h 1972800"/>
                <a:gd name="connsiteX124" fmla="*/ 10408772 w 11362354"/>
                <a:gd name="connsiteY124" fmla="*/ 1157361 h 1972800"/>
                <a:gd name="connsiteX125" fmla="*/ 10468381 w 11362354"/>
                <a:gd name="connsiteY125" fmla="*/ 1208632 h 1972800"/>
                <a:gd name="connsiteX126" fmla="*/ 10408772 w 11362354"/>
                <a:gd name="connsiteY126" fmla="*/ 1208632 h 1972800"/>
                <a:gd name="connsiteX127" fmla="*/ 10816942 w 11362354"/>
                <a:gd name="connsiteY127" fmla="*/ 1078164 h 1972800"/>
                <a:gd name="connsiteX128" fmla="*/ 11358000 w 11362354"/>
                <a:gd name="connsiteY128" fmla="*/ 1078164 h 1972800"/>
                <a:gd name="connsiteX129" fmla="*/ 11359134 w 11362354"/>
                <a:gd name="connsiteY129" fmla="*/ 1208632 h 1972800"/>
                <a:gd name="connsiteX130" fmla="*/ 11359134 w 11362354"/>
                <a:gd name="connsiteY130" fmla="*/ 1208633 h 1972800"/>
                <a:gd name="connsiteX131" fmla="*/ 10871056 w 11362354"/>
                <a:gd name="connsiteY131" fmla="*/ 1208633 h 1972800"/>
                <a:gd name="connsiteX132" fmla="*/ 10871355 w 11362354"/>
                <a:gd name="connsiteY132" fmla="*/ 1205652 h 1972800"/>
                <a:gd name="connsiteX133" fmla="*/ 10808382 w 11362354"/>
                <a:gd name="connsiteY133" fmla="*/ 1078165 h 1972800"/>
                <a:gd name="connsiteX134" fmla="*/ 10816943 w 11362354"/>
                <a:gd name="connsiteY134" fmla="*/ 1078165 h 1972800"/>
                <a:gd name="connsiteX135" fmla="*/ 9781432 w 11362354"/>
                <a:gd name="connsiteY135" fmla="*/ 1075882 h 1972800"/>
                <a:gd name="connsiteX136" fmla="*/ 10286039 w 11362354"/>
                <a:gd name="connsiteY136" fmla="*/ 1075882 h 1972800"/>
                <a:gd name="connsiteX137" fmla="*/ 10286039 w 11362354"/>
                <a:gd name="connsiteY137" fmla="*/ 1206076 h 1972800"/>
                <a:gd name="connsiteX138" fmla="*/ 9781432 w 11362354"/>
                <a:gd name="connsiteY138" fmla="*/ 1206076 h 1972800"/>
                <a:gd name="connsiteX139" fmla="*/ 8877431 w 11362354"/>
                <a:gd name="connsiteY139" fmla="*/ 1075882 h 1972800"/>
                <a:gd name="connsiteX140" fmla="*/ 9382033 w 11362354"/>
                <a:gd name="connsiteY140" fmla="*/ 1075882 h 1972800"/>
                <a:gd name="connsiteX141" fmla="*/ 9382033 w 11362354"/>
                <a:gd name="connsiteY141" fmla="*/ 1206076 h 1972800"/>
                <a:gd name="connsiteX142" fmla="*/ 8877431 w 11362354"/>
                <a:gd name="connsiteY142" fmla="*/ 1206076 h 1972800"/>
                <a:gd name="connsiteX143" fmla="*/ 7760453 w 11362354"/>
                <a:gd name="connsiteY143" fmla="*/ 1075882 h 1972800"/>
                <a:gd name="connsiteX144" fmla="*/ 8501703 w 11362354"/>
                <a:gd name="connsiteY144" fmla="*/ 1075882 h 1972800"/>
                <a:gd name="connsiteX145" fmla="*/ 8501703 w 11362354"/>
                <a:gd name="connsiteY145" fmla="*/ 1206076 h 1972800"/>
                <a:gd name="connsiteX146" fmla="*/ 7814594 w 11362354"/>
                <a:gd name="connsiteY146" fmla="*/ 1206076 h 1972800"/>
                <a:gd name="connsiteX147" fmla="*/ 7193139 w 11362354"/>
                <a:gd name="connsiteY147" fmla="*/ 1075882 h 1972800"/>
                <a:gd name="connsiteX148" fmla="*/ 7648159 w 11362354"/>
                <a:gd name="connsiteY148" fmla="*/ 1075882 h 1972800"/>
                <a:gd name="connsiteX149" fmla="*/ 7648159 w 11362354"/>
                <a:gd name="connsiteY149" fmla="*/ 1206076 h 1972800"/>
                <a:gd name="connsiteX150" fmla="*/ 7193139 w 11362354"/>
                <a:gd name="connsiteY150" fmla="*/ 1206076 h 1972800"/>
                <a:gd name="connsiteX151" fmla="*/ 6188669 w 11362354"/>
                <a:gd name="connsiteY151" fmla="*/ 1075882 h 1972800"/>
                <a:gd name="connsiteX152" fmla="*/ 6674501 w 11362354"/>
                <a:gd name="connsiteY152" fmla="*/ 1075882 h 1972800"/>
                <a:gd name="connsiteX153" fmla="*/ 6674501 w 11362354"/>
                <a:gd name="connsiteY153" fmla="*/ 1206076 h 1972800"/>
                <a:gd name="connsiteX154" fmla="*/ 6188669 w 11362354"/>
                <a:gd name="connsiteY154" fmla="*/ 1206076 h 1972800"/>
                <a:gd name="connsiteX155" fmla="*/ 5574793 w 11362354"/>
                <a:gd name="connsiteY155" fmla="*/ 1075882 h 1972800"/>
                <a:gd name="connsiteX156" fmla="*/ 6073294 w 11362354"/>
                <a:gd name="connsiteY156" fmla="*/ 1075882 h 1972800"/>
                <a:gd name="connsiteX157" fmla="*/ 6073294 w 11362354"/>
                <a:gd name="connsiteY157" fmla="*/ 1206076 h 1972800"/>
                <a:gd name="connsiteX158" fmla="*/ 5574793 w 11362354"/>
                <a:gd name="connsiteY158" fmla="*/ 1206076 h 1972800"/>
                <a:gd name="connsiteX159" fmla="*/ 4792811 w 11362354"/>
                <a:gd name="connsiteY159" fmla="*/ 1075882 h 1972800"/>
                <a:gd name="connsiteX160" fmla="*/ 5291307 w 11362354"/>
                <a:gd name="connsiteY160" fmla="*/ 1075882 h 1972800"/>
                <a:gd name="connsiteX161" fmla="*/ 5291307 w 11362354"/>
                <a:gd name="connsiteY161" fmla="*/ 1206076 h 1972800"/>
                <a:gd name="connsiteX162" fmla="*/ 4792811 w 11362354"/>
                <a:gd name="connsiteY162" fmla="*/ 1206076 h 1972800"/>
                <a:gd name="connsiteX163" fmla="*/ 2285298 w 11362354"/>
                <a:gd name="connsiteY163" fmla="*/ 1075882 h 1972800"/>
                <a:gd name="connsiteX164" fmla="*/ 2771132 w 11362354"/>
                <a:gd name="connsiteY164" fmla="*/ 1075882 h 1972800"/>
                <a:gd name="connsiteX165" fmla="*/ 2771132 w 11362354"/>
                <a:gd name="connsiteY165" fmla="*/ 1206076 h 1972800"/>
                <a:gd name="connsiteX166" fmla="*/ 2285298 w 11362354"/>
                <a:gd name="connsiteY166" fmla="*/ 1206076 h 1972800"/>
                <a:gd name="connsiteX167" fmla="*/ 1492927 w 11362354"/>
                <a:gd name="connsiteY167" fmla="*/ 1075882 h 1972800"/>
                <a:gd name="connsiteX168" fmla="*/ 1945589 w 11362354"/>
                <a:gd name="connsiteY168" fmla="*/ 1075882 h 1972800"/>
                <a:gd name="connsiteX169" fmla="*/ 1940491 w 11362354"/>
                <a:gd name="connsiteY169" fmla="*/ 1080455 h 1972800"/>
                <a:gd name="connsiteX170" fmla="*/ 1939110 w 11362354"/>
                <a:gd name="connsiteY170" fmla="*/ 1080455 h 1972800"/>
                <a:gd name="connsiteX171" fmla="*/ 1939524 w 11362354"/>
                <a:gd name="connsiteY171" fmla="*/ 1081320 h 1972800"/>
                <a:gd name="connsiteX172" fmla="*/ 1938345 w 11362354"/>
                <a:gd name="connsiteY172" fmla="*/ 1082361 h 1972800"/>
                <a:gd name="connsiteX173" fmla="*/ 1940022 w 11362354"/>
                <a:gd name="connsiteY173" fmla="*/ 1082361 h 1972800"/>
                <a:gd name="connsiteX174" fmla="*/ 1999205 w 11362354"/>
                <a:gd name="connsiteY174" fmla="*/ 1206076 h 1972800"/>
                <a:gd name="connsiteX175" fmla="*/ 1550403 w 11362354"/>
                <a:gd name="connsiteY175" fmla="*/ 1206076 h 1972800"/>
                <a:gd name="connsiteX176" fmla="*/ 985097 w 11362354"/>
                <a:gd name="connsiteY176" fmla="*/ 1075882 h 1972800"/>
                <a:gd name="connsiteX177" fmla="*/ 1468672 w 11362354"/>
                <a:gd name="connsiteY177" fmla="*/ 1075882 h 1972800"/>
                <a:gd name="connsiteX178" fmla="*/ 1468672 w 11362354"/>
                <a:gd name="connsiteY178" fmla="*/ 1206076 h 1972800"/>
                <a:gd name="connsiteX179" fmla="*/ 985097 w 11362354"/>
                <a:gd name="connsiteY179" fmla="*/ 1206076 h 1972800"/>
                <a:gd name="connsiteX180" fmla="*/ 0 w 11362354"/>
                <a:gd name="connsiteY180" fmla="*/ 1075882 h 1972800"/>
                <a:gd name="connsiteX181" fmla="*/ 877145 w 11362354"/>
                <a:gd name="connsiteY181" fmla="*/ 1075882 h 1972800"/>
                <a:gd name="connsiteX182" fmla="*/ 877145 w 11362354"/>
                <a:gd name="connsiteY182" fmla="*/ 1098345 h 1972800"/>
                <a:gd name="connsiteX183" fmla="*/ 869625 w 11362354"/>
                <a:gd name="connsiteY183" fmla="*/ 1098345 h 1972800"/>
                <a:gd name="connsiteX184" fmla="*/ 506025 w 11362354"/>
                <a:gd name="connsiteY184" fmla="*/ 1098345 h 1972800"/>
                <a:gd name="connsiteX185" fmla="*/ 506025 w 11362354"/>
                <a:gd name="connsiteY185" fmla="*/ 1206076 h 1972800"/>
                <a:gd name="connsiteX186" fmla="*/ 0 w 11362354"/>
                <a:gd name="connsiteY186" fmla="*/ 1206076 h 1972800"/>
                <a:gd name="connsiteX187" fmla="*/ 4174413 w 11362354"/>
                <a:gd name="connsiteY187" fmla="*/ 1075881 h 1972800"/>
                <a:gd name="connsiteX188" fmla="*/ 4660572 w 11362354"/>
                <a:gd name="connsiteY188" fmla="*/ 1075881 h 1972800"/>
                <a:gd name="connsiteX189" fmla="*/ 4633997 w 11362354"/>
                <a:gd name="connsiteY189" fmla="*/ 1206075 h 1972800"/>
                <a:gd name="connsiteX190" fmla="*/ 4129883 w 11362354"/>
                <a:gd name="connsiteY190" fmla="*/ 1206075 h 1972800"/>
                <a:gd name="connsiteX191" fmla="*/ 4174413 w 11362354"/>
                <a:gd name="connsiteY191" fmla="*/ 1075881 h 1972800"/>
                <a:gd name="connsiteX192" fmla="*/ 3305162 w 11362354"/>
                <a:gd name="connsiteY192" fmla="*/ 1075881 h 1972800"/>
                <a:gd name="connsiteX193" fmla="*/ 3790976 w 11362354"/>
                <a:gd name="connsiteY193" fmla="*/ 1075881 h 1972800"/>
                <a:gd name="connsiteX194" fmla="*/ 3835506 w 11362354"/>
                <a:gd name="connsiteY194" fmla="*/ 1206075 h 1972800"/>
                <a:gd name="connsiteX195" fmla="*/ 3330959 w 11362354"/>
                <a:gd name="connsiteY195" fmla="*/ 1206075 h 1972800"/>
                <a:gd name="connsiteX196" fmla="*/ 3305162 w 11362354"/>
                <a:gd name="connsiteY196" fmla="*/ 1075881 h 1972800"/>
                <a:gd name="connsiteX197" fmla="*/ 10587776 w 11362354"/>
                <a:gd name="connsiteY197" fmla="*/ 879486 h 1972800"/>
                <a:gd name="connsiteX198" fmla="*/ 11280821 w 11362354"/>
                <a:gd name="connsiteY198" fmla="*/ 879486 h 1972800"/>
                <a:gd name="connsiteX199" fmla="*/ 11338792 w 11362354"/>
                <a:gd name="connsiteY199" fmla="*/ 993628 h 1972800"/>
                <a:gd name="connsiteX200" fmla="*/ 10727828 w 11362354"/>
                <a:gd name="connsiteY200" fmla="*/ 995899 h 1972800"/>
                <a:gd name="connsiteX201" fmla="*/ 9781432 w 11362354"/>
                <a:gd name="connsiteY201" fmla="*/ 877625 h 1972800"/>
                <a:gd name="connsiteX202" fmla="*/ 10286039 w 11362354"/>
                <a:gd name="connsiteY202" fmla="*/ 877625 h 1972800"/>
                <a:gd name="connsiteX203" fmla="*/ 10286039 w 11362354"/>
                <a:gd name="connsiteY203" fmla="*/ 993788 h 1972800"/>
                <a:gd name="connsiteX204" fmla="*/ 9781432 w 11362354"/>
                <a:gd name="connsiteY204" fmla="*/ 993788 h 1972800"/>
                <a:gd name="connsiteX205" fmla="*/ 8877431 w 11362354"/>
                <a:gd name="connsiteY205" fmla="*/ 877625 h 1972800"/>
                <a:gd name="connsiteX206" fmla="*/ 9382033 w 11362354"/>
                <a:gd name="connsiteY206" fmla="*/ 877625 h 1972800"/>
                <a:gd name="connsiteX207" fmla="*/ 9382033 w 11362354"/>
                <a:gd name="connsiteY207" fmla="*/ 993788 h 1972800"/>
                <a:gd name="connsiteX208" fmla="*/ 8877431 w 11362354"/>
                <a:gd name="connsiteY208" fmla="*/ 993788 h 1972800"/>
                <a:gd name="connsiteX209" fmla="*/ 7678004 w 11362354"/>
                <a:gd name="connsiteY209" fmla="*/ 877625 h 1972800"/>
                <a:gd name="connsiteX210" fmla="*/ 8501703 w 11362354"/>
                <a:gd name="connsiteY210" fmla="*/ 877625 h 1972800"/>
                <a:gd name="connsiteX211" fmla="*/ 8501703 w 11362354"/>
                <a:gd name="connsiteY211" fmla="*/ 993788 h 1972800"/>
                <a:gd name="connsiteX212" fmla="*/ 7726316 w 11362354"/>
                <a:gd name="connsiteY212" fmla="*/ 993788 h 1972800"/>
                <a:gd name="connsiteX213" fmla="*/ 7193139 w 11362354"/>
                <a:gd name="connsiteY213" fmla="*/ 877625 h 1972800"/>
                <a:gd name="connsiteX214" fmla="*/ 7648159 w 11362354"/>
                <a:gd name="connsiteY214" fmla="*/ 877625 h 1972800"/>
                <a:gd name="connsiteX215" fmla="*/ 7648159 w 11362354"/>
                <a:gd name="connsiteY215" fmla="*/ 993788 h 1972800"/>
                <a:gd name="connsiteX216" fmla="*/ 7193139 w 11362354"/>
                <a:gd name="connsiteY216" fmla="*/ 993788 h 1972800"/>
                <a:gd name="connsiteX217" fmla="*/ 6188669 w 11362354"/>
                <a:gd name="connsiteY217" fmla="*/ 877625 h 1972800"/>
                <a:gd name="connsiteX218" fmla="*/ 7056268 w 11362354"/>
                <a:gd name="connsiteY218" fmla="*/ 877625 h 1972800"/>
                <a:gd name="connsiteX219" fmla="*/ 7056268 w 11362354"/>
                <a:gd name="connsiteY219" fmla="*/ 988326 h 1972800"/>
                <a:gd name="connsiteX220" fmla="*/ 6674501 w 11362354"/>
                <a:gd name="connsiteY220" fmla="*/ 988326 h 1972800"/>
                <a:gd name="connsiteX221" fmla="*/ 6674501 w 11362354"/>
                <a:gd name="connsiteY221" fmla="*/ 993788 h 1972800"/>
                <a:gd name="connsiteX222" fmla="*/ 6188669 w 11362354"/>
                <a:gd name="connsiteY222" fmla="*/ 993788 h 1972800"/>
                <a:gd name="connsiteX223" fmla="*/ 5574793 w 11362354"/>
                <a:gd name="connsiteY223" fmla="*/ 877625 h 1972800"/>
                <a:gd name="connsiteX224" fmla="*/ 6073294 w 11362354"/>
                <a:gd name="connsiteY224" fmla="*/ 877625 h 1972800"/>
                <a:gd name="connsiteX225" fmla="*/ 6073294 w 11362354"/>
                <a:gd name="connsiteY225" fmla="*/ 993788 h 1972800"/>
                <a:gd name="connsiteX226" fmla="*/ 5574793 w 11362354"/>
                <a:gd name="connsiteY226" fmla="*/ 993788 h 1972800"/>
                <a:gd name="connsiteX227" fmla="*/ 4792811 w 11362354"/>
                <a:gd name="connsiteY227" fmla="*/ 877625 h 1972800"/>
                <a:gd name="connsiteX228" fmla="*/ 5291307 w 11362354"/>
                <a:gd name="connsiteY228" fmla="*/ 877625 h 1972800"/>
                <a:gd name="connsiteX229" fmla="*/ 5291307 w 11362354"/>
                <a:gd name="connsiteY229" fmla="*/ 993788 h 1972800"/>
                <a:gd name="connsiteX230" fmla="*/ 4792811 w 11362354"/>
                <a:gd name="connsiteY230" fmla="*/ 993788 h 1972800"/>
                <a:gd name="connsiteX231" fmla="*/ 2285298 w 11362354"/>
                <a:gd name="connsiteY231" fmla="*/ 877625 h 1972800"/>
                <a:gd name="connsiteX232" fmla="*/ 3161500 w 11362354"/>
                <a:gd name="connsiteY232" fmla="*/ 877625 h 1972800"/>
                <a:gd name="connsiteX233" fmla="*/ 3161500 w 11362354"/>
                <a:gd name="connsiteY233" fmla="*/ 988326 h 1972800"/>
                <a:gd name="connsiteX234" fmla="*/ 2771132 w 11362354"/>
                <a:gd name="connsiteY234" fmla="*/ 988326 h 1972800"/>
                <a:gd name="connsiteX235" fmla="*/ 2771132 w 11362354"/>
                <a:gd name="connsiteY235" fmla="*/ 993788 h 1972800"/>
                <a:gd name="connsiteX236" fmla="*/ 2285298 w 11362354"/>
                <a:gd name="connsiteY236" fmla="*/ 993788 h 1972800"/>
                <a:gd name="connsiteX237" fmla="*/ 985097 w 11362354"/>
                <a:gd name="connsiteY237" fmla="*/ 877625 h 1972800"/>
                <a:gd name="connsiteX238" fmla="*/ 2107746 w 11362354"/>
                <a:gd name="connsiteY238" fmla="*/ 877625 h 1972800"/>
                <a:gd name="connsiteX239" fmla="*/ 2028664 w 11362354"/>
                <a:gd name="connsiteY239" fmla="*/ 993788 h 1972800"/>
                <a:gd name="connsiteX240" fmla="*/ 985097 w 11362354"/>
                <a:gd name="connsiteY240" fmla="*/ 993788 h 1972800"/>
                <a:gd name="connsiteX241" fmla="*/ 0 w 11362354"/>
                <a:gd name="connsiteY241" fmla="*/ 877625 h 1972800"/>
                <a:gd name="connsiteX242" fmla="*/ 877145 w 11362354"/>
                <a:gd name="connsiteY242" fmla="*/ 877625 h 1972800"/>
                <a:gd name="connsiteX243" fmla="*/ 877145 w 11362354"/>
                <a:gd name="connsiteY243" fmla="*/ 993788 h 1972800"/>
                <a:gd name="connsiteX244" fmla="*/ 0 w 11362354"/>
                <a:gd name="connsiteY244" fmla="*/ 993788 h 1972800"/>
                <a:gd name="connsiteX245" fmla="*/ 4199211 w 11362354"/>
                <a:gd name="connsiteY245" fmla="*/ 877624 h 1972800"/>
                <a:gd name="connsiteX246" fmla="*/ 4674176 w 11362354"/>
                <a:gd name="connsiteY246" fmla="*/ 877624 h 1972800"/>
                <a:gd name="connsiteX247" fmla="*/ 4674332 w 11362354"/>
                <a:gd name="connsiteY247" fmla="*/ 883528 h 1972800"/>
                <a:gd name="connsiteX248" fmla="*/ 4669465 w 11362354"/>
                <a:gd name="connsiteY248" fmla="*/ 993787 h 1972800"/>
                <a:gd name="connsiteX249" fmla="*/ 4189743 w 11362354"/>
                <a:gd name="connsiteY249" fmla="*/ 993787 h 1972800"/>
                <a:gd name="connsiteX250" fmla="*/ 4199211 w 11362354"/>
                <a:gd name="connsiteY250" fmla="*/ 877624 h 1972800"/>
                <a:gd name="connsiteX251" fmla="*/ 3291213 w 11362354"/>
                <a:gd name="connsiteY251" fmla="*/ 877624 h 1972800"/>
                <a:gd name="connsiteX252" fmla="*/ 3766173 w 11362354"/>
                <a:gd name="connsiteY252" fmla="*/ 877624 h 1972800"/>
                <a:gd name="connsiteX253" fmla="*/ 3775650 w 11362354"/>
                <a:gd name="connsiteY253" fmla="*/ 993787 h 1972800"/>
                <a:gd name="connsiteX254" fmla="*/ 3295989 w 11362354"/>
                <a:gd name="connsiteY254" fmla="*/ 993787 h 1972800"/>
                <a:gd name="connsiteX255" fmla="*/ 3291057 w 11362354"/>
                <a:gd name="connsiteY255" fmla="*/ 883528 h 1972800"/>
                <a:gd name="connsiteX256" fmla="*/ 10461146 w 11362354"/>
                <a:gd name="connsiteY256" fmla="*/ 710797 h 1972800"/>
                <a:gd name="connsiteX257" fmla="*/ 11109160 w 11362354"/>
                <a:gd name="connsiteY257" fmla="*/ 710797 h 1972800"/>
                <a:gd name="connsiteX258" fmla="*/ 11109162 w 11362354"/>
                <a:gd name="connsiteY258" fmla="*/ 710798 h 1972800"/>
                <a:gd name="connsiteX259" fmla="*/ 11121245 w 11362354"/>
                <a:gd name="connsiteY259" fmla="*/ 710798 h 1972800"/>
                <a:gd name="connsiteX260" fmla="*/ 11122337 w 11362354"/>
                <a:gd name="connsiteY260" fmla="*/ 711693 h 1972800"/>
                <a:gd name="connsiteX261" fmla="*/ 11118350 w 11362354"/>
                <a:gd name="connsiteY261" fmla="*/ 711693 h 1972800"/>
                <a:gd name="connsiteX262" fmla="*/ 11213739 w 11362354"/>
                <a:gd name="connsiteY262" fmla="*/ 797219 h 1972800"/>
                <a:gd name="connsiteX263" fmla="*/ 10517279 w 11362354"/>
                <a:gd name="connsiteY263" fmla="*/ 797218 h 1972800"/>
                <a:gd name="connsiteX264" fmla="*/ 10461146 w 11362354"/>
                <a:gd name="connsiteY264" fmla="*/ 710797 h 1972800"/>
                <a:gd name="connsiteX265" fmla="*/ 9781432 w 11362354"/>
                <a:gd name="connsiteY265" fmla="*/ 709293 h 1972800"/>
                <a:gd name="connsiteX266" fmla="*/ 10286039 w 11362354"/>
                <a:gd name="connsiteY266" fmla="*/ 709293 h 1972800"/>
                <a:gd name="connsiteX267" fmla="*/ 10286039 w 11362354"/>
                <a:gd name="connsiteY267" fmla="*/ 795531 h 1972800"/>
                <a:gd name="connsiteX268" fmla="*/ 9781432 w 11362354"/>
                <a:gd name="connsiteY268" fmla="*/ 795531 h 1972800"/>
                <a:gd name="connsiteX269" fmla="*/ 8877431 w 11362354"/>
                <a:gd name="connsiteY269" fmla="*/ 709293 h 1972800"/>
                <a:gd name="connsiteX270" fmla="*/ 9382033 w 11362354"/>
                <a:gd name="connsiteY270" fmla="*/ 709293 h 1972800"/>
                <a:gd name="connsiteX271" fmla="*/ 9382033 w 11362354"/>
                <a:gd name="connsiteY271" fmla="*/ 795531 h 1972800"/>
                <a:gd name="connsiteX272" fmla="*/ 8877431 w 11362354"/>
                <a:gd name="connsiteY272" fmla="*/ 795531 h 1972800"/>
                <a:gd name="connsiteX273" fmla="*/ 8042875 w 11362354"/>
                <a:gd name="connsiteY273" fmla="*/ 709293 h 1972800"/>
                <a:gd name="connsiteX274" fmla="*/ 8501703 w 11362354"/>
                <a:gd name="connsiteY274" fmla="*/ 709293 h 1972800"/>
                <a:gd name="connsiteX275" fmla="*/ 8501703 w 11362354"/>
                <a:gd name="connsiteY275" fmla="*/ 795531 h 1972800"/>
                <a:gd name="connsiteX276" fmla="*/ 8042875 w 11362354"/>
                <a:gd name="connsiteY276" fmla="*/ 795531 h 1972800"/>
                <a:gd name="connsiteX277" fmla="*/ 7193139 w 11362354"/>
                <a:gd name="connsiteY277" fmla="*/ 709293 h 1972800"/>
                <a:gd name="connsiteX278" fmla="*/ 7996240 w 11362354"/>
                <a:gd name="connsiteY278" fmla="*/ 709293 h 1972800"/>
                <a:gd name="connsiteX279" fmla="*/ 8036152 w 11362354"/>
                <a:gd name="connsiteY279" fmla="*/ 795531 h 1972800"/>
                <a:gd name="connsiteX280" fmla="*/ 7193139 w 11362354"/>
                <a:gd name="connsiteY280" fmla="*/ 795531 h 1972800"/>
                <a:gd name="connsiteX281" fmla="*/ 6188669 w 11362354"/>
                <a:gd name="connsiteY281" fmla="*/ 709293 h 1972800"/>
                <a:gd name="connsiteX282" fmla="*/ 6674501 w 11362354"/>
                <a:gd name="connsiteY282" fmla="*/ 709293 h 1972800"/>
                <a:gd name="connsiteX283" fmla="*/ 6674501 w 11362354"/>
                <a:gd name="connsiteY283" fmla="*/ 714671 h 1972800"/>
                <a:gd name="connsiteX284" fmla="*/ 7056268 w 11362354"/>
                <a:gd name="connsiteY284" fmla="*/ 714671 h 1972800"/>
                <a:gd name="connsiteX285" fmla="*/ 7056268 w 11362354"/>
                <a:gd name="connsiteY285" fmla="*/ 795531 h 1972800"/>
                <a:gd name="connsiteX286" fmla="*/ 6188669 w 11362354"/>
                <a:gd name="connsiteY286" fmla="*/ 795531 h 1972800"/>
                <a:gd name="connsiteX287" fmla="*/ 5574793 w 11362354"/>
                <a:gd name="connsiteY287" fmla="*/ 709293 h 1972800"/>
                <a:gd name="connsiteX288" fmla="*/ 6073294 w 11362354"/>
                <a:gd name="connsiteY288" fmla="*/ 709293 h 1972800"/>
                <a:gd name="connsiteX289" fmla="*/ 6073294 w 11362354"/>
                <a:gd name="connsiteY289" fmla="*/ 795531 h 1972800"/>
                <a:gd name="connsiteX290" fmla="*/ 5574793 w 11362354"/>
                <a:gd name="connsiteY290" fmla="*/ 795531 h 1972800"/>
                <a:gd name="connsiteX291" fmla="*/ 4792811 w 11362354"/>
                <a:gd name="connsiteY291" fmla="*/ 709293 h 1972800"/>
                <a:gd name="connsiteX292" fmla="*/ 5291307 w 11362354"/>
                <a:gd name="connsiteY292" fmla="*/ 709293 h 1972800"/>
                <a:gd name="connsiteX293" fmla="*/ 5291307 w 11362354"/>
                <a:gd name="connsiteY293" fmla="*/ 795531 h 1972800"/>
                <a:gd name="connsiteX294" fmla="*/ 4792811 w 11362354"/>
                <a:gd name="connsiteY294" fmla="*/ 795531 h 1972800"/>
                <a:gd name="connsiteX295" fmla="*/ 2285298 w 11362354"/>
                <a:gd name="connsiteY295" fmla="*/ 709293 h 1972800"/>
                <a:gd name="connsiteX296" fmla="*/ 2771132 w 11362354"/>
                <a:gd name="connsiteY296" fmla="*/ 709293 h 1972800"/>
                <a:gd name="connsiteX297" fmla="*/ 2771132 w 11362354"/>
                <a:gd name="connsiteY297" fmla="*/ 714671 h 1972800"/>
                <a:gd name="connsiteX298" fmla="*/ 3161500 w 11362354"/>
                <a:gd name="connsiteY298" fmla="*/ 714671 h 1972800"/>
                <a:gd name="connsiteX299" fmla="*/ 3161500 w 11362354"/>
                <a:gd name="connsiteY299" fmla="*/ 795531 h 1972800"/>
                <a:gd name="connsiteX300" fmla="*/ 2285298 w 11362354"/>
                <a:gd name="connsiteY300" fmla="*/ 795531 h 1972800"/>
                <a:gd name="connsiteX301" fmla="*/ 1709143 w 11362354"/>
                <a:gd name="connsiteY301" fmla="*/ 709293 h 1972800"/>
                <a:gd name="connsiteX302" fmla="*/ 2169670 w 11362354"/>
                <a:gd name="connsiteY302" fmla="*/ 709293 h 1972800"/>
                <a:gd name="connsiteX303" fmla="*/ 2145130 w 11362354"/>
                <a:gd name="connsiteY303" fmla="*/ 795531 h 1972800"/>
                <a:gd name="connsiteX304" fmla="*/ 1595923 w 11362354"/>
                <a:gd name="connsiteY304" fmla="*/ 795531 h 1972800"/>
                <a:gd name="connsiteX305" fmla="*/ 1709143 w 11362354"/>
                <a:gd name="connsiteY305" fmla="*/ 709293 h 1972800"/>
                <a:gd name="connsiteX306" fmla="*/ 985097 w 11362354"/>
                <a:gd name="connsiteY306" fmla="*/ 709293 h 1972800"/>
                <a:gd name="connsiteX307" fmla="*/ 1469893 w 11362354"/>
                <a:gd name="connsiteY307" fmla="*/ 709293 h 1972800"/>
                <a:gd name="connsiteX308" fmla="*/ 1469893 w 11362354"/>
                <a:gd name="connsiteY308" fmla="*/ 795531 h 1972800"/>
                <a:gd name="connsiteX309" fmla="*/ 985097 w 11362354"/>
                <a:gd name="connsiteY309" fmla="*/ 795531 h 1972800"/>
                <a:gd name="connsiteX310" fmla="*/ 0 w 11362354"/>
                <a:gd name="connsiteY310" fmla="*/ 709293 h 1972800"/>
                <a:gd name="connsiteX311" fmla="*/ 877145 w 11362354"/>
                <a:gd name="connsiteY311" fmla="*/ 709293 h 1972800"/>
                <a:gd name="connsiteX312" fmla="*/ 877145 w 11362354"/>
                <a:gd name="connsiteY312" fmla="*/ 795531 h 1972800"/>
                <a:gd name="connsiteX313" fmla="*/ 0 w 11362354"/>
                <a:gd name="connsiteY313" fmla="*/ 795531 h 1972800"/>
                <a:gd name="connsiteX314" fmla="*/ 4189251 w 11362354"/>
                <a:gd name="connsiteY314" fmla="*/ 709292 h 1972800"/>
                <a:gd name="connsiteX315" fmla="*/ 4662658 w 11362354"/>
                <a:gd name="connsiteY315" fmla="*/ 709292 h 1972800"/>
                <a:gd name="connsiteX316" fmla="*/ 4671191 w 11362354"/>
                <a:gd name="connsiteY316" fmla="*/ 795530 h 1972800"/>
                <a:gd name="connsiteX317" fmla="*/ 4197682 w 11362354"/>
                <a:gd name="connsiteY317" fmla="*/ 795530 h 1972800"/>
                <a:gd name="connsiteX318" fmla="*/ 4189251 w 11362354"/>
                <a:gd name="connsiteY318" fmla="*/ 709292 h 1972800"/>
                <a:gd name="connsiteX319" fmla="*/ 3302730 w 11362354"/>
                <a:gd name="connsiteY319" fmla="*/ 709292 h 1972800"/>
                <a:gd name="connsiteX320" fmla="*/ 3776138 w 11362354"/>
                <a:gd name="connsiteY320" fmla="*/ 709292 h 1972800"/>
                <a:gd name="connsiteX321" fmla="*/ 3767701 w 11362354"/>
                <a:gd name="connsiteY321" fmla="*/ 795530 h 1972800"/>
                <a:gd name="connsiteX322" fmla="*/ 3294197 w 11362354"/>
                <a:gd name="connsiteY322" fmla="*/ 795530 h 1972800"/>
                <a:gd name="connsiteX323" fmla="*/ 3302730 w 11362354"/>
                <a:gd name="connsiteY323" fmla="*/ 709292 h 1972800"/>
                <a:gd name="connsiteX324" fmla="*/ 10418948 w 11362354"/>
                <a:gd name="connsiteY324" fmla="*/ 565540 h 1972800"/>
                <a:gd name="connsiteX325" fmla="*/ 10949595 w 11362354"/>
                <a:gd name="connsiteY325" fmla="*/ 565540 h 1972800"/>
                <a:gd name="connsiteX326" fmla="*/ 10964075 w 11362354"/>
                <a:gd name="connsiteY326" fmla="*/ 577567 h 1972800"/>
                <a:gd name="connsiteX327" fmla="*/ 11026395 w 11362354"/>
                <a:gd name="connsiteY327" fmla="*/ 628529 h 1972800"/>
                <a:gd name="connsiteX328" fmla="*/ 10434083 w 11362354"/>
                <a:gd name="connsiteY328" fmla="*/ 628529 h 1972800"/>
                <a:gd name="connsiteX329" fmla="*/ 10418948 w 11362354"/>
                <a:gd name="connsiteY329" fmla="*/ 565540 h 1972800"/>
                <a:gd name="connsiteX330" fmla="*/ 9781432 w 11362354"/>
                <a:gd name="connsiteY330" fmla="*/ 564344 h 1972800"/>
                <a:gd name="connsiteX331" fmla="*/ 10286039 w 11362354"/>
                <a:gd name="connsiteY331" fmla="*/ 564344 h 1972800"/>
                <a:gd name="connsiteX332" fmla="*/ 10286039 w 11362354"/>
                <a:gd name="connsiteY332" fmla="*/ 627199 h 1972800"/>
                <a:gd name="connsiteX333" fmla="*/ 9781432 w 11362354"/>
                <a:gd name="connsiteY333" fmla="*/ 627199 h 1972800"/>
                <a:gd name="connsiteX334" fmla="*/ 8877431 w 11362354"/>
                <a:gd name="connsiteY334" fmla="*/ 564344 h 1972800"/>
                <a:gd name="connsiteX335" fmla="*/ 9382033 w 11362354"/>
                <a:gd name="connsiteY335" fmla="*/ 564344 h 1972800"/>
                <a:gd name="connsiteX336" fmla="*/ 9382033 w 11362354"/>
                <a:gd name="connsiteY336" fmla="*/ 627199 h 1972800"/>
                <a:gd name="connsiteX337" fmla="*/ 8877431 w 11362354"/>
                <a:gd name="connsiteY337" fmla="*/ 627199 h 1972800"/>
                <a:gd name="connsiteX338" fmla="*/ 8042875 w 11362354"/>
                <a:gd name="connsiteY338" fmla="*/ 564344 h 1972800"/>
                <a:gd name="connsiteX339" fmla="*/ 8501703 w 11362354"/>
                <a:gd name="connsiteY339" fmla="*/ 564344 h 1972800"/>
                <a:gd name="connsiteX340" fmla="*/ 8501703 w 11362354"/>
                <a:gd name="connsiteY340" fmla="*/ 627199 h 1972800"/>
                <a:gd name="connsiteX341" fmla="*/ 8042875 w 11362354"/>
                <a:gd name="connsiteY341" fmla="*/ 627199 h 1972800"/>
                <a:gd name="connsiteX342" fmla="*/ 7193139 w 11362354"/>
                <a:gd name="connsiteY342" fmla="*/ 564344 h 1972800"/>
                <a:gd name="connsiteX343" fmla="*/ 7929154 w 11362354"/>
                <a:gd name="connsiteY343" fmla="*/ 564344 h 1972800"/>
                <a:gd name="connsiteX344" fmla="*/ 7958244 w 11362354"/>
                <a:gd name="connsiteY344" fmla="*/ 627199 h 1972800"/>
                <a:gd name="connsiteX345" fmla="*/ 7193139 w 11362354"/>
                <a:gd name="connsiteY345" fmla="*/ 627199 h 1972800"/>
                <a:gd name="connsiteX346" fmla="*/ 6188669 w 11362354"/>
                <a:gd name="connsiteY346" fmla="*/ 564344 h 1972800"/>
                <a:gd name="connsiteX347" fmla="*/ 6674501 w 11362354"/>
                <a:gd name="connsiteY347" fmla="*/ 564344 h 1972800"/>
                <a:gd name="connsiteX348" fmla="*/ 6674501 w 11362354"/>
                <a:gd name="connsiteY348" fmla="*/ 627199 h 1972800"/>
                <a:gd name="connsiteX349" fmla="*/ 6188669 w 11362354"/>
                <a:gd name="connsiteY349" fmla="*/ 627199 h 1972800"/>
                <a:gd name="connsiteX350" fmla="*/ 5574793 w 11362354"/>
                <a:gd name="connsiteY350" fmla="*/ 564344 h 1972800"/>
                <a:gd name="connsiteX351" fmla="*/ 6073294 w 11362354"/>
                <a:gd name="connsiteY351" fmla="*/ 564344 h 1972800"/>
                <a:gd name="connsiteX352" fmla="*/ 6073294 w 11362354"/>
                <a:gd name="connsiteY352" fmla="*/ 627199 h 1972800"/>
                <a:gd name="connsiteX353" fmla="*/ 5574793 w 11362354"/>
                <a:gd name="connsiteY353" fmla="*/ 627199 h 1972800"/>
                <a:gd name="connsiteX354" fmla="*/ 4792811 w 11362354"/>
                <a:gd name="connsiteY354" fmla="*/ 564344 h 1972800"/>
                <a:gd name="connsiteX355" fmla="*/ 5291307 w 11362354"/>
                <a:gd name="connsiteY355" fmla="*/ 564344 h 1972800"/>
                <a:gd name="connsiteX356" fmla="*/ 5291307 w 11362354"/>
                <a:gd name="connsiteY356" fmla="*/ 627199 h 1972800"/>
                <a:gd name="connsiteX357" fmla="*/ 4792811 w 11362354"/>
                <a:gd name="connsiteY357" fmla="*/ 627199 h 1972800"/>
                <a:gd name="connsiteX358" fmla="*/ 2285298 w 11362354"/>
                <a:gd name="connsiteY358" fmla="*/ 564344 h 1972800"/>
                <a:gd name="connsiteX359" fmla="*/ 2771132 w 11362354"/>
                <a:gd name="connsiteY359" fmla="*/ 564344 h 1972800"/>
                <a:gd name="connsiteX360" fmla="*/ 2771132 w 11362354"/>
                <a:gd name="connsiteY360" fmla="*/ 627199 h 1972800"/>
                <a:gd name="connsiteX361" fmla="*/ 2285298 w 11362354"/>
                <a:gd name="connsiteY361" fmla="*/ 627199 h 1972800"/>
                <a:gd name="connsiteX362" fmla="*/ 1743635 w 11362354"/>
                <a:gd name="connsiteY362" fmla="*/ 564344 h 1972800"/>
                <a:gd name="connsiteX363" fmla="*/ 2184512 w 11362354"/>
                <a:gd name="connsiteY363" fmla="*/ 564344 h 1972800"/>
                <a:gd name="connsiteX364" fmla="*/ 2184779 w 11362354"/>
                <a:gd name="connsiteY364" fmla="*/ 571975 h 1972800"/>
                <a:gd name="connsiteX365" fmla="*/ 2181588 w 11362354"/>
                <a:gd name="connsiteY365" fmla="*/ 627199 h 1972800"/>
                <a:gd name="connsiteX366" fmla="*/ 1742032 w 11362354"/>
                <a:gd name="connsiteY366" fmla="*/ 627199 h 1972800"/>
                <a:gd name="connsiteX367" fmla="*/ 1746020 w 11362354"/>
                <a:gd name="connsiteY367" fmla="*/ 587881 h 1972800"/>
                <a:gd name="connsiteX368" fmla="*/ 985097 w 11362354"/>
                <a:gd name="connsiteY368" fmla="*/ 564344 h 1972800"/>
                <a:gd name="connsiteX369" fmla="*/ 1469893 w 11362354"/>
                <a:gd name="connsiteY369" fmla="*/ 564344 h 1972800"/>
                <a:gd name="connsiteX370" fmla="*/ 1469893 w 11362354"/>
                <a:gd name="connsiteY370" fmla="*/ 627199 h 1972800"/>
                <a:gd name="connsiteX371" fmla="*/ 985097 w 11362354"/>
                <a:gd name="connsiteY371" fmla="*/ 627199 h 1972800"/>
                <a:gd name="connsiteX372" fmla="*/ 0 w 11362354"/>
                <a:gd name="connsiteY372" fmla="*/ 564344 h 1972800"/>
                <a:gd name="connsiteX373" fmla="*/ 505721 w 11362354"/>
                <a:gd name="connsiteY373" fmla="*/ 564344 h 1972800"/>
                <a:gd name="connsiteX374" fmla="*/ 505721 w 11362354"/>
                <a:gd name="connsiteY374" fmla="*/ 627199 h 1972800"/>
                <a:gd name="connsiteX375" fmla="*/ 0 w 11362354"/>
                <a:gd name="connsiteY375" fmla="*/ 627199 h 1972800"/>
                <a:gd name="connsiteX376" fmla="*/ 4156173 w 11362354"/>
                <a:gd name="connsiteY376" fmla="*/ 564343 h 1972800"/>
                <a:gd name="connsiteX377" fmla="*/ 4635244 w 11362354"/>
                <a:gd name="connsiteY377" fmla="*/ 564343 h 1972800"/>
                <a:gd name="connsiteX378" fmla="*/ 4649285 w 11362354"/>
                <a:gd name="connsiteY378" fmla="*/ 627198 h 1972800"/>
                <a:gd name="connsiteX379" fmla="*/ 4173561 w 11362354"/>
                <a:gd name="connsiteY379" fmla="*/ 627198 h 1972800"/>
                <a:gd name="connsiteX380" fmla="*/ 4156173 w 11362354"/>
                <a:gd name="connsiteY380" fmla="*/ 564343 h 1972800"/>
                <a:gd name="connsiteX381" fmla="*/ 3330140 w 11362354"/>
                <a:gd name="connsiteY381" fmla="*/ 564343 h 1972800"/>
                <a:gd name="connsiteX382" fmla="*/ 3809216 w 11362354"/>
                <a:gd name="connsiteY382" fmla="*/ 564343 h 1972800"/>
                <a:gd name="connsiteX383" fmla="*/ 3791828 w 11362354"/>
                <a:gd name="connsiteY383" fmla="*/ 627198 h 1972800"/>
                <a:gd name="connsiteX384" fmla="*/ 3316108 w 11362354"/>
                <a:gd name="connsiteY384" fmla="*/ 627198 h 1972800"/>
                <a:gd name="connsiteX385" fmla="*/ 3330140 w 11362354"/>
                <a:gd name="connsiteY385" fmla="*/ 564343 h 1972800"/>
                <a:gd name="connsiteX386" fmla="*/ 11305691 w 11362354"/>
                <a:gd name="connsiteY386" fmla="*/ 441367 h 1972800"/>
                <a:gd name="connsiteX387" fmla="*/ 11306110 w 11362354"/>
                <a:gd name="connsiteY387" fmla="*/ 441367 h 1972800"/>
                <a:gd name="connsiteX388" fmla="*/ 11306110 w 11362354"/>
                <a:gd name="connsiteY388" fmla="*/ 441726 h 1972800"/>
                <a:gd name="connsiteX389" fmla="*/ 10419150 w 11362354"/>
                <a:gd name="connsiteY389" fmla="*/ 441367 h 1972800"/>
                <a:gd name="connsiteX390" fmla="*/ 10893359 w 11362354"/>
                <a:gd name="connsiteY390" fmla="*/ 441367 h 1972800"/>
                <a:gd name="connsiteX391" fmla="*/ 10894757 w 11362354"/>
                <a:gd name="connsiteY391" fmla="*/ 483273 h 1972800"/>
                <a:gd name="connsiteX392" fmla="*/ 10419058 w 11362354"/>
                <a:gd name="connsiteY392" fmla="*/ 483273 h 1972800"/>
                <a:gd name="connsiteX393" fmla="*/ 10417854 w 11362354"/>
                <a:gd name="connsiteY393" fmla="*/ 463084 h 1972800"/>
                <a:gd name="connsiteX394" fmla="*/ 9781432 w 11362354"/>
                <a:gd name="connsiteY394" fmla="*/ 440432 h 1972800"/>
                <a:gd name="connsiteX395" fmla="*/ 10286039 w 11362354"/>
                <a:gd name="connsiteY395" fmla="*/ 440432 h 1972800"/>
                <a:gd name="connsiteX396" fmla="*/ 10286039 w 11362354"/>
                <a:gd name="connsiteY396" fmla="*/ 482250 h 1972800"/>
                <a:gd name="connsiteX397" fmla="*/ 9781432 w 11362354"/>
                <a:gd name="connsiteY397" fmla="*/ 482250 h 1972800"/>
                <a:gd name="connsiteX398" fmla="*/ 8877431 w 11362354"/>
                <a:gd name="connsiteY398" fmla="*/ 440432 h 1972800"/>
                <a:gd name="connsiteX399" fmla="*/ 9382033 w 11362354"/>
                <a:gd name="connsiteY399" fmla="*/ 440432 h 1972800"/>
                <a:gd name="connsiteX400" fmla="*/ 9382033 w 11362354"/>
                <a:gd name="connsiteY400" fmla="*/ 482250 h 1972800"/>
                <a:gd name="connsiteX401" fmla="*/ 8877431 w 11362354"/>
                <a:gd name="connsiteY401" fmla="*/ 482250 h 1972800"/>
                <a:gd name="connsiteX402" fmla="*/ 8042875 w 11362354"/>
                <a:gd name="connsiteY402" fmla="*/ 440432 h 1972800"/>
                <a:gd name="connsiteX403" fmla="*/ 8501703 w 11362354"/>
                <a:gd name="connsiteY403" fmla="*/ 440432 h 1972800"/>
                <a:gd name="connsiteX404" fmla="*/ 8501703 w 11362354"/>
                <a:gd name="connsiteY404" fmla="*/ 482250 h 1972800"/>
                <a:gd name="connsiteX405" fmla="*/ 8042875 w 11362354"/>
                <a:gd name="connsiteY405" fmla="*/ 482250 h 1972800"/>
                <a:gd name="connsiteX406" fmla="*/ 7193139 w 11362354"/>
                <a:gd name="connsiteY406" fmla="*/ 440432 h 1972800"/>
                <a:gd name="connsiteX407" fmla="*/ 7871807 w 11362354"/>
                <a:gd name="connsiteY407" fmla="*/ 440432 h 1972800"/>
                <a:gd name="connsiteX408" fmla="*/ 7891162 w 11362354"/>
                <a:gd name="connsiteY408" fmla="*/ 482250 h 1972800"/>
                <a:gd name="connsiteX409" fmla="*/ 7193139 w 11362354"/>
                <a:gd name="connsiteY409" fmla="*/ 482250 h 1972800"/>
                <a:gd name="connsiteX410" fmla="*/ 6188669 w 11362354"/>
                <a:gd name="connsiteY410" fmla="*/ 440432 h 1972800"/>
                <a:gd name="connsiteX411" fmla="*/ 6674501 w 11362354"/>
                <a:gd name="connsiteY411" fmla="*/ 440432 h 1972800"/>
                <a:gd name="connsiteX412" fmla="*/ 6674501 w 11362354"/>
                <a:gd name="connsiteY412" fmla="*/ 482250 h 1972800"/>
                <a:gd name="connsiteX413" fmla="*/ 6188669 w 11362354"/>
                <a:gd name="connsiteY413" fmla="*/ 482250 h 1972800"/>
                <a:gd name="connsiteX414" fmla="*/ 5574793 w 11362354"/>
                <a:gd name="connsiteY414" fmla="*/ 440432 h 1972800"/>
                <a:gd name="connsiteX415" fmla="*/ 6073294 w 11362354"/>
                <a:gd name="connsiteY415" fmla="*/ 440432 h 1972800"/>
                <a:gd name="connsiteX416" fmla="*/ 6073294 w 11362354"/>
                <a:gd name="connsiteY416" fmla="*/ 482250 h 1972800"/>
                <a:gd name="connsiteX417" fmla="*/ 5574793 w 11362354"/>
                <a:gd name="connsiteY417" fmla="*/ 482250 h 1972800"/>
                <a:gd name="connsiteX418" fmla="*/ 4792811 w 11362354"/>
                <a:gd name="connsiteY418" fmla="*/ 440432 h 1972800"/>
                <a:gd name="connsiteX419" fmla="*/ 5291307 w 11362354"/>
                <a:gd name="connsiteY419" fmla="*/ 440432 h 1972800"/>
                <a:gd name="connsiteX420" fmla="*/ 5291307 w 11362354"/>
                <a:gd name="connsiteY420" fmla="*/ 482250 h 1972800"/>
                <a:gd name="connsiteX421" fmla="*/ 4792811 w 11362354"/>
                <a:gd name="connsiteY421" fmla="*/ 482250 h 1972800"/>
                <a:gd name="connsiteX422" fmla="*/ 2285298 w 11362354"/>
                <a:gd name="connsiteY422" fmla="*/ 440432 h 1972800"/>
                <a:gd name="connsiteX423" fmla="*/ 2771132 w 11362354"/>
                <a:gd name="connsiteY423" fmla="*/ 440432 h 1972800"/>
                <a:gd name="connsiteX424" fmla="*/ 2771132 w 11362354"/>
                <a:gd name="connsiteY424" fmla="*/ 482250 h 1972800"/>
                <a:gd name="connsiteX425" fmla="*/ 2285298 w 11362354"/>
                <a:gd name="connsiteY425" fmla="*/ 482250 h 1972800"/>
                <a:gd name="connsiteX426" fmla="*/ 1688066 w 11362354"/>
                <a:gd name="connsiteY426" fmla="*/ 440432 h 1972800"/>
                <a:gd name="connsiteX427" fmla="*/ 2171374 w 11362354"/>
                <a:gd name="connsiteY427" fmla="*/ 440432 h 1972800"/>
                <a:gd name="connsiteX428" fmla="*/ 2178605 w 11362354"/>
                <a:gd name="connsiteY428" fmla="*/ 482250 h 1972800"/>
                <a:gd name="connsiteX429" fmla="*/ 1717768 w 11362354"/>
                <a:gd name="connsiteY429" fmla="*/ 482250 h 1972800"/>
                <a:gd name="connsiteX430" fmla="*/ 1688066 w 11362354"/>
                <a:gd name="connsiteY430" fmla="*/ 440432 h 1972800"/>
                <a:gd name="connsiteX431" fmla="*/ 985097 w 11362354"/>
                <a:gd name="connsiteY431" fmla="*/ 440432 h 1972800"/>
                <a:gd name="connsiteX432" fmla="*/ 1469893 w 11362354"/>
                <a:gd name="connsiteY432" fmla="*/ 440432 h 1972800"/>
                <a:gd name="connsiteX433" fmla="*/ 1469893 w 11362354"/>
                <a:gd name="connsiteY433" fmla="*/ 482250 h 1972800"/>
                <a:gd name="connsiteX434" fmla="*/ 985097 w 11362354"/>
                <a:gd name="connsiteY434" fmla="*/ 482250 h 1972800"/>
                <a:gd name="connsiteX435" fmla="*/ 0 w 11362354"/>
                <a:gd name="connsiteY435" fmla="*/ 440432 h 1972800"/>
                <a:gd name="connsiteX436" fmla="*/ 505721 w 11362354"/>
                <a:gd name="connsiteY436" fmla="*/ 440432 h 1972800"/>
                <a:gd name="connsiteX437" fmla="*/ 505721 w 11362354"/>
                <a:gd name="connsiteY437" fmla="*/ 482250 h 1972800"/>
                <a:gd name="connsiteX438" fmla="*/ 0 w 11362354"/>
                <a:gd name="connsiteY438" fmla="*/ 482250 h 1972800"/>
                <a:gd name="connsiteX439" fmla="*/ 4093268 w 11362354"/>
                <a:gd name="connsiteY439" fmla="*/ 440431 h 1972800"/>
                <a:gd name="connsiteX440" fmla="*/ 4597023 w 11362354"/>
                <a:gd name="connsiteY440" fmla="*/ 440431 h 1972800"/>
                <a:gd name="connsiteX441" fmla="*/ 4611768 w 11362354"/>
                <a:gd name="connsiteY441" fmla="*/ 482249 h 1972800"/>
                <a:gd name="connsiteX442" fmla="*/ 4120709 w 11362354"/>
                <a:gd name="connsiteY442" fmla="*/ 482249 h 1972800"/>
                <a:gd name="connsiteX443" fmla="*/ 4093268 w 11362354"/>
                <a:gd name="connsiteY443" fmla="*/ 440431 h 1972800"/>
                <a:gd name="connsiteX444" fmla="*/ 3368371 w 11362354"/>
                <a:gd name="connsiteY444" fmla="*/ 440431 h 1972800"/>
                <a:gd name="connsiteX445" fmla="*/ 3872116 w 11362354"/>
                <a:gd name="connsiteY445" fmla="*/ 440431 h 1972800"/>
                <a:gd name="connsiteX446" fmla="*/ 3844680 w 11362354"/>
                <a:gd name="connsiteY446" fmla="*/ 482249 h 1972800"/>
                <a:gd name="connsiteX447" fmla="*/ 3353616 w 11362354"/>
                <a:gd name="connsiteY447" fmla="*/ 482249 h 1972800"/>
                <a:gd name="connsiteX448" fmla="*/ 3368371 w 11362354"/>
                <a:gd name="connsiteY448" fmla="*/ 440431 h 1972800"/>
                <a:gd name="connsiteX449" fmla="*/ 11223979 w 11362354"/>
                <a:gd name="connsiteY449" fmla="*/ 437563 h 1972800"/>
                <a:gd name="connsiteX450" fmla="*/ 11304274 w 11362354"/>
                <a:gd name="connsiteY450" fmla="*/ 437563 h 1972800"/>
                <a:gd name="connsiteX451" fmla="*/ 11304274 w 11362354"/>
                <a:gd name="connsiteY451" fmla="*/ 487440 h 1972800"/>
                <a:gd name="connsiteX452" fmla="*/ 11274504 w 11362354"/>
                <a:gd name="connsiteY452" fmla="*/ 487440 h 1972800"/>
                <a:gd name="connsiteX453" fmla="*/ 10437485 w 11362354"/>
                <a:gd name="connsiteY453" fmla="*/ 312620 h 1972800"/>
                <a:gd name="connsiteX454" fmla="*/ 11305204 w 11362354"/>
                <a:gd name="connsiteY454" fmla="*/ 312620 h 1972800"/>
                <a:gd name="connsiteX455" fmla="*/ 11305204 w 11362354"/>
                <a:gd name="connsiteY455" fmla="*/ 323517 h 1972800"/>
                <a:gd name="connsiteX456" fmla="*/ 11306110 w 11362354"/>
                <a:gd name="connsiteY456" fmla="*/ 323517 h 1972800"/>
                <a:gd name="connsiteX457" fmla="*/ 11306110 w 11362354"/>
                <a:gd name="connsiteY457" fmla="*/ 351547 h 1972800"/>
                <a:gd name="connsiteX458" fmla="*/ 11306110 w 11362354"/>
                <a:gd name="connsiteY458" fmla="*/ 359098 h 1972800"/>
                <a:gd name="connsiteX459" fmla="*/ 11305204 w 11362354"/>
                <a:gd name="connsiteY459" fmla="*/ 359098 h 1972800"/>
                <a:gd name="connsiteX460" fmla="*/ 11305204 w 11362354"/>
                <a:gd name="connsiteY460" fmla="*/ 363528 h 1972800"/>
                <a:gd name="connsiteX461" fmla="*/ 10423824 w 11362354"/>
                <a:gd name="connsiteY461" fmla="*/ 363528 h 1972800"/>
                <a:gd name="connsiteX462" fmla="*/ 10429797 w 11362354"/>
                <a:gd name="connsiteY462" fmla="*/ 336441 h 1972800"/>
                <a:gd name="connsiteX463" fmla="*/ 9781432 w 11362354"/>
                <a:gd name="connsiteY463" fmla="*/ 312620 h 1972800"/>
                <a:gd name="connsiteX464" fmla="*/ 10286039 w 11362354"/>
                <a:gd name="connsiteY464" fmla="*/ 312620 h 1972800"/>
                <a:gd name="connsiteX465" fmla="*/ 10286039 w 11362354"/>
                <a:gd name="connsiteY465" fmla="*/ 322833 h 1972800"/>
                <a:gd name="connsiteX466" fmla="*/ 10286039 w 11362354"/>
                <a:gd name="connsiteY466" fmla="*/ 358338 h 1972800"/>
                <a:gd name="connsiteX467" fmla="*/ 10286039 w 11362354"/>
                <a:gd name="connsiteY467" fmla="*/ 358339 h 1972800"/>
                <a:gd name="connsiteX468" fmla="*/ 9781432 w 11362354"/>
                <a:gd name="connsiteY468" fmla="*/ 358339 h 1972800"/>
                <a:gd name="connsiteX469" fmla="*/ 9781432 w 11362354"/>
                <a:gd name="connsiteY469" fmla="*/ 358338 h 1972800"/>
                <a:gd name="connsiteX470" fmla="*/ 9781432 w 11362354"/>
                <a:gd name="connsiteY470" fmla="*/ 322833 h 1972800"/>
                <a:gd name="connsiteX471" fmla="*/ 8611213 w 11362354"/>
                <a:gd name="connsiteY471" fmla="*/ 312620 h 1972800"/>
                <a:gd name="connsiteX472" fmla="*/ 9666891 w 11362354"/>
                <a:gd name="connsiteY472" fmla="*/ 312620 h 1972800"/>
                <a:gd name="connsiteX473" fmla="*/ 9666891 w 11362354"/>
                <a:gd name="connsiteY473" fmla="*/ 322833 h 1972800"/>
                <a:gd name="connsiteX474" fmla="*/ 9668568 w 11362354"/>
                <a:gd name="connsiteY474" fmla="*/ 322833 h 1972800"/>
                <a:gd name="connsiteX475" fmla="*/ 9668568 w 11362354"/>
                <a:gd name="connsiteY475" fmla="*/ 358338 h 1972800"/>
                <a:gd name="connsiteX476" fmla="*/ 9666891 w 11362354"/>
                <a:gd name="connsiteY476" fmla="*/ 358338 h 1972800"/>
                <a:gd name="connsiteX477" fmla="*/ 9666891 w 11362354"/>
                <a:gd name="connsiteY477" fmla="*/ 358339 h 1972800"/>
                <a:gd name="connsiteX478" fmla="*/ 8611213 w 11362354"/>
                <a:gd name="connsiteY478" fmla="*/ 358339 h 1972800"/>
                <a:gd name="connsiteX479" fmla="*/ 8037009 w 11362354"/>
                <a:gd name="connsiteY479" fmla="*/ 312620 h 1972800"/>
                <a:gd name="connsiteX480" fmla="*/ 8500026 w 11362354"/>
                <a:gd name="connsiteY480" fmla="*/ 312620 h 1972800"/>
                <a:gd name="connsiteX481" fmla="*/ 8500026 w 11362354"/>
                <a:gd name="connsiteY481" fmla="*/ 322833 h 1972800"/>
                <a:gd name="connsiteX482" fmla="*/ 8501703 w 11362354"/>
                <a:gd name="connsiteY482" fmla="*/ 322833 h 1972800"/>
                <a:gd name="connsiteX483" fmla="*/ 8501703 w 11362354"/>
                <a:gd name="connsiteY483" fmla="*/ 358338 h 1972800"/>
                <a:gd name="connsiteX484" fmla="*/ 8500026 w 11362354"/>
                <a:gd name="connsiteY484" fmla="*/ 358338 h 1972800"/>
                <a:gd name="connsiteX485" fmla="*/ 8500026 w 11362354"/>
                <a:gd name="connsiteY485" fmla="*/ 358339 h 1972800"/>
                <a:gd name="connsiteX486" fmla="*/ 8037009 w 11362354"/>
                <a:gd name="connsiteY486" fmla="*/ 358339 h 1972800"/>
                <a:gd name="connsiteX487" fmla="*/ 7193139 w 11362354"/>
                <a:gd name="connsiteY487" fmla="*/ 312620 h 1972800"/>
                <a:gd name="connsiteX488" fmla="*/ 7812777 w 11362354"/>
                <a:gd name="connsiteY488" fmla="*/ 312620 h 1972800"/>
                <a:gd name="connsiteX489" fmla="*/ 7833342 w 11362354"/>
                <a:gd name="connsiteY489" fmla="*/ 357178 h 1972800"/>
                <a:gd name="connsiteX490" fmla="*/ 7833342 w 11362354"/>
                <a:gd name="connsiteY490" fmla="*/ 357314 h 1972800"/>
                <a:gd name="connsiteX491" fmla="*/ 7833816 w 11362354"/>
                <a:gd name="connsiteY491" fmla="*/ 358338 h 1972800"/>
                <a:gd name="connsiteX492" fmla="*/ 7833342 w 11362354"/>
                <a:gd name="connsiteY492" fmla="*/ 358338 h 1972800"/>
                <a:gd name="connsiteX493" fmla="*/ 7833342 w 11362354"/>
                <a:gd name="connsiteY493" fmla="*/ 358339 h 1972800"/>
                <a:gd name="connsiteX494" fmla="*/ 7193139 w 11362354"/>
                <a:gd name="connsiteY494" fmla="*/ 358339 h 1972800"/>
                <a:gd name="connsiteX495" fmla="*/ 7193139 w 11362354"/>
                <a:gd name="connsiteY495" fmla="*/ 358338 h 1972800"/>
                <a:gd name="connsiteX496" fmla="*/ 7193139 w 11362354"/>
                <a:gd name="connsiteY496" fmla="*/ 322833 h 1972800"/>
                <a:gd name="connsiteX497" fmla="*/ 6184479 w 11362354"/>
                <a:gd name="connsiteY497" fmla="*/ 312620 h 1972800"/>
                <a:gd name="connsiteX498" fmla="*/ 7080274 w 11362354"/>
                <a:gd name="connsiteY498" fmla="*/ 312620 h 1972800"/>
                <a:gd name="connsiteX499" fmla="*/ 7080274 w 11362354"/>
                <a:gd name="connsiteY499" fmla="*/ 322833 h 1972800"/>
                <a:gd name="connsiteX500" fmla="*/ 7080275 w 11362354"/>
                <a:gd name="connsiteY500" fmla="*/ 322833 h 1972800"/>
                <a:gd name="connsiteX501" fmla="*/ 7080275 w 11362354"/>
                <a:gd name="connsiteY501" fmla="*/ 358338 h 1972800"/>
                <a:gd name="connsiteX502" fmla="*/ 7080274 w 11362354"/>
                <a:gd name="connsiteY502" fmla="*/ 358338 h 1972800"/>
                <a:gd name="connsiteX503" fmla="*/ 7080274 w 11362354"/>
                <a:gd name="connsiteY503" fmla="*/ 358339 h 1972800"/>
                <a:gd name="connsiteX504" fmla="*/ 6184479 w 11362354"/>
                <a:gd name="connsiteY504" fmla="*/ 358339 h 1972800"/>
                <a:gd name="connsiteX505" fmla="*/ 5574793 w 11362354"/>
                <a:gd name="connsiteY505" fmla="*/ 312620 h 1972800"/>
                <a:gd name="connsiteX506" fmla="*/ 6073294 w 11362354"/>
                <a:gd name="connsiteY506" fmla="*/ 312620 h 1972800"/>
                <a:gd name="connsiteX507" fmla="*/ 6073294 w 11362354"/>
                <a:gd name="connsiteY507" fmla="*/ 322833 h 1972800"/>
                <a:gd name="connsiteX508" fmla="*/ 6073294 w 11362354"/>
                <a:gd name="connsiteY508" fmla="*/ 358338 h 1972800"/>
                <a:gd name="connsiteX509" fmla="*/ 6073294 w 11362354"/>
                <a:gd name="connsiteY509" fmla="*/ 358339 h 1972800"/>
                <a:gd name="connsiteX510" fmla="*/ 5574793 w 11362354"/>
                <a:gd name="connsiteY510" fmla="*/ 358339 h 1972800"/>
                <a:gd name="connsiteX511" fmla="*/ 5574793 w 11362354"/>
                <a:gd name="connsiteY511" fmla="*/ 358338 h 1972800"/>
                <a:gd name="connsiteX512" fmla="*/ 5574793 w 11362354"/>
                <a:gd name="connsiteY512" fmla="*/ 322833 h 1972800"/>
                <a:gd name="connsiteX513" fmla="*/ 4792811 w 11362354"/>
                <a:gd name="connsiteY513" fmla="*/ 312620 h 1972800"/>
                <a:gd name="connsiteX514" fmla="*/ 5291307 w 11362354"/>
                <a:gd name="connsiteY514" fmla="*/ 312620 h 1972800"/>
                <a:gd name="connsiteX515" fmla="*/ 5291307 w 11362354"/>
                <a:gd name="connsiteY515" fmla="*/ 322833 h 1972800"/>
                <a:gd name="connsiteX516" fmla="*/ 5291307 w 11362354"/>
                <a:gd name="connsiteY516" fmla="*/ 358338 h 1972800"/>
                <a:gd name="connsiteX517" fmla="*/ 5291307 w 11362354"/>
                <a:gd name="connsiteY517" fmla="*/ 358339 h 1972800"/>
                <a:gd name="connsiteX518" fmla="*/ 4792811 w 11362354"/>
                <a:gd name="connsiteY518" fmla="*/ 358339 h 1972800"/>
                <a:gd name="connsiteX519" fmla="*/ 4792811 w 11362354"/>
                <a:gd name="connsiteY519" fmla="*/ 358338 h 1972800"/>
                <a:gd name="connsiteX520" fmla="*/ 4792811 w 11362354"/>
                <a:gd name="connsiteY520" fmla="*/ 322833 h 1972800"/>
                <a:gd name="connsiteX521" fmla="*/ 2285298 w 11362354"/>
                <a:gd name="connsiteY521" fmla="*/ 312620 h 1972800"/>
                <a:gd name="connsiteX522" fmla="*/ 3183254 w 11362354"/>
                <a:gd name="connsiteY522" fmla="*/ 312620 h 1972800"/>
                <a:gd name="connsiteX523" fmla="*/ 3183254 w 11362354"/>
                <a:gd name="connsiteY523" fmla="*/ 322833 h 1972800"/>
                <a:gd name="connsiteX524" fmla="*/ 3183254 w 11362354"/>
                <a:gd name="connsiteY524" fmla="*/ 358338 h 1972800"/>
                <a:gd name="connsiteX525" fmla="*/ 3183254 w 11362354"/>
                <a:gd name="connsiteY525" fmla="*/ 358339 h 1972800"/>
                <a:gd name="connsiteX526" fmla="*/ 2285298 w 11362354"/>
                <a:gd name="connsiteY526" fmla="*/ 358339 h 1972800"/>
                <a:gd name="connsiteX527" fmla="*/ 2285298 w 11362354"/>
                <a:gd name="connsiteY527" fmla="*/ 358338 h 1972800"/>
                <a:gd name="connsiteX528" fmla="*/ 2285298 w 11362354"/>
                <a:gd name="connsiteY528" fmla="*/ 322833 h 1972800"/>
                <a:gd name="connsiteX529" fmla="*/ 985097 w 11362354"/>
                <a:gd name="connsiteY529" fmla="*/ 312620 h 1972800"/>
                <a:gd name="connsiteX530" fmla="*/ 2135110 w 11362354"/>
                <a:gd name="connsiteY530" fmla="*/ 312620 h 1972800"/>
                <a:gd name="connsiteX531" fmla="*/ 2148730 w 11362354"/>
                <a:gd name="connsiteY531" fmla="*/ 358335 h 1972800"/>
                <a:gd name="connsiteX532" fmla="*/ 2148731 w 11362354"/>
                <a:gd name="connsiteY532" fmla="*/ 358338 h 1972800"/>
                <a:gd name="connsiteX533" fmla="*/ 2148731 w 11362354"/>
                <a:gd name="connsiteY533" fmla="*/ 358339 h 1972800"/>
                <a:gd name="connsiteX534" fmla="*/ 985097 w 11362354"/>
                <a:gd name="connsiteY534" fmla="*/ 358339 h 1972800"/>
                <a:gd name="connsiteX535" fmla="*/ 985097 w 11362354"/>
                <a:gd name="connsiteY535" fmla="*/ 358338 h 1972800"/>
                <a:gd name="connsiteX536" fmla="*/ 985097 w 11362354"/>
                <a:gd name="connsiteY536" fmla="*/ 322833 h 1972800"/>
                <a:gd name="connsiteX537" fmla="*/ 0 w 11362354"/>
                <a:gd name="connsiteY537" fmla="*/ 312620 h 1972800"/>
                <a:gd name="connsiteX538" fmla="*/ 877145 w 11362354"/>
                <a:gd name="connsiteY538" fmla="*/ 312620 h 1972800"/>
                <a:gd name="connsiteX539" fmla="*/ 877145 w 11362354"/>
                <a:gd name="connsiteY539" fmla="*/ 322833 h 1972800"/>
                <a:gd name="connsiteX540" fmla="*/ 877145 w 11362354"/>
                <a:gd name="connsiteY540" fmla="*/ 358338 h 1972800"/>
                <a:gd name="connsiteX541" fmla="*/ 877145 w 11362354"/>
                <a:gd name="connsiteY541" fmla="*/ 358339 h 1972800"/>
                <a:gd name="connsiteX542" fmla="*/ 0 w 11362354"/>
                <a:gd name="connsiteY542" fmla="*/ 358339 h 1972800"/>
                <a:gd name="connsiteX543" fmla="*/ 0 w 11362354"/>
                <a:gd name="connsiteY543" fmla="*/ 358338 h 1972800"/>
                <a:gd name="connsiteX544" fmla="*/ 0 w 11362354"/>
                <a:gd name="connsiteY544" fmla="*/ 322833 h 1972800"/>
                <a:gd name="connsiteX545" fmla="*/ 3426524 w 11362354"/>
                <a:gd name="connsiteY545" fmla="*/ 311140 h 1972800"/>
                <a:gd name="connsiteX546" fmla="*/ 4541246 w 11362354"/>
                <a:gd name="connsiteY546" fmla="*/ 311140 h 1972800"/>
                <a:gd name="connsiteX547" fmla="*/ 4565836 w 11362354"/>
                <a:gd name="connsiteY547" fmla="*/ 363528 h 1972800"/>
                <a:gd name="connsiteX548" fmla="*/ 3720591 w 11362354"/>
                <a:gd name="connsiteY548" fmla="*/ 363528 h 1972800"/>
                <a:gd name="connsiteX549" fmla="*/ 3720591 w 11362354"/>
                <a:gd name="connsiteY549" fmla="*/ 361147 h 1972800"/>
                <a:gd name="connsiteX550" fmla="*/ 3403052 w 11362354"/>
                <a:gd name="connsiteY550" fmla="*/ 361147 h 1972800"/>
                <a:gd name="connsiteX551" fmla="*/ 10479636 w 11362354"/>
                <a:gd name="connsiteY551" fmla="*/ 204267 h 1972800"/>
                <a:gd name="connsiteX552" fmla="*/ 10671926 w 11362354"/>
                <a:gd name="connsiteY552" fmla="*/ 204267 h 1972800"/>
                <a:gd name="connsiteX553" fmla="*/ 11306110 w 11362354"/>
                <a:gd name="connsiteY553" fmla="*/ 204267 h 1972800"/>
                <a:gd name="connsiteX554" fmla="*/ 11306110 w 11362354"/>
                <a:gd name="connsiteY554" fmla="*/ 241250 h 1972800"/>
                <a:gd name="connsiteX555" fmla="*/ 10671926 w 11362354"/>
                <a:gd name="connsiteY555" fmla="*/ 241250 h 1972800"/>
                <a:gd name="connsiteX556" fmla="*/ 10463420 w 11362354"/>
                <a:gd name="connsiteY556" fmla="*/ 241250 h 1972800"/>
                <a:gd name="connsiteX557" fmla="*/ 9781432 w 11362354"/>
                <a:gd name="connsiteY557" fmla="*/ 203834 h 1972800"/>
                <a:gd name="connsiteX558" fmla="*/ 10286039 w 11362354"/>
                <a:gd name="connsiteY558" fmla="*/ 203834 h 1972800"/>
                <a:gd name="connsiteX559" fmla="*/ 10286039 w 11362354"/>
                <a:gd name="connsiteY559" fmla="*/ 240739 h 1972800"/>
                <a:gd name="connsiteX560" fmla="*/ 9781432 w 11362354"/>
                <a:gd name="connsiteY560" fmla="*/ 240739 h 1972800"/>
                <a:gd name="connsiteX561" fmla="*/ 8612890 w 11362354"/>
                <a:gd name="connsiteY561" fmla="*/ 203834 h 1972800"/>
                <a:gd name="connsiteX562" fmla="*/ 9668568 w 11362354"/>
                <a:gd name="connsiteY562" fmla="*/ 203834 h 1972800"/>
                <a:gd name="connsiteX563" fmla="*/ 9668568 w 11362354"/>
                <a:gd name="connsiteY563" fmla="*/ 240739 h 1972800"/>
                <a:gd name="connsiteX564" fmla="*/ 8612890 w 11362354"/>
                <a:gd name="connsiteY564" fmla="*/ 240739 h 1972800"/>
                <a:gd name="connsiteX565" fmla="*/ 8042875 w 11362354"/>
                <a:gd name="connsiteY565" fmla="*/ 203834 h 1972800"/>
                <a:gd name="connsiteX566" fmla="*/ 8501703 w 11362354"/>
                <a:gd name="connsiteY566" fmla="*/ 203834 h 1972800"/>
                <a:gd name="connsiteX567" fmla="*/ 8501703 w 11362354"/>
                <a:gd name="connsiteY567" fmla="*/ 240739 h 1972800"/>
                <a:gd name="connsiteX568" fmla="*/ 8042875 w 11362354"/>
                <a:gd name="connsiteY568" fmla="*/ 240739 h 1972800"/>
                <a:gd name="connsiteX569" fmla="*/ 7193139 w 11362354"/>
                <a:gd name="connsiteY569" fmla="*/ 203834 h 1972800"/>
                <a:gd name="connsiteX570" fmla="*/ 7762309 w 11362354"/>
                <a:gd name="connsiteY570" fmla="*/ 203834 h 1972800"/>
                <a:gd name="connsiteX571" fmla="*/ 7779389 w 11362354"/>
                <a:gd name="connsiteY571" fmla="*/ 240739 h 1972800"/>
                <a:gd name="connsiteX572" fmla="*/ 7193139 w 11362354"/>
                <a:gd name="connsiteY572" fmla="*/ 240739 h 1972800"/>
                <a:gd name="connsiteX573" fmla="*/ 6188669 w 11362354"/>
                <a:gd name="connsiteY573" fmla="*/ 203834 h 1972800"/>
                <a:gd name="connsiteX574" fmla="*/ 7080275 w 11362354"/>
                <a:gd name="connsiteY574" fmla="*/ 203834 h 1972800"/>
                <a:gd name="connsiteX575" fmla="*/ 7080275 w 11362354"/>
                <a:gd name="connsiteY575" fmla="*/ 240739 h 1972800"/>
                <a:gd name="connsiteX576" fmla="*/ 6188669 w 11362354"/>
                <a:gd name="connsiteY576" fmla="*/ 240739 h 1972800"/>
                <a:gd name="connsiteX577" fmla="*/ 5574793 w 11362354"/>
                <a:gd name="connsiteY577" fmla="*/ 203834 h 1972800"/>
                <a:gd name="connsiteX578" fmla="*/ 6073294 w 11362354"/>
                <a:gd name="connsiteY578" fmla="*/ 203834 h 1972800"/>
                <a:gd name="connsiteX579" fmla="*/ 6073294 w 11362354"/>
                <a:gd name="connsiteY579" fmla="*/ 240739 h 1972800"/>
                <a:gd name="connsiteX580" fmla="*/ 5574793 w 11362354"/>
                <a:gd name="connsiteY580" fmla="*/ 240739 h 1972800"/>
                <a:gd name="connsiteX581" fmla="*/ 4792811 w 11362354"/>
                <a:gd name="connsiteY581" fmla="*/ 203834 h 1972800"/>
                <a:gd name="connsiteX582" fmla="*/ 5291307 w 11362354"/>
                <a:gd name="connsiteY582" fmla="*/ 203834 h 1972800"/>
                <a:gd name="connsiteX583" fmla="*/ 5291307 w 11362354"/>
                <a:gd name="connsiteY583" fmla="*/ 240739 h 1972800"/>
                <a:gd name="connsiteX584" fmla="*/ 4792811 w 11362354"/>
                <a:gd name="connsiteY584" fmla="*/ 240739 h 1972800"/>
                <a:gd name="connsiteX585" fmla="*/ 2285298 w 11362354"/>
                <a:gd name="connsiteY585" fmla="*/ 203834 h 1972800"/>
                <a:gd name="connsiteX586" fmla="*/ 3183254 w 11362354"/>
                <a:gd name="connsiteY586" fmla="*/ 203834 h 1972800"/>
                <a:gd name="connsiteX587" fmla="*/ 3183254 w 11362354"/>
                <a:gd name="connsiteY587" fmla="*/ 240739 h 1972800"/>
                <a:gd name="connsiteX588" fmla="*/ 2285298 w 11362354"/>
                <a:gd name="connsiteY588" fmla="*/ 240739 h 1972800"/>
                <a:gd name="connsiteX589" fmla="*/ 985097 w 11362354"/>
                <a:gd name="connsiteY589" fmla="*/ 203834 h 1972800"/>
                <a:gd name="connsiteX590" fmla="*/ 2069184 w 11362354"/>
                <a:gd name="connsiteY590" fmla="*/ 203834 h 1972800"/>
                <a:gd name="connsiteX591" fmla="*/ 2093941 w 11362354"/>
                <a:gd name="connsiteY591" fmla="*/ 240739 h 1972800"/>
                <a:gd name="connsiteX592" fmla="*/ 985097 w 11362354"/>
                <a:gd name="connsiteY592" fmla="*/ 240739 h 1972800"/>
                <a:gd name="connsiteX593" fmla="*/ 0 w 11362354"/>
                <a:gd name="connsiteY593" fmla="*/ 203834 h 1972800"/>
                <a:gd name="connsiteX594" fmla="*/ 877145 w 11362354"/>
                <a:gd name="connsiteY594" fmla="*/ 203834 h 1972800"/>
                <a:gd name="connsiteX595" fmla="*/ 877145 w 11362354"/>
                <a:gd name="connsiteY595" fmla="*/ 240739 h 1972800"/>
                <a:gd name="connsiteX596" fmla="*/ 0 w 11362354"/>
                <a:gd name="connsiteY596" fmla="*/ 240739 h 1972800"/>
                <a:gd name="connsiteX597" fmla="*/ 3491565 w 11362354"/>
                <a:gd name="connsiteY597" fmla="*/ 203833 h 1972800"/>
                <a:gd name="connsiteX598" fmla="*/ 4473824 w 11362354"/>
                <a:gd name="connsiteY598" fmla="*/ 203833 h 1972800"/>
                <a:gd name="connsiteX599" fmla="*/ 4499119 w 11362354"/>
                <a:gd name="connsiteY599" fmla="*/ 240738 h 1972800"/>
                <a:gd name="connsiteX600" fmla="*/ 3466269 w 11362354"/>
                <a:gd name="connsiteY600" fmla="*/ 240738 h 1972800"/>
                <a:gd name="connsiteX601" fmla="*/ 3491565 w 11362354"/>
                <a:gd name="connsiteY601" fmla="*/ 203833 h 1972800"/>
                <a:gd name="connsiteX602" fmla="*/ 10550205 w 11362354"/>
                <a:gd name="connsiteY602" fmla="*/ 96959 h 1972800"/>
                <a:gd name="connsiteX603" fmla="*/ 10671926 w 11362354"/>
                <a:gd name="connsiteY603" fmla="*/ 96959 h 1972800"/>
                <a:gd name="connsiteX604" fmla="*/ 11306110 w 11362354"/>
                <a:gd name="connsiteY604" fmla="*/ 96959 h 1972800"/>
                <a:gd name="connsiteX605" fmla="*/ 11306110 w 11362354"/>
                <a:gd name="connsiteY605" fmla="*/ 121993 h 1972800"/>
                <a:gd name="connsiteX606" fmla="*/ 10671926 w 11362354"/>
                <a:gd name="connsiteY606" fmla="*/ 121993 h 1972800"/>
                <a:gd name="connsiteX607" fmla="*/ 10531544 w 11362354"/>
                <a:gd name="connsiteY607" fmla="*/ 121993 h 1972800"/>
                <a:gd name="connsiteX608" fmla="*/ 9781432 w 11362354"/>
                <a:gd name="connsiteY608" fmla="*/ 96753 h 1972800"/>
                <a:gd name="connsiteX609" fmla="*/ 10286039 w 11362354"/>
                <a:gd name="connsiteY609" fmla="*/ 96753 h 1972800"/>
                <a:gd name="connsiteX610" fmla="*/ 10286039 w 11362354"/>
                <a:gd name="connsiteY610" fmla="*/ 121735 h 1972800"/>
                <a:gd name="connsiteX611" fmla="*/ 9781432 w 11362354"/>
                <a:gd name="connsiteY611" fmla="*/ 121735 h 1972800"/>
                <a:gd name="connsiteX612" fmla="*/ 8612890 w 11362354"/>
                <a:gd name="connsiteY612" fmla="*/ 96753 h 1972800"/>
                <a:gd name="connsiteX613" fmla="*/ 9668568 w 11362354"/>
                <a:gd name="connsiteY613" fmla="*/ 96753 h 1972800"/>
                <a:gd name="connsiteX614" fmla="*/ 9668568 w 11362354"/>
                <a:gd name="connsiteY614" fmla="*/ 121735 h 1972800"/>
                <a:gd name="connsiteX615" fmla="*/ 8612890 w 11362354"/>
                <a:gd name="connsiteY615" fmla="*/ 121735 h 1972800"/>
                <a:gd name="connsiteX616" fmla="*/ 8042875 w 11362354"/>
                <a:gd name="connsiteY616" fmla="*/ 96753 h 1972800"/>
                <a:gd name="connsiteX617" fmla="*/ 8501703 w 11362354"/>
                <a:gd name="connsiteY617" fmla="*/ 96753 h 1972800"/>
                <a:gd name="connsiteX618" fmla="*/ 8501703 w 11362354"/>
                <a:gd name="connsiteY618" fmla="*/ 121735 h 1972800"/>
                <a:gd name="connsiteX619" fmla="*/ 8042875 w 11362354"/>
                <a:gd name="connsiteY619" fmla="*/ 121735 h 1972800"/>
                <a:gd name="connsiteX620" fmla="*/ 7193139 w 11362354"/>
                <a:gd name="connsiteY620" fmla="*/ 96753 h 1972800"/>
                <a:gd name="connsiteX621" fmla="*/ 7712749 w 11362354"/>
                <a:gd name="connsiteY621" fmla="*/ 96753 h 1972800"/>
                <a:gd name="connsiteX622" fmla="*/ 7724312 w 11362354"/>
                <a:gd name="connsiteY622" fmla="*/ 121735 h 1972800"/>
                <a:gd name="connsiteX623" fmla="*/ 7193139 w 11362354"/>
                <a:gd name="connsiteY623" fmla="*/ 121735 h 1972800"/>
                <a:gd name="connsiteX624" fmla="*/ 6188669 w 11362354"/>
                <a:gd name="connsiteY624" fmla="*/ 96753 h 1972800"/>
                <a:gd name="connsiteX625" fmla="*/ 7080275 w 11362354"/>
                <a:gd name="connsiteY625" fmla="*/ 96753 h 1972800"/>
                <a:gd name="connsiteX626" fmla="*/ 7080275 w 11362354"/>
                <a:gd name="connsiteY626" fmla="*/ 121735 h 1972800"/>
                <a:gd name="connsiteX627" fmla="*/ 6188669 w 11362354"/>
                <a:gd name="connsiteY627" fmla="*/ 121735 h 1972800"/>
                <a:gd name="connsiteX628" fmla="*/ 5574793 w 11362354"/>
                <a:gd name="connsiteY628" fmla="*/ 96753 h 1972800"/>
                <a:gd name="connsiteX629" fmla="*/ 6073294 w 11362354"/>
                <a:gd name="connsiteY629" fmla="*/ 96753 h 1972800"/>
                <a:gd name="connsiteX630" fmla="*/ 6073294 w 11362354"/>
                <a:gd name="connsiteY630" fmla="*/ 121735 h 1972800"/>
                <a:gd name="connsiteX631" fmla="*/ 5574793 w 11362354"/>
                <a:gd name="connsiteY631" fmla="*/ 121735 h 1972800"/>
                <a:gd name="connsiteX632" fmla="*/ 4792811 w 11362354"/>
                <a:gd name="connsiteY632" fmla="*/ 96753 h 1972800"/>
                <a:gd name="connsiteX633" fmla="*/ 5291307 w 11362354"/>
                <a:gd name="connsiteY633" fmla="*/ 96753 h 1972800"/>
                <a:gd name="connsiteX634" fmla="*/ 5291307 w 11362354"/>
                <a:gd name="connsiteY634" fmla="*/ 121735 h 1972800"/>
                <a:gd name="connsiteX635" fmla="*/ 4792811 w 11362354"/>
                <a:gd name="connsiteY635" fmla="*/ 121735 h 1972800"/>
                <a:gd name="connsiteX636" fmla="*/ 2285298 w 11362354"/>
                <a:gd name="connsiteY636" fmla="*/ 96753 h 1972800"/>
                <a:gd name="connsiteX637" fmla="*/ 3183254 w 11362354"/>
                <a:gd name="connsiteY637" fmla="*/ 96753 h 1972800"/>
                <a:gd name="connsiteX638" fmla="*/ 3183254 w 11362354"/>
                <a:gd name="connsiteY638" fmla="*/ 121735 h 1972800"/>
                <a:gd name="connsiteX639" fmla="*/ 2285298 w 11362354"/>
                <a:gd name="connsiteY639" fmla="*/ 121735 h 1972800"/>
                <a:gd name="connsiteX640" fmla="*/ 985097 w 11362354"/>
                <a:gd name="connsiteY640" fmla="*/ 96753 h 1972800"/>
                <a:gd name="connsiteX641" fmla="*/ 1978552 w 11362354"/>
                <a:gd name="connsiteY641" fmla="*/ 96753 h 1972800"/>
                <a:gd name="connsiteX642" fmla="*/ 2002599 w 11362354"/>
                <a:gd name="connsiteY642" fmla="*/ 121735 h 1972800"/>
                <a:gd name="connsiteX643" fmla="*/ 985097 w 11362354"/>
                <a:gd name="connsiteY643" fmla="*/ 121735 h 1972800"/>
                <a:gd name="connsiteX644" fmla="*/ 0 w 11362354"/>
                <a:gd name="connsiteY644" fmla="*/ 96753 h 1972800"/>
                <a:gd name="connsiteX645" fmla="*/ 877145 w 11362354"/>
                <a:gd name="connsiteY645" fmla="*/ 96753 h 1972800"/>
                <a:gd name="connsiteX646" fmla="*/ 877145 w 11362354"/>
                <a:gd name="connsiteY646" fmla="*/ 121735 h 1972800"/>
                <a:gd name="connsiteX647" fmla="*/ 0 w 11362354"/>
                <a:gd name="connsiteY647" fmla="*/ 121735 h 1972800"/>
                <a:gd name="connsiteX648" fmla="*/ 3581580 w 11362354"/>
                <a:gd name="connsiteY648" fmla="*/ 96752 h 1972800"/>
                <a:gd name="connsiteX649" fmla="*/ 4383809 w 11362354"/>
                <a:gd name="connsiteY649" fmla="*/ 96752 h 1972800"/>
                <a:gd name="connsiteX650" fmla="*/ 4407456 w 11362354"/>
                <a:gd name="connsiteY650" fmla="*/ 121734 h 1972800"/>
                <a:gd name="connsiteX651" fmla="*/ 3557933 w 11362354"/>
                <a:gd name="connsiteY651" fmla="*/ 121734 h 1972800"/>
                <a:gd name="connsiteX652" fmla="*/ 3581580 w 11362354"/>
                <a:gd name="connsiteY652" fmla="*/ 96752 h 1972800"/>
                <a:gd name="connsiteX653" fmla="*/ 10683999 w 11362354"/>
                <a:gd name="connsiteY653" fmla="*/ 1 h 1972800"/>
                <a:gd name="connsiteX654" fmla="*/ 10743787 w 11362354"/>
                <a:gd name="connsiteY654" fmla="*/ 1 h 1972800"/>
                <a:gd name="connsiteX655" fmla="*/ 10800434 w 11362354"/>
                <a:gd name="connsiteY655" fmla="*/ 2849 h 1972800"/>
                <a:gd name="connsiteX656" fmla="*/ 10800434 w 11362354"/>
                <a:gd name="connsiteY656" fmla="*/ 1 h 1972800"/>
                <a:gd name="connsiteX657" fmla="*/ 11306110 w 11362354"/>
                <a:gd name="connsiteY657" fmla="*/ 1 h 1972800"/>
                <a:gd name="connsiteX658" fmla="*/ 11306110 w 11362354"/>
                <a:gd name="connsiteY658" fmla="*/ 14690 h 1972800"/>
                <a:gd name="connsiteX659" fmla="*/ 10671926 w 11362354"/>
                <a:gd name="connsiteY659" fmla="*/ 14690 h 1972800"/>
                <a:gd name="connsiteX660" fmla="*/ 10634292 w 11362354"/>
                <a:gd name="connsiteY660" fmla="*/ 14690 h 1972800"/>
                <a:gd name="connsiteX661" fmla="*/ 10646512 w 11362354"/>
                <a:gd name="connsiteY661" fmla="*/ 4251 h 1972800"/>
                <a:gd name="connsiteX662" fmla="*/ 10646512 w 11362354"/>
                <a:gd name="connsiteY662" fmla="*/ 2687 h 1972800"/>
                <a:gd name="connsiteX663" fmla="*/ 10671926 w 11362354"/>
                <a:gd name="connsiteY663" fmla="*/ 1221 h 1972800"/>
                <a:gd name="connsiteX664" fmla="*/ 10671926 w 11362354"/>
                <a:gd name="connsiteY664" fmla="*/ 697 h 1972800"/>
                <a:gd name="connsiteX665" fmla="*/ 9781432 w 11362354"/>
                <a:gd name="connsiteY665" fmla="*/ 1 h 1972800"/>
                <a:gd name="connsiteX666" fmla="*/ 10286039 w 11362354"/>
                <a:gd name="connsiteY666" fmla="*/ 1 h 1972800"/>
                <a:gd name="connsiteX667" fmla="*/ 10286039 w 11362354"/>
                <a:gd name="connsiteY667" fmla="*/ 14659 h 1972800"/>
                <a:gd name="connsiteX668" fmla="*/ 9781432 w 11362354"/>
                <a:gd name="connsiteY668" fmla="*/ 14659 h 1972800"/>
                <a:gd name="connsiteX669" fmla="*/ 8612890 w 11362354"/>
                <a:gd name="connsiteY669" fmla="*/ 1 h 1972800"/>
                <a:gd name="connsiteX670" fmla="*/ 9668568 w 11362354"/>
                <a:gd name="connsiteY670" fmla="*/ 1 h 1972800"/>
                <a:gd name="connsiteX671" fmla="*/ 9668568 w 11362354"/>
                <a:gd name="connsiteY671" fmla="*/ 14659 h 1972800"/>
                <a:gd name="connsiteX672" fmla="*/ 8612890 w 11362354"/>
                <a:gd name="connsiteY672" fmla="*/ 14659 h 1972800"/>
                <a:gd name="connsiteX673" fmla="*/ 8042875 w 11362354"/>
                <a:gd name="connsiteY673" fmla="*/ 1 h 1972800"/>
                <a:gd name="connsiteX674" fmla="*/ 8501703 w 11362354"/>
                <a:gd name="connsiteY674" fmla="*/ 1 h 1972800"/>
                <a:gd name="connsiteX675" fmla="*/ 8501703 w 11362354"/>
                <a:gd name="connsiteY675" fmla="*/ 14659 h 1972800"/>
                <a:gd name="connsiteX676" fmla="*/ 8042875 w 11362354"/>
                <a:gd name="connsiteY676" fmla="*/ 14659 h 1972800"/>
                <a:gd name="connsiteX677" fmla="*/ 7193139 w 11362354"/>
                <a:gd name="connsiteY677" fmla="*/ 1 h 1972800"/>
                <a:gd name="connsiteX678" fmla="*/ 7667970 w 11362354"/>
                <a:gd name="connsiteY678" fmla="*/ 1 h 1972800"/>
                <a:gd name="connsiteX679" fmla="*/ 7674758 w 11362354"/>
                <a:gd name="connsiteY679" fmla="*/ 14659 h 1972800"/>
                <a:gd name="connsiteX680" fmla="*/ 7193139 w 11362354"/>
                <a:gd name="connsiteY680" fmla="*/ 14659 h 1972800"/>
                <a:gd name="connsiteX681" fmla="*/ 6188669 w 11362354"/>
                <a:gd name="connsiteY681" fmla="*/ 1 h 1972800"/>
                <a:gd name="connsiteX682" fmla="*/ 7080275 w 11362354"/>
                <a:gd name="connsiteY682" fmla="*/ 1 h 1972800"/>
                <a:gd name="connsiteX683" fmla="*/ 7080275 w 11362354"/>
                <a:gd name="connsiteY683" fmla="*/ 14659 h 1972800"/>
                <a:gd name="connsiteX684" fmla="*/ 6188669 w 11362354"/>
                <a:gd name="connsiteY684" fmla="*/ 14659 h 1972800"/>
                <a:gd name="connsiteX685" fmla="*/ 5574793 w 11362354"/>
                <a:gd name="connsiteY685" fmla="*/ 1 h 1972800"/>
                <a:gd name="connsiteX686" fmla="*/ 6073294 w 11362354"/>
                <a:gd name="connsiteY686" fmla="*/ 1 h 1972800"/>
                <a:gd name="connsiteX687" fmla="*/ 6073294 w 11362354"/>
                <a:gd name="connsiteY687" fmla="*/ 14659 h 1972800"/>
                <a:gd name="connsiteX688" fmla="*/ 5574793 w 11362354"/>
                <a:gd name="connsiteY688" fmla="*/ 14659 h 1972800"/>
                <a:gd name="connsiteX689" fmla="*/ 4792811 w 11362354"/>
                <a:gd name="connsiteY689" fmla="*/ 1 h 1972800"/>
                <a:gd name="connsiteX690" fmla="*/ 5291307 w 11362354"/>
                <a:gd name="connsiteY690" fmla="*/ 1 h 1972800"/>
                <a:gd name="connsiteX691" fmla="*/ 5291307 w 11362354"/>
                <a:gd name="connsiteY691" fmla="*/ 14659 h 1972800"/>
                <a:gd name="connsiteX692" fmla="*/ 4792811 w 11362354"/>
                <a:gd name="connsiteY692" fmla="*/ 14659 h 1972800"/>
                <a:gd name="connsiteX693" fmla="*/ 2285298 w 11362354"/>
                <a:gd name="connsiteY693" fmla="*/ 1 h 1972800"/>
                <a:gd name="connsiteX694" fmla="*/ 3183254 w 11362354"/>
                <a:gd name="connsiteY694" fmla="*/ 1 h 1972800"/>
                <a:gd name="connsiteX695" fmla="*/ 3183254 w 11362354"/>
                <a:gd name="connsiteY695" fmla="*/ 14659 h 1972800"/>
                <a:gd name="connsiteX696" fmla="*/ 2285298 w 11362354"/>
                <a:gd name="connsiteY696" fmla="*/ 14659 h 1972800"/>
                <a:gd name="connsiteX697" fmla="*/ 985097 w 11362354"/>
                <a:gd name="connsiteY697" fmla="*/ 1 h 1972800"/>
                <a:gd name="connsiteX698" fmla="*/ 1846470 w 11362354"/>
                <a:gd name="connsiteY698" fmla="*/ 1 h 1972800"/>
                <a:gd name="connsiteX699" fmla="*/ 1869376 w 11362354"/>
                <a:gd name="connsiteY699" fmla="*/ 14659 h 1972800"/>
                <a:gd name="connsiteX700" fmla="*/ 985097 w 11362354"/>
                <a:gd name="connsiteY700" fmla="*/ 14659 h 1972800"/>
                <a:gd name="connsiteX701" fmla="*/ 0 w 11362354"/>
                <a:gd name="connsiteY701" fmla="*/ 1 h 1972800"/>
                <a:gd name="connsiteX702" fmla="*/ 877145 w 11362354"/>
                <a:gd name="connsiteY702" fmla="*/ 1 h 1972800"/>
                <a:gd name="connsiteX703" fmla="*/ 877145 w 11362354"/>
                <a:gd name="connsiteY703" fmla="*/ 14659 h 1972800"/>
                <a:gd name="connsiteX704" fmla="*/ 0 w 11362354"/>
                <a:gd name="connsiteY704" fmla="*/ 14659 h 1972800"/>
                <a:gd name="connsiteX705" fmla="*/ 3702830 w 11362354"/>
                <a:gd name="connsiteY705" fmla="*/ 0 h 1972800"/>
                <a:gd name="connsiteX706" fmla="*/ 4262563 w 11362354"/>
                <a:gd name="connsiteY706" fmla="*/ 0 h 1972800"/>
                <a:gd name="connsiteX707" fmla="*/ 4284257 w 11362354"/>
                <a:gd name="connsiteY707" fmla="*/ 14658 h 1972800"/>
                <a:gd name="connsiteX708" fmla="*/ 3681132 w 11362354"/>
                <a:gd name="connsiteY708" fmla="*/ 14658 h 197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</a:cxnLst>
              <a:rect l="l" t="t" r="r" b="b"/>
              <a:pathLst>
                <a:path w="11362354" h="1972800">
                  <a:moveTo>
                    <a:pt x="4196821" y="1846406"/>
                  </a:moveTo>
                  <a:lnTo>
                    <a:pt x="4515841" y="1846406"/>
                  </a:lnTo>
                  <a:lnTo>
                    <a:pt x="4302401" y="1972800"/>
                  </a:lnTo>
                  <a:lnTo>
                    <a:pt x="4276590" y="1972800"/>
                  </a:lnTo>
                  <a:close/>
                  <a:moveTo>
                    <a:pt x="10408772" y="1547682"/>
                  </a:moveTo>
                  <a:lnTo>
                    <a:pt x="11236685" y="1547682"/>
                  </a:lnTo>
                  <a:cubicBezTo>
                    <a:pt x="11178355" y="1621090"/>
                    <a:pt x="11101638" y="1688425"/>
                    <a:pt x="11013744" y="1726479"/>
                  </a:cubicBezTo>
                  <a:cubicBezTo>
                    <a:pt x="10916839" y="1760403"/>
                    <a:pt x="10802883" y="1780105"/>
                    <a:pt x="10702056" y="1776200"/>
                  </a:cubicBezTo>
                  <a:cubicBezTo>
                    <a:pt x="10601227" y="1772294"/>
                    <a:pt x="10494409" y="1740125"/>
                    <a:pt x="10408772" y="1703049"/>
                  </a:cubicBezTo>
                  <a:close/>
                  <a:moveTo>
                    <a:pt x="9781432" y="1544408"/>
                  </a:moveTo>
                  <a:lnTo>
                    <a:pt x="10286039" y="1544408"/>
                  </a:lnTo>
                  <a:lnTo>
                    <a:pt x="10286039" y="1763438"/>
                  </a:lnTo>
                  <a:lnTo>
                    <a:pt x="9781432" y="1763438"/>
                  </a:lnTo>
                  <a:close/>
                  <a:moveTo>
                    <a:pt x="8877431" y="1544408"/>
                  </a:moveTo>
                  <a:lnTo>
                    <a:pt x="9382033" y="1544408"/>
                  </a:lnTo>
                  <a:lnTo>
                    <a:pt x="9382033" y="1763438"/>
                  </a:lnTo>
                  <a:lnTo>
                    <a:pt x="8877431" y="1763438"/>
                  </a:lnTo>
                  <a:close/>
                  <a:moveTo>
                    <a:pt x="7955283" y="1544408"/>
                  </a:moveTo>
                  <a:lnTo>
                    <a:pt x="8501703" y="1544408"/>
                  </a:lnTo>
                  <a:lnTo>
                    <a:pt x="8501703" y="1763438"/>
                  </a:lnTo>
                  <a:lnTo>
                    <a:pt x="8046371" y="1763438"/>
                  </a:lnTo>
                  <a:close/>
                  <a:moveTo>
                    <a:pt x="7193139" y="1544408"/>
                  </a:moveTo>
                  <a:lnTo>
                    <a:pt x="7648159" y="1544408"/>
                  </a:lnTo>
                  <a:lnTo>
                    <a:pt x="7648159" y="1763438"/>
                  </a:lnTo>
                  <a:lnTo>
                    <a:pt x="7193139" y="1763438"/>
                  </a:lnTo>
                  <a:close/>
                  <a:moveTo>
                    <a:pt x="6188669" y="1544408"/>
                  </a:moveTo>
                  <a:lnTo>
                    <a:pt x="7080275" y="1544408"/>
                  </a:lnTo>
                  <a:lnTo>
                    <a:pt x="7080275" y="1763438"/>
                  </a:lnTo>
                  <a:lnTo>
                    <a:pt x="6188669" y="1763438"/>
                  </a:lnTo>
                  <a:close/>
                  <a:moveTo>
                    <a:pt x="4886266" y="1544408"/>
                  </a:moveTo>
                  <a:lnTo>
                    <a:pt x="5979839" y="1544408"/>
                  </a:lnTo>
                  <a:cubicBezTo>
                    <a:pt x="5886803" y="1676927"/>
                    <a:pt x="5732198" y="1763438"/>
                    <a:pt x="5557257" y="1763438"/>
                  </a:cubicBezTo>
                  <a:lnTo>
                    <a:pt x="5308843" y="1763438"/>
                  </a:lnTo>
                  <a:cubicBezTo>
                    <a:pt x="5133911" y="1763438"/>
                    <a:pt x="4979301" y="1676927"/>
                    <a:pt x="4886266" y="1544408"/>
                  </a:cubicBezTo>
                  <a:close/>
                  <a:moveTo>
                    <a:pt x="2285298" y="1544408"/>
                  </a:moveTo>
                  <a:lnTo>
                    <a:pt x="3183254" y="1544408"/>
                  </a:lnTo>
                  <a:lnTo>
                    <a:pt x="3183254" y="1763438"/>
                  </a:lnTo>
                  <a:lnTo>
                    <a:pt x="2285298" y="1763438"/>
                  </a:lnTo>
                  <a:close/>
                  <a:moveTo>
                    <a:pt x="1699767" y="1544408"/>
                  </a:moveTo>
                  <a:lnTo>
                    <a:pt x="2161050" y="1544408"/>
                  </a:lnTo>
                  <a:lnTo>
                    <a:pt x="2265828" y="1763438"/>
                  </a:lnTo>
                  <a:lnTo>
                    <a:pt x="1796468" y="1763438"/>
                  </a:lnTo>
                  <a:close/>
                  <a:moveTo>
                    <a:pt x="985097" y="1544408"/>
                  </a:moveTo>
                  <a:lnTo>
                    <a:pt x="1468672" y="1544408"/>
                  </a:lnTo>
                  <a:lnTo>
                    <a:pt x="1468672" y="1763438"/>
                  </a:lnTo>
                  <a:lnTo>
                    <a:pt x="985097" y="1763438"/>
                  </a:lnTo>
                  <a:close/>
                  <a:moveTo>
                    <a:pt x="0" y="1544408"/>
                  </a:moveTo>
                  <a:lnTo>
                    <a:pt x="506025" y="1544408"/>
                  </a:lnTo>
                  <a:lnTo>
                    <a:pt x="506025" y="1763438"/>
                  </a:lnTo>
                  <a:lnTo>
                    <a:pt x="498505" y="1763438"/>
                  </a:lnTo>
                  <a:lnTo>
                    <a:pt x="7520" y="1763438"/>
                  </a:lnTo>
                  <a:lnTo>
                    <a:pt x="0" y="1763438"/>
                  </a:lnTo>
                  <a:close/>
                  <a:moveTo>
                    <a:pt x="3478763" y="1544407"/>
                  </a:moveTo>
                  <a:lnTo>
                    <a:pt x="4486152" y="1544407"/>
                  </a:lnTo>
                  <a:cubicBezTo>
                    <a:pt x="4484148" y="1548197"/>
                    <a:pt x="4481735" y="1551706"/>
                    <a:pt x="4479313" y="1555187"/>
                  </a:cubicBezTo>
                  <a:lnTo>
                    <a:pt x="4654042" y="1763437"/>
                  </a:lnTo>
                  <a:lnTo>
                    <a:pt x="3697470" y="1763437"/>
                  </a:lnTo>
                  <a:cubicBezTo>
                    <a:pt x="3614316" y="1711031"/>
                    <a:pt x="3539996" y="1636273"/>
                    <a:pt x="3478763" y="1544407"/>
                  </a:cubicBezTo>
                  <a:close/>
                  <a:moveTo>
                    <a:pt x="10408772" y="1290902"/>
                  </a:moveTo>
                  <a:lnTo>
                    <a:pt x="10568570" y="1290902"/>
                  </a:lnTo>
                  <a:cubicBezTo>
                    <a:pt x="10577470" y="1298557"/>
                    <a:pt x="10581828" y="1306214"/>
                    <a:pt x="10590729" y="1313870"/>
                  </a:cubicBezTo>
                  <a:cubicBezTo>
                    <a:pt x="10620545" y="1348521"/>
                    <a:pt x="10677153" y="1369391"/>
                    <a:pt x="10721250" y="1365562"/>
                  </a:cubicBezTo>
                  <a:cubicBezTo>
                    <a:pt x="10765348" y="1361734"/>
                    <a:pt x="10826744" y="1338516"/>
                    <a:pt x="10855315" y="1290902"/>
                  </a:cubicBezTo>
                  <a:lnTo>
                    <a:pt x="11214890" y="1290902"/>
                  </a:lnTo>
                  <a:lnTo>
                    <a:pt x="11346112" y="1290902"/>
                  </a:lnTo>
                  <a:cubicBezTo>
                    <a:pt x="11334622" y="1353431"/>
                    <a:pt x="11312604" y="1412394"/>
                    <a:pt x="11280882" y="1465414"/>
                  </a:cubicBezTo>
                  <a:lnTo>
                    <a:pt x="11214890" y="1465414"/>
                  </a:lnTo>
                  <a:lnTo>
                    <a:pt x="10408772" y="1465414"/>
                  </a:lnTo>
                  <a:close/>
                  <a:moveTo>
                    <a:pt x="3354588" y="1288169"/>
                  </a:moveTo>
                  <a:lnTo>
                    <a:pt x="3891084" y="1288169"/>
                  </a:lnTo>
                  <a:cubicBezTo>
                    <a:pt x="3918715" y="1317171"/>
                    <a:pt x="3949853" y="1333215"/>
                    <a:pt x="3982693" y="1333215"/>
                  </a:cubicBezTo>
                  <a:cubicBezTo>
                    <a:pt x="4015535" y="1333215"/>
                    <a:pt x="4046674" y="1317171"/>
                    <a:pt x="4074304" y="1288169"/>
                  </a:cubicBezTo>
                  <a:lnTo>
                    <a:pt x="4610046" y="1288169"/>
                  </a:lnTo>
                  <a:cubicBezTo>
                    <a:pt x="4590290" y="1350350"/>
                    <a:pt x="4565183" y="1408715"/>
                    <a:pt x="4535426" y="1462313"/>
                  </a:cubicBezTo>
                  <a:lnTo>
                    <a:pt x="3429061" y="1462313"/>
                  </a:lnTo>
                  <a:cubicBezTo>
                    <a:pt x="3399902" y="1408452"/>
                    <a:pt x="3374896" y="1350106"/>
                    <a:pt x="3354588" y="1288169"/>
                  </a:cubicBezTo>
                  <a:close/>
                  <a:moveTo>
                    <a:pt x="9781432" y="1288165"/>
                  </a:moveTo>
                  <a:lnTo>
                    <a:pt x="10286039" y="1288165"/>
                  </a:lnTo>
                  <a:lnTo>
                    <a:pt x="10286039" y="1462314"/>
                  </a:lnTo>
                  <a:lnTo>
                    <a:pt x="9781432" y="1462314"/>
                  </a:lnTo>
                  <a:close/>
                  <a:moveTo>
                    <a:pt x="8877431" y="1288165"/>
                  </a:moveTo>
                  <a:lnTo>
                    <a:pt x="9382033" y="1288165"/>
                  </a:lnTo>
                  <a:lnTo>
                    <a:pt x="9382033" y="1462314"/>
                  </a:lnTo>
                  <a:lnTo>
                    <a:pt x="8877431" y="1462314"/>
                  </a:lnTo>
                  <a:close/>
                  <a:moveTo>
                    <a:pt x="7848731" y="1288165"/>
                  </a:moveTo>
                  <a:lnTo>
                    <a:pt x="8501703" y="1288165"/>
                  </a:lnTo>
                  <a:lnTo>
                    <a:pt x="8501703" y="1462314"/>
                  </a:lnTo>
                  <a:lnTo>
                    <a:pt x="7921150" y="1462314"/>
                  </a:lnTo>
                  <a:close/>
                  <a:moveTo>
                    <a:pt x="7193139" y="1288165"/>
                  </a:moveTo>
                  <a:lnTo>
                    <a:pt x="7648159" y="1288165"/>
                  </a:lnTo>
                  <a:lnTo>
                    <a:pt x="7648159" y="1462314"/>
                  </a:lnTo>
                  <a:lnTo>
                    <a:pt x="7193139" y="1462314"/>
                  </a:lnTo>
                  <a:close/>
                  <a:moveTo>
                    <a:pt x="6188669" y="1288165"/>
                  </a:moveTo>
                  <a:lnTo>
                    <a:pt x="6674501" y="1288165"/>
                  </a:lnTo>
                  <a:lnTo>
                    <a:pt x="6674501" y="1351991"/>
                  </a:lnTo>
                  <a:lnTo>
                    <a:pt x="7080275" y="1351991"/>
                  </a:lnTo>
                  <a:lnTo>
                    <a:pt x="7080275" y="1462314"/>
                  </a:lnTo>
                  <a:lnTo>
                    <a:pt x="6188669" y="1462314"/>
                  </a:lnTo>
                  <a:close/>
                  <a:moveTo>
                    <a:pt x="4794722" y="1288165"/>
                  </a:moveTo>
                  <a:lnTo>
                    <a:pt x="5308313" y="1288165"/>
                  </a:lnTo>
                  <a:cubicBezTo>
                    <a:pt x="5331518" y="1333078"/>
                    <a:pt x="5378715" y="1363467"/>
                    <a:pt x="5433050" y="1363467"/>
                  </a:cubicBezTo>
                  <a:cubicBezTo>
                    <a:pt x="5487389" y="1363467"/>
                    <a:pt x="5534582" y="1333078"/>
                    <a:pt x="5557791" y="1288165"/>
                  </a:cubicBezTo>
                  <a:lnTo>
                    <a:pt x="6071387" y="1288165"/>
                  </a:lnTo>
                  <a:cubicBezTo>
                    <a:pt x="6067418" y="1349988"/>
                    <a:pt x="6051903" y="1408730"/>
                    <a:pt x="6026879" y="1462314"/>
                  </a:cubicBezTo>
                  <a:lnTo>
                    <a:pt x="4839225" y="1462314"/>
                  </a:lnTo>
                  <a:cubicBezTo>
                    <a:pt x="4814201" y="1408730"/>
                    <a:pt x="4798682" y="1349988"/>
                    <a:pt x="4794722" y="1288165"/>
                  </a:cubicBezTo>
                  <a:close/>
                  <a:moveTo>
                    <a:pt x="2285298" y="1288165"/>
                  </a:moveTo>
                  <a:lnTo>
                    <a:pt x="2771132" y="1288165"/>
                  </a:lnTo>
                  <a:lnTo>
                    <a:pt x="2771132" y="1351991"/>
                  </a:lnTo>
                  <a:lnTo>
                    <a:pt x="3183254" y="1351991"/>
                  </a:lnTo>
                  <a:lnTo>
                    <a:pt x="3183254" y="1462314"/>
                  </a:lnTo>
                  <a:lnTo>
                    <a:pt x="2285298" y="1462314"/>
                  </a:lnTo>
                  <a:close/>
                  <a:moveTo>
                    <a:pt x="1586644" y="1288165"/>
                  </a:moveTo>
                  <a:lnTo>
                    <a:pt x="2038472" y="1288165"/>
                  </a:lnTo>
                  <a:lnTo>
                    <a:pt x="2121783" y="1462314"/>
                  </a:lnTo>
                  <a:lnTo>
                    <a:pt x="1663530" y="1462314"/>
                  </a:lnTo>
                  <a:close/>
                  <a:moveTo>
                    <a:pt x="985097" y="1288165"/>
                  </a:moveTo>
                  <a:lnTo>
                    <a:pt x="1468672" y="1288165"/>
                  </a:lnTo>
                  <a:lnTo>
                    <a:pt x="1468672" y="1462314"/>
                  </a:lnTo>
                  <a:lnTo>
                    <a:pt x="985097" y="1462314"/>
                  </a:lnTo>
                  <a:close/>
                  <a:moveTo>
                    <a:pt x="0" y="1288165"/>
                  </a:moveTo>
                  <a:lnTo>
                    <a:pt x="506025" y="1288165"/>
                  </a:lnTo>
                  <a:lnTo>
                    <a:pt x="506025" y="1462314"/>
                  </a:lnTo>
                  <a:lnTo>
                    <a:pt x="0" y="1462314"/>
                  </a:lnTo>
                  <a:close/>
                  <a:moveTo>
                    <a:pt x="10408772" y="1157361"/>
                  </a:moveTo>
                  <a:lnTo>
                    <a:pt x="10468381" y="1208632"/>
                  </a:lnTo>
                  <a:lnTo>
                    <a:pt x="10408772" y="1208632"/>
                  </a:lnTo>
                  <a:close/>
                  <a:moveTo>
                    <a:pt x="10816942" y="1078164"/>
                  </a:moveTo>
                  <a:lnTo>
                    <a:pt x="11358000" y="1078164"/>
                  </a:lnTo>
                  <a:cubicBezTo>
                    <a:pt x="11367192" y="1149515"/>
                    <a:pt x="11358946" y="1186888"/>
                    <a:pt x="11359134" y="1208632"/>
                  </a:cubicBezTo>
                  <a:lnTo>
                    <a:pt x="11359134" y="1208633"/>
                  </a:lnTo>
                  <a:lnTo>
                    <a:pt x="10871056" y="1208633"/>
                  </a:lnTo>
                  <a:cubicBezTo>
                    <a:pt x="10871350" y="1207645"/>
                    <a:pt x="10871355" y="1206649"/>
                    <a:pt x="10871355" y="1205652"/>
                  </a:cubicBezTo>
                  <a:cubicBezTo>
                    <a:pt x="10871355" y="1153657"/>
                    <a:pt x="10847076" y="1107297"/>
                    <a:pt x="10808382" y="1078165"/>
                  </a:cubicBezTo>
                  <a:lnTo>
                    <a:pt x="10816943" y="1078165"/>
                  </a:lnTo>
                  <a:close/>
                  <a:moveTo>
                    <a:pt x="9781432" y="1075882"/>
                  </a:moveTo>
                  <a:lnTo>
                    <a:pt x="10286039" y="1075882"/>
                  </a:lnTo>
                  <a:lnTo>
                    <a:pt x="10286039" y="1206076"/>
                  </a:lnTo>
                  <a:lnTo>
                    <a:pt x="9781432" y="1206076"/>
                  </a:lnTo>
                  <a:close/>
                  <a:moveTo>
                    <a:pt x="8877431" y="1075882"/>
                  </a:moveTo>
                  <a:lnTo>
                    <a:pt x="9382033" y="1075882"/>
                  </a:lnTo>
                  <a:lnTo>
                    <a:pt x="9382033" y="1206076"/>
                  </a:lnTo>
                  <a:lnTo>
                    <a:pt x="8877431" y="1206076"/>
                  </a:lnTo>
                  <a:close/>
                  <a:moveTo>
                    <a:pt x="7760453" y="1075882"/>
                  </a:moveTo>
                  <a:lnTo>
                    <a:pt x="8501703" y="1075882"/>
                  </a:lnTo>
                  <a:lnTo>
                    <a:pt x="8501703" y="1206076"/>
                  </a:lnTo>
                  <a:lnTo>
                    <a:pt x="7814594" y="1206076"/>
                  </a:lnTo>
                  <a:close/>
                  <a:moveTo>
                    <a:pt x="7193139" y="1075882"/>
                  </a:moveTo>
                  <a:lnTo>
                    <a:pt x="7648159" y="1075882"/>
                  </a:lnTo>
                  <a:lnTo>
                    <a:pt x="7648159" y="1206076"/>
                  </a:lnTo>
                  <a:lnTo>
                    <a:pt x="7193139" y="1206076"/>
                  </a:lnTo>
                  <a:close/>
                  <a:moveTo>
                    <a:pt x="6188669" y="1075882"/>
                  </a:moveTo>
                  <a:lnTo>
                    <a:pt x="6674501" y="1075882"/>
                  </a:lnTo>
                  <a:lnTo>
                    <a:pt x="6674501" y="1206076"/>
                  </a:lnTo>
                  <a:lnTo>
                    <a:pt x="6188669" y="1206076"/>
                  </a:lnTo>
                  <a:close/>
                  <a:moveTo>
                    <a:pt x="5574793" y="1075882"/>
                  </a:moveTo>
                  <a:lnTo>
                    <a:pt x="6073294" y="1075882"/>
                  </a:lnTo>
                  <a:lnTo>
                    <a:pt x="6073294" y="1206076"/>
                  </a:lnTo>
                  <a:lnTo>
                    <a:pt x="5574793" y="1206076"/>
                  </a:lnTo>
                  <a:close/>
                  <a:moveTo>
                    <a:pt x="4792811" y="1075882"/>
                  </a:moveTo>
                  <a:lnTo>
                    <a:pt x="5291307" y="1075882"/>
                  </a:lnTo>
                  <a:lnTo>
                    <a:pt x="5291307" y="1206076"/>
                  </a:lnTo>
                  <a:lnTo>
                    <a:pt x="4792811" y="1206076"/>
                  </a:lnTo>
                  <a:close/>
                  <a:moveTo>
                    <a:pt x="2285298" y="1075882"/>
                  </a:moveTo>
                  <a:lnTo>
                    <a:pt x="2771132" y="1075882"/>
                  </a:lnTo>
                  <a:lnTo>
                    <a:pt x="2771132" y="1206076"/>
                  </a:lnTo>
                  <a:lnTo>
                    <a:pt x="2285298" y="1206076"/>
                  </a:lnTo>
                  <a:close/>
                  <a:moveTo>
                    <a:pt x="1492927" y="1075882"/>
                  </a:moveTo>
                  <a:lnTo>
                    <a:pt x="1945589" y="1075882"/>
                  </a:lnTo>
                  <a:cubicBezTo>
                    <a:pt x="1944041" y="1077590"/>
                    <a:pt x="1942273" y="1079022"/>
                    <a:pt x="1940491" y="1080455"/>
                  </a:cubicBezTo>
                  <a:lnTo>
                    <a:pt x="1939110" y="1080455"/>
                  </a:lnTo>
                  <a:lnTo>
                    <a:pt x="1939524" y="1081320"/>
                  </a:lnTo>
                  <a:cubicBezTo>
                    <a:pt x="1939165" y="1081707"/>
                    <a:pt x="1938755" y="1082034"/>
                    <a:pt x="1938345" y="1082361"/>
                  </a:cubicBezTo>
                  <a:lnTo>
                    <a:pt x="1940022" y="1082361"/>
                  </a:lnTo>
                  <a:lnTo>
                    <a:pt x="1999205" y="1206076"/>
                  </a:lnTo>
                  <a:lnTo>
                    <a:pt x="1550403" y="1206076"/>
                  </a:lnTo>
                  <a:close/>
                  <a:moveTo>
                    <a:pt x="985097" y="1075882"/>
                  </a:moveTo>
                  <a:lnTo>
                    <a:pt x="1468672" y="1075882"/>
                  </a:lnTo>
                  <a:lnTo>
                    <a:pt x="1468672" y="1206076"/>
                  </a:lnTo>
                  <a:lnTo>
                    <a:pt x="985097" y="1206076"/>
                  </a:lnTo>
                  <a:close/>
                  <a:moveTo>
                    <a:pt x="0" y="1075882"/>
                  </a:moveTo>
                  <a:lnTo>
                    <a:pt x="877145" y="1075882"/>
                  </a:lnTo>
                  <a:lnTo>
                    <a:pt x="877145" y="1098345"/>
                  </a:lnTo>
                  <a:lnTo>
                    <a:pt x="869625" y="1098345"/>
                  </a:lnTo>
                  <a:lnTo>
                    <a:pt x="506025" y="1098345"/>
                  </a:lnTo>
                  <a:lnTo>
                    <a:pt x="506025" y="1206076"/>
                  </a:lnTo>
                  <a:lnTo>
                    <a:pt x="0" y="1206076"/>
                  </a:lnTo>
                  <a:close/>
                  <a:moveTo>
                    <a:pt x="4174413" y="1075881"/>
                  </a:moveTo>
                  <a:lnTo>
                    <a:pt x="4660572" y="1075881"/>
                  </a:lnTo>
                  <a:cubicBezTo>
                    <a:pt x="4654171" y="1120550"/>
                    <a:pt x="4645505" y="1164090"/>
                    <a:pt x="4633997" y="1206075"/>
                  </a:cubicBezTo>
                  <a:lnTo>
                    <a:pt x="4129883" y="1206075"/>
                  </a:lnTo>
                  <a:cubicBezTo>
                    <a:pt x="4148445" y="1169059"/>
                    <a:pt x="4163826" y="1125090"/>
                    <a:pt x="4174413" y="1075881"/>
                  </a:cubicBezTo>
                  <a:close/>
                  <a:moveTo>
                    <a:pt x="3305162" y="1075881"/>
                  </a:moveTo>
                  <a:lnTo>
                    <a:pt x="3790976" y="1075881"/>
                  </a:lnTo>
                  <a:cubicBezTo>
                    <a:pt x="3801558" y="1125090"/>
                    <a:pt x="3816942" y="1169059"/>
                    <a:pt x="3835506" y="1206075"/>
                  </a:cubicBezTo>
                  <a:lnTo>
                    <a:pt x="3330959" y="1206075"/>
                  </a:lnTo>
                  <a:cubicBezTo>
                    <a:pt x="3319852" y="1164035"/>
                    <a:pt x="3311209" y="1120545"/>
                    <a:pt x="3305162" y="1075881"/>
                  </a:cubicBezTo>
                  <a:close/>
                  <a:moveTo>
                    <a:pt x="10587776" y="879486"/>
                  </a:moveTo>
                  <a:lnTo>
                    <a:pt x="11280821" y="879486"/>
                  </a:lnTo>
                  <a:cubicBezTo>
                    <a:pt x="11304371" y="915413"/>
                    <a:pt x="11325405" y="952210"/>
                    <a:pt x="11338792" y="993628"/>
                  </a:cubicBezTo>
                  <a:lnTo>
                    <a:pt x="10727828" y="995899"/>
                  </a:lnTo>
                  <a:close/>
                  <a:moveTo>
                    <a:pt x="9781432" y="877625"/>
                  </a:moveTo>
                  <a:lnTo>
                    <a:pt x="10286039" y="877625"/>
                  </a:lnTo>
                  <a:lnTo>
                    <a:pt x="10286039" y="993788"/>
                  </a:lnTo>
                  <a:lnTo>
                    <a:pt x="9781432" y="993788"/>
                  </a:lnTo>
                  <a:close/>
                  <a:moveTo>
                    <a:pt x="8877431" y="877625"/>
                  </a:moveTo>
                  <a:lnTo>
                    <a:pt x="9382033" y="877625"/>
                  </a:lnTo>
                  <a:lnTo>
                    <a:pt x="9382033" y="993788"/>
                  </a:lnTo>
                  <a:lnTo>
                    <a:pt x="8877431" y="993788"/>
                  </a:lnTo>
                  <a:close/>
                  <a:moveTo>
                    <a:pt x="7678004" y="877625"/>
                  </a:moveTo>
                  <a:lnTo>
                    <a:pt x="8501703" y="877625"/>
                  </a:lnTo>
                  <a:lnTo>
                    <a:pt x="8501703" y="993788"/>
                  </a:lnTo>
                  <a:lnTo>
                    <a:pt x="7726316" y="993788"/>
                  </a:lnTo>
                  <a:close/>
                  <a:moveTo>
                    <a:pt x="7193139" y="877625"/>
                  </a:moveTo>
                  <a:lnTo>
                    <a:pt x="7648159" y="877625"/>
                  </a:lnTo>
                  <a:lnTo>
                    <a:pt x="7648159" y="993788"/>
                  </a:lnTo>
                  <a:lnTo>
                    <a:pt x="7193139" y="993788"/>
                  </a:lnTo>
                  <a:close/>
                  <a:moveTo>
                    <a:pt x="6188669" y="877625"/>
                  </a:moveTo>
                  <a:lnTo>
                    <a:pt x="7056268" y="877625"/>
                  </a:lnTo>
                  <a:lnTo>
                    <a:pt x="7056268" y="988326"/>
                  </a:lnTo>
                  <a:lnTo>
                    <a:pt x="6674501" y="988326"/>
                  </a:lnTo>
                  <a:lnTo>
                    <a:pt x="6674501" y="993788"/>
                  </a:lnTo>
                  <a:lnTo>
                    <a:pt x="6188669" y="993788"/>
                  </a:lnTo>
                  <a:close/>
                  <a:moveTo>
                    <a:pt x="5574793" y="877625"/>
                  </a:moveTo>
                  <a:lnTo>
                    <a:pt x="6073294" y="877625"/>
                  </a:lnTo>
                  <a:lnTo>
                    <a:pt x="6073294" y="993788"/>
                  </a:lnTo>
                  <a:lnTo>
                    <a:pt x="5574793" y="993788"/>
                  </a:lnTo>
                  <a:close/>
                  <a:moveTo>
                    <a:pt x="4792811" y="877625"/>
                  </a:moveTo>
                  <a:lnTo>
                    <a:pt x="5291307" y="877625"/>
                  </a:lnTo>
                  <a:lnTo>
                    <a:pt x="5291307" y="993788"/>
                  </a:lnTo>
                  <a:lnTo>
                    <a:pt x="4792811" y="993788"/>
                  </a:lnTo>
                  <a:close/>
                  <a:moveTo>
                    <a:pt x="2285298" y="877625"/>
                  </a:moveTo>
                  <a:lnTo>
                    <a:pt x="3161500" y="877625"/>
                  </a:lnTo>
                  <a:lnTo>
                    <a:pt x="3161500" y="988326"/>
                  </a:lnTo>
                  <a:lnTo>
                    <a:pt x="2771132" y="988326"/>
                  </a:lnTo>
                  <a:lnTo>
                    <a:pt x="2771132" y="993788"/>
                  </a:lnTo>
                  <a:lnTo>
                    <a:pt x="2285298" y="993788"/>
                  </a:lnTo>
                  <a:close/>
                  <a:moveTo>
                    <a:pt x="985097" y="877625"/>
                  </a:moveTo>
                  <a:lnTo>
                    <a:pt x="2107746" y="877625"/>
                  </a:lnTo>
                  <a:cubicBezTo>
                    <a:pt x="2086278" y="919656"/>
                    <a:pt x="2059665" y="958619"/>
                    <a:pt x="2028664" y="993788"/>
                  </a:cubicBezTo>
                  <a:lnTo>
                    <a:pt x="985097" y="993788"/>
                  </a:lnTo>
                  <a:close/>
                  <a:moveTo>
                    <a:pt x="0" y="877625"/>
                  </a:moveTo>
                  <a:lnTo>
                    <a:pt x="877145" y="877625"/>
                  </a:lnTo>
                  <a:lnTo>
                    <a:pt x="877145" y="993788"/>
                  </a:lnTo>
                  <a:lnTo>
                    <a:pt x="0" y="993788"/>
                  </a:lnTo>
                  <a:close/>
                  <a:moveTo>
                    <a:pt x="4199211" y="877624"/>
                  </a:moveTo>
                  <a:lnTo>
                    <a:pt x="4674176" y="877624"/>
                  </a:lnTo>
                  <a:cubicBezTo>
                    <a:pt x="4674327" y="879591"/>
                    <a:pt x="4674332" y="881557"/>
                    <a:pt x="4674332" y="883528"/>
                  </a:cubicBezTo>
                  <a:cubicBezTo>
                    <a:pt x="4674332" y="920824"/>
                    <a:pt x="4672822" y="957628"/>
                    <a:pt x="4669465" y="993787"/>
                  </a:cubicBezTo>
                  <a:lnTo>
                    <a:pt x="4189743" y="993787"/>
                  </a:lnTo>
                  <a:cubicBezTo>
                    <a:pt x="4195970" y="956882"/>
                    <a:pt x="4199133" y="917914"/>
                    <a:pt x="4199211" y="877624"/>
                  </a:cubicBezTo>
                  <a:close/>
                  <a:moveTo>
                    <a:pt x="3291213" y="877624"/>
                  </a:moveTo>
                  <a:lnTo>
                    <a:pt x="3766173" y="877624"/>
                  </a:lnTo>
                  <a:cubicBezTo>
                    <a:pt x="3766256" y="917914"/>
                    <a:pt x="3769415" y="956882"/>
                    <a:pt x="3775650" y="993787"/>
                  </a:cubicBezTo>
                  <a:lnTo>
                    <a:pt x="3295989" y="993787"/>
                  </a:lnTo>
                  <a:cubicBezTo>
                    <a:pt x="3292572" y="957632"/>
                    <a:pt x="3291057" y="920824"/>
                    <a:pt x="3291057" y="883528"/>
                  </a:cubicBezTo>
                  <a:close/>
                  <a:moveTo>
                    <a:pt x="10461146" y="710797"/>
                  </a:moveTo>
                  <a:lnTo>
                    <a:pt x="11109160" y="710797"/>
                  </a:lnTo>
                  <a:cubicBezTo>
                    <a:pt x="11109161" y="710797"/>
                    <a:pt x="11109161" y="710798"/>
                    <a:pt x="11109162" y="710798"/>
                  </a:cubicBezTo>
                  <a:lnTo>
                    <a:pt x="11121245" y="710798"/>
                  </a:lnTo>
                  <a:lnTo>
                    <a:pt x="11122337" y="711693"/>
                  </a:lnTo>
                  <a:lnTo>
                    <a:pt x="11118350" y="711693"/>
                  </a:lnTo>
                  <a:cubicBezTo>
                    <a:pt x="11153339" y="736641"/>
                    <a:pt x="11185427" y="765257"/>
                    <a:pt x="11213739" y="797219"/>
                  </a:cubicBezTo>
                  <a:lnTo>
                    <a:pt x="10517279" y="797218"/>
                  </a:lnTo>
                  <a:cubicBezTo>
                    <a:pt x="10497025" y="770452"/>
                    <a:pt x="10475239" y="741481"/>
                    <a:pt x="10461146" y="710797"/>
                  </a:cubicBezTo>
                  <a:close/>
                  <a:moveTo>
                    <a:pt x="9781432" y="709293"/>
                  </a:moveTo>
                  <a:lnTo>
                    <a:pt x="10286039" y="709293"/>
                  </a:lnTo>
                  <a:lnTo>
                    <a:pt x="10286039" y="795531"/>
                  </a:lnTo>
                  <a:lnTo>
                    <a:pt x="9781432" y="795531"/>
                  </a:lnTo>
                  <a:close/>
                  <a:moveTo>
                    <a:pt x="8877431" y="709293"/>
                  </a:moveTo>
                  <a:lnTo>
                    <a:pt x="9382033" y="709293"/>
                  </a:lnTo>
                  <a:lnTo>
                    <a:pt x="9382033" y="795531"/>
                  </a:lnTo>
                  <a:lnTo>
                    <a:pt x="8877431" y="795531"/>
                  </a:lnTo>
                  <a:close/>
                  <a:moveTo>
                    <a:pt x="8042875" y="709293"/>
                  </a:moveTo>
                  <a:lnTo>
                    <a:pt x="8501703" y="709293"/>
                  </a:lnTo>
                  <a:lnTo>
                    <a:pt x="8501703" y="795531"/>
                  </a:lnTo>
                  <a:lnTo>
                    <a:pt x="8042875" y="795531"/>
                  </a:lnTo>
                  <a:close/>
                  <a:moveTo>
                    <a:pt x="7193139" y="709293"/>
                  </a:moveTo>
                  <a:lnTo>
                    <a:pt x="7996240" y="709293"/>
                  </a:lnTo>
                  <a:lnTo>
                    <a:pt x="8036152" y="795531"/>
                  </a:lnTo>
                  <a:lnTo>
                    <a:pt x="7193139" y="795531"/>
                  </a:lnTo>
                  <a:close/>
                  <a:moveTo>
                    <a:pt x="6188669" y="709293"/>
                  </a:moveTo>
                  <a:lnTo>
                    <a:pt x="6674501" y="709293"/>
                  </a:lnTo>
                  <a:lnTo>
                    <a:pt x="6674501" y="714671"/>
                  </a:lnTo>
                  <a:lnTo>
                    <a:pt x="7056268" y="714671"/>
                  </a:lnTo>
                  <a:lnTo>
                    <a:pt x="7056268" y="795531"/>
                  </a:lnTo>
                  <a:lnTo>
                    <a:pt x="6188669" y="795531"/>
                  </a:lnTo>
                  <a:close/>
                  <a:moveTo>
                    <a:pt x="5574793" y="709293"/>
                  </a:moveTo>
                  <a:lnTo>
                    <a:pt x="6073294" y="709293"/>
                  </a:lnTo>
                  <a:lnTo>
                    <a:pt x="6073294" y="795531"/>
                  </a:lnTo>
                  <a:lnTo>
                    <a:pt x="5574793" y="795531"/>
                  </a:lnTo>
                  <a:close/>
                  <a:moveTo>
                    <a:pt x="4792811" y="709293"/>
                  </a:moveTo>
                  <a:lnTo>
                    <a:pt x="5291307" y="709293"/>
                  </a:lnTo>
                  <a:lnTo>
                    <a:pt x="5291307" y="795531"/>
                  </a:lnTo>
                  <a:lnTo>
                    <a:pt x="4792811" y="795531"/>
                  </a:lnTo>
                  <a:close/>
                  <a:moveTo>
                    <a:pt x="2285298" y="709293"/>
                  </a:moveTo>
                  <a:lnTo>
                    <a:pt x="2771132" y="709293"/>
                  </a:lnTo>
                  <a:lnTo>
                    <a:pt x="2771132" y="714671"/>
                  </a:lnTo>
                  <a:lnTo>
                    <a:pt x="3161500" y="714671"/>
                  </a:lnTo>
                  <a:lnTo>
                    <a:pt x="3161500" y="795531"/>
                  </a:lnTo>
                  <a:lnTo>
                    <a:pt x="2285298" y="795531"/>
                  </a:lnTo>
                  <a:close/>
                  <a:moveTo>
                    <a:pt x="1709143" y="709293"/>
                  </a:moveTo>
                  <a:lnTo>
                    <a:pt x="2169670" y="709293"/>
                  </a:lnTo>
                  <a:cubicBezTo>
                    <a:pt x="2163895" y="738935"/>
                    <a:pt x="2155552" y="767712"/>
                    <a:pt x="2145130" y="795531"/>
                  </a:cubicBezTo>
                  <a:lnTo>
                    <a:pt x="1595923" y="795531"/>
                  </a:lnTo>
                  <a:cubicBezTo>
                    <a:pt x="1642913" y="780533"/>
                    <a:pt x="1682554" y="749578"/>
                    <a:pt x="1709143" y="709293"/>
                  </a:cubicBezTo>
                  <a:close/>
                  <a:moveTo>
                    <a:pt x="985097" y="709293"/>
                  </a:moveTo>
                  <a:lnTo>
                    <a:pt x="1469893" y="709293"/>
                  </a:lnTo>
                  <a:lnTo>
                    <a:pt x="1469893" y="795531"/>
                  </a:lnTo>
                  <a:lnTo>
                    <a:pt x="985097" y="795531"/>
                  </a:lnTo>
                  <a:close/>
                  <a:moveTo>
                    <a:pt x="0" y="709293"/>
                  </a:moveTo>
                  <a:lnTo>
                    <a:pt x="877145" y="709293"/>
                  </a:lnTo>
                  <a:lnTo>
                    <a:pt x="877145" y="795531"/>
                  </a:lnTo>
                  <a:lnTo>
                    <a:pt x="0" y="795531"/>
                  </a:lnTo>
                  <a:close/>
                  <a:moveTo>
                    <a:pt x="4189251" y="709292"/>
                  </a:moveTo>
                  <a:lnTo>
                    <a:pt x="4662658" y="709292"/>
                  </a:lnTo>
                  <a:cubicBezTo>
                    <a:pt x="4666812" y="737581"/>
                    <a:pt x="4669621" y="766357"/>
                    <a:pt x="4671191" y="795530"/>
                  </a:cubicBezTo>
                  <a:lnTo>
                    <a:pt x="4197682" y="795530"/>
                  </a:lnTo>
                  <a:cubicBezTo>
                    <a:pt x="4197148" y="765777"/>
                    <a:pt x="4194298" y="736917"/>
                    <a:pt x="4189251" y="709292"/>
                  </a:cubicBezTo>
                  <a:close/>
                  <a:moveTo>
                    <a:pt x="3302730" y="709292"/>
                  </a:moveTo>
                  <a:lnTo>
                    <a:pt x="3776138" y="709292"/>
                  </a:lnTo>
                  <a:cubicBezTo>
                    <a:pt x="3771091" y="736917"/>
                    <a:pt x="3768241" y="765777"/>
                    <a:pt x="3767701" y="795530"/>
                  </a:cubicBezTo>
                  <a:lnTo>
                    <a:pt x="3294197" y="795530"/>
                  </a:lnTo>
                  <a:cubicBezTo>
                    <a:pt x="3295768" y="766357"/>
                    <a:pt x="3298581" y="737581"/>
                    <a:pt x="3302730" y="709292"/>
                  </a:cubicBezTo>
                  <a:close/>
                  <a:moveTo>
                    <a:pt x="10418948" y="565540"/>
                  </a:moveTo>
                  <a:lnTo>
                    <a:pt x="10949595" y="565540"/>
                  </a:lnTo>
                  <a:cubicBezTo>
                    <a:pt x="10953670" y="570456"/>
                    <a:pt x="10958769" y="574162"/>
                    <a:pt x="10964075" y="577567"/>
                  </a:cubicBezTo>
                  <a:lnTo>
                    <a:pt x="11026395" y="628529"/>
                  </a:lnTo>
                  <a:lnTo>
                    <a:pt x="10434083" y="628529"/>
                  </a:lnTo>
                  <a:cubicBezTo>
                    <a:pt x="10426940" y="608233"/>
                    <a:pt x="10421851" y="587175"/>
                    <a:pt x="10418948" y="565540"/>
                  </a:cubicBezTo>
                  <a:close/>
                  <a:moveTo>
                    <a:pt x="9781432" y="564344"/>
                  </a:moveTo>
                  <a:lnTo>
                    <a:pt x="10286039" y="564344"/>
                  </a:lnTo>
                  <a:lnTo>
                    <a:pt x="10286039" y="627199"/>
                  </a:lnTo>
                  <a:lnTo>
                    <a:pt x="9781432" y="627199"/>
                  </a:lnTo>
                  <a:close/>
                  <a:moveTo>
                    <a:pt x="8877431" y="564344"/>
                  </a:moveTo>
                  <a:lnTo>
                    <a:pt x="9382033" y="564344"/>
                  </a:lnTo>
                  <a:lnTo>
                    <a:pt x="9382033" y="627199"/>
                  </a:lnTo>
                  <a:lnTo>
                    <a:pt x="8877431" y="627199"/>
                  </a:lnTo>
                  <a:close/>
                  <a:moveTo>
                    <a:pt x="8042875" y="564344"/>
                  </a:moveTo>
                  <a:lnTo>
                    <a:pt x="8501703" y="564344"/>
                  </a:lnTo>
                  <a:lnTo>
                    <a:pt x="8501703" y="627199"/>
                  </a:lnTo>
                  <a:lnTo>
                    <a:pt x="8042875" y="627199"/>
                  </a:lnTo>
                  <a:close/>
                  <a:moveTo>
                    <a:pt x="7193139" y="564344"/>
                  </a:moveTo>
                  <a:lnTo>
                    <a:pt x="7929154" y="564344"/>
                  </a:lnTo>
                  <a:lnTo>
                    <a:pt x="7958244" y="627199"/>
                  </a:lnTo>
                  <a:lnTo>
                    <a:pt x="7193139" y="627199"/>
                  </a:lnTo>
                  <a:close/>
                  <a:moveTo>
                    <a:pt x="6188669" y="564344"/>
                  </a:moveTo>
                  <a:lnTo>
                    <a:pt x="6674501" y="564344"/>
                  </a:lnTo>
                  <a:lnTo>
                    <a:pt x="6674501" y="627199"/>
                  </a:lnTo>
                  <a:lnTo>
                    <a:pt x="6188669" y="627199"/>
                  </a:lnTo>
                  <a:close/>
                  <a:moveTo>
                    <a:pt x="5574793" y="564344"/>
                  </a:moveTo>
                  <a:lnTo>
                    <a:pt x="6073294" y="564344"/>
                  </a:lnTo>
                  <a:lnTo>
                    <a:pt x="6073294" y="627199"/>
                  </a:lnTo>
                  <a:lnTo>
                    <a:pt x="5574793" y="627199"/>
                  </a:lnTo>
                  <a:close/>
                  <a:moveTo>
                    <a:pt x="4792811" y="564344"/>
                  </a:moveTo>
                  <a:lnTo>
                    <a:pt x="5291307" y="564344"/>
                  </a:lnTo>
                  <a:lnTo>
                    <a:pt x="5291307" y="627199"/>
                  </a:lnTo>
                  <a:lnTo>
                    <a:pt x="4792811" y="627199"/>
                  </a:lnTo>
                  <a:close/>
                  <a:moveTo>
                    <a:pt x="2285298" y="564344"/>
                  </a:moveTo>
                  <a:lnTo>
                    <a:pt x="2771132" y="564344"/>
                  </a:lnTo>
                  <a:lnTo>
                    <a:pt x="2771132" y="627199"/>
                  </a:lnTo>
                  <a:lnTo>
                    <a:pt x="2285298" y="627199"/>
                  </a:lnTo>
                  <a:close/>
                  <a:moveTo>
                    <a:pt x="1743635" y="564344"/>
                  </a:moveTo>
                  <a:lnTo>
                    <a:pt x="2184512" y="564344"/>
                  </a:lnTo>
                  <a:cubicBezTo>
                    <a:pt x="2184766" y="566886"/>
                    <a:pt x="2184779" y="569428"/>
                    <a:pt x="2184779" y="571975"/>
                  </a:cubicBezTo>
                  <a:lnTo>
                    <a:pt x="2181588" y="627199"/>
                  </a:lnTo>
                  <a:lnTo>
                    <a:pt x="1742032" y="627199"/>
                  </a:lnTo>
                  <a:cubicBezTo>
                    <a:pt x="1744814" y="614498"/>
                    <a:pt x="1746020" y="601328"/>
                    <a:pt x="1746020" y="587881"/>
                  </a:cubicBezTo>
                  <a:close/>
                  <a:moveTo>
                    <a:pt x="985097" y="564344"/>
                  </a:moveTo>
                  <a:lnTo>
                    <a:pt x="1469893" y="564344"/>
                  </a:lnTo>
                  <a:lnTo>
                    <a:pt x="1469893" y="627199"/>
                  </a:lnTo>
                  <a:lnTo>
                    <a:pt x="985097" y="627199"/>
                  </a:lnTo>
                  <a:close/>
                  <a:moveTo>
                    <a:pt x="0" y="564344"/>
                  </a:moveTo>
                  <a:lnTo>
                    <a:pt x="505721" y="564344"/>
                  </a:lnTo>
                  <a:lnTo>
                    <a:pt x="505721" y="627199"/>
                  </a:lnTo>
                  <a:lnTo>
                    <a:pt x="0" y="627199"/>
                  </a:lnTo>
                  <a:close/>
                  <a:moveTo>
                    <a:pt x="4156173" y="564343"/>
                  </a:moveTo>
                  <a:lnTo>
                    <a:pt x="4635244" y="564343"/>
                  </a:lnTo>
                  <a:cubicBezTo>
                    <a:pt x="4640872" y="584882"/>
                    <a:pt x="4645555" y="605853"/>
                    <a:pt x="4649285" y="627198"/>
                  </a:cubicBezTo>
                  <a:lnTo>
                    <a:pt x="4173561" y="627198"/>
                  </a:lnTo>
                  <a:cubicBezTo>
                    <a:pt x="4169315" y="604960"/>
                    <a:pt x="4163223" y="584012"/>
                    <a:pt x="4156173" y="564343"/>
                  </a:cubicBezTo>
                  <a:close/>
                  <a:moveTo>
                    <a:pt x="3330140" y="564343"/>
                  </a:moveTo>
                  <a:lnTo>
                    <a:pt x="3809216" y="564343"/>
                  </a:lnTo>
                  <a:cubicBezTo>
                    <a:pt x="3802169" y="584012"/>
                    <a:pt x="3796073" y="604960"/>
                    <a:pt x="3791828" y="627198"/>
                  </a:cubicBezTo>
                  <a:lnTo>
                    <a:pt x="3316108" y="627198"/>
                  </a:lnTo>
                  <a:cubicBezTo>
                    <a:pt x="3319832" y="605853"/>
                    <a:pt x="3324517" y="584882"/>
                    <a:pt x="3330140" y="564343"/>
                  </a:cubicBezTo>
                  <a:close/>
                  <a:moveTo>
                    <a:pt x="11305691" y="441367"/>
                  </a:moveTo>
                  <a:lnTo>
                    <a:pt x="11306110" y="441367"/>
                  </a:lnTo>
                  <a:lnTo>
                    <a:pt x="11306110" y="441726"/>
                  </a:lnTo>
                  <a:close/>
                  <a:moveTo>
                    <a:pt x="10419150" y="441367"/>
                  </a:moveTo>
                  <a:lnTo>
                    <a:pt x="10893359" y="441367"/>
                  </a:lnTo>
                  <a:cubicBezTo>
                    <a:pt x="10886582" y="455880"/>
                    <a:pt x="10890875" y="469945"/>
                    <a:pt x="10894757" y="483273"/>
                  </a:cubicBezTo>
                  <a:lnTo>
                    <a:pt x="10419058" y="483273"/>
                  </a:lnTo>
                  <a:cubicBezTo>
                    <a:pt x="10417969" y="476587"/>
                    <a:pt x="10417854" y="469854"/>
                    <a:pt x="10417854" y="463084"/>
                  </a:cubicBezTo>
                  <a:close/>
                  <a:moveTo>
                    <a:pt x="9781432" y="440432"/>
                  </a:moveTo>
                  <a:lnTo>
                    <a:pt x="10286039" y="440432"/>
                  </a:lnTo>
                  <a:lnTo>
                    <a:pt x="10286039" y="482250"/>
                  </a:lnTo>
                  <a:lnTo>
                    <a:pt x="9781432" y="482250"/>
                  </a:lnTo>
                  <a:close/>
                  <a:moveTo>
                    <a:pt x="8877431" y="440432"/>
                  </a:moveTo>
                  <a:lnTo>
                    <a:pt x="9382033" y="440432"/>
                  </a:lnTo>
                  <a:lnTo>
                    <a:pt x="9382033" y="482250"/>
                  </a:lnTo>
                  <a:lnTo>
                    <a:pt x="8877431" y="482250"/>
                  </a:lnTo>
                  <a:close/>
                  <a:moveTo>
                    <a:pt x="8042875" y="440432"/>
                  </a:moveTo>
                  <a:lnTo>
                    <a:pt x="8501703" y="440432"/>
                  </a:lnTo>
                  <a:lnTo>
                    <a:pt x="8501703" y="482250"/>
                  </a:lnTo>
                  <a:lnTo>
                    <a:pt x="8042875" y="482250"/>
                  </a:lnTo>
                  <a:close/>
                  <a:moveTo>
                    <a:pt x="7193139" y="440432"/>
                  </a:moveTo>
                  <a:lnTo>
                    <a:pt x="7871807" y="440432"/>
                  </a:lnTo>
                  <a:lnTo>
                    <a:pt x="7891162" y="482250"/>
                  </a:lnTo>
                  <a:lnTo>
                    <a:pt x="7193139" y="482250"/>
                  </a:lnTo>
                  <a:close/>
                  <a:moveTo>
                    <a:pt x="6188669" y="440432"/>
                  </a:moveTo>
                  <a:lnTo>
                    <a:pt x="6674501" y="440432"/>
                  </a:lnTo>
                  <a:lnTo>
                    <a:pt x="6674501" y="482250"/>
                  </a:lnTo>
                  <a:lnTo>
                    <a:pt x="6188669" y="482250"/>
                  </a:lnTo>
                  <a:close/>
                  <a:moveTo>
                    <a:pt x="5574793" y="440432"/>
                  </a:moveTo>
                  <a:lnTo>
                    <a:pt x="6073294" y="440432"/>
                  </a:lnTo>
                  <a:lnTo>
                    <a:pt x="6073294" y="482250"/>
                  </a:lnTo>
                  <a:lnTo>
                    <a:pt x="5574793" y="482250"/>
                  </a:lnTo>
                  <a:close/>
                  <a:moveTo>
                    <a:pt x="4792811" y="440432"/>
                  </a:moveTo>
                  <a:lnTo>
                    <a:pt x="5291307" y="440432"/>
                  </a:lnTo>
                  <a:lnTo>
                    <a:pt x="5291307" y="482250"/>
                  </a:lnTo>
                  <a:lnTo>
                    <a:pt x="4792811" y="482250"/>
                  </a:lnTo>
                  <a:close/>
                  <a:moveTo>
                    <a:pt x="2285298" y="440432"/>
                  </a:moveTo>
                  <a:lnTo>
                    <a:pt x="2771132" y="440432"/>
                  </a:lnTo>
                  <a:lnTo>
                    <a:pt x="2771132" y="482250"/>
                  </a:lnTo>
                  <a:lnTo>
                    <a:pt x="2285298" y="482250"/>
                  </a:lnTo>
                  <a:close/>
                  <a:moveTo>
                    <a:pt x="1688066" y="440432"/>
                  </a:moveTo>
                  <a:lnTo>
                    <a:pt x="2171374" y="440432"/>
                  </a:lnTo>
                  <a:cubicBezTo>
                    <a:pt x="2174308" y="454201"/>
                    <a:pt x="2176703" y="468150"/>
                    <a:pt x="2178605" y="482250"/>
                  </a:cubicBezTo>
                  <a:lnTo>
                    <a:pt x="1717768" y="482250"/>
                  </a:lnTo>
                  <a:cubicBezTo>
                    <a:pt x="1710308" y="466635"/>
                    <a:pt x="1700209" y="452603"/>
                    <a:pt x="1688066" y="440432"/>
                  </a:cubicBezTo>
                  <a:close/>
                  <a:moveTo>
                    <a:pt x="985097" y="440432"/>
                  </a:moveTo>
                  <a:lnTo>
                    <a:pt x="1469893" y="440432"/>
                  </a:lnTo>
                  <a:lnTo>
                    <a:pt x="1469893" y="482250"/>
                  </a:lnTo>
                  <a:lnTo>
                    <a:pt x="985097" y="482250"/>
                  </a:lnTo>
                  <a:close/>
                  <a:moveTo>
                    <a:pt x="0" y="440432"/>
                  </a:moveTo>
                  <a:lnTo>
                    <a:pt x="505721" y="440432"/>
                  </a:lnTo>
                  <a:lnTo>
                    <a:pt x="505721" y="482250"/>
                  </a:lnTo>
                  <a:lnTo>
                    <a:pt x="0" y="482250"/>
                  </a:lnTo>
                  <a:close/>
                  <a:moveTo>
                    <a:pt x="4093268" y="440431"/>
                  </a:moveTo>
                  <a:lnTo>
                    <a:pt x="4597023" y="440431"/>
                  </a:lnTo>
                  <a:cubicBezTo>
                    <a:pt x="4602558" y="454039"/>
                    <a:pt x="4607425" y="468006"/>
                    <a:pt x="4611768" y="482249"/>
                  </a:cubicBezTo>
                  <a:lnTo>
                    <a:pt x="4120709" y="482249"/>
                  </a:lnTo>
                  <a:cubicBezTo>
                    <a:pt x="4112199" y="466767"/>
                    <a:pt x="4103118" y="452703"/>
                    <a:pt x="4093268" y="440431"/>
                  </a:cubicBezTo>
                  <a:close/>
                  <a:moveTo>
                    <a:pt x="3368371" y="440431"/>
                  </a:moveTo>
                  <a:lnTo>
                    <a:pt x="3872116" y="440431"/>
                  </a:lnTo>
                  <a:cubicBezTo>
                    <a:pt x="3862266" y="452703"/>
                    <a:pt x="3853190" y="466767"/>
                    <a:pt x="3844680" y="482249"/>
                  </a:cubicBezTo>
                  <a:lnTo>
                    <a:pt x="3353616" y="482249"/>
                  </a:lnTo>
                  <a:cubicBezTo>
                    <a:pt x="3357959" y="468006"/>
                    <a:pt x="3362831" y="454039"/>
                    <a:pt x="3368371" y="440431"/>
                  </a:cubicBezTo>
                  <a:close/>
                  <a:moveTo>
                    <a:pt x="11223979" y="437563"/>
                  </a:moveTo>
                  <a:lnTo>
                    <a:pt x="11304274" y="437563"/>
                  </a:lnTo>
                  <a:lnTo>
                    <a:pt x="11304274" y="487440"/>
                  </a:lnTo>
                  <a:lnTo>
                    <a:pt x="11274504" y="487440"/>
                  </a:lnTo>
                  <a:close/>
                  <a:moveTo>
                    <a:pt x="10437485" y="312620"/>
                  </a:moveTo>
                  <a:lnTo>
                    <a:pt x="11305204" y="312620"/>
                  </a:lnTo>
                  <a:lnTo>
                    <a:pt x="11305204" y="323517"/>
                  </a:lnTo>
                  <a:lnTo>
                    <a:pt x="11306110" y="323517"/>
                  </a:lnTo>
                  <a:lnTo>
                    <a:pt x="11306110" y="351547"/>
                  </a:lnTo>
                  <a:lnTo>
                    <a:pt x="11306110" y="359098"/>
                  </a:lnTo>
                  <a:lnTo>
                    <a:pt x="11305204" y="359098"/>
                  </a:lnTo>
                  <a:lnTo>
                    <a:pt x="11305204" y="363528"/>
                  </a:lnTo>
                  <a:lnTo>
                    <a:pt x="10423824" y="363528"/>
                  </a:lnTo>
                  <a:lnTo>
                    <a:pt x="10429797" y="336441"/>
                  </a:lnTo>
                  <a:close/>
                  <a:moveTo>
                    <a:pt x="9781432" y="312620"/>
                  </a:moveTo>
                  <a:lnTo>
                    <a:pt x="10286039" y="312620"/>
                  </a:lnTo>
                  <a:lnTo>
                    <a:pt x="10286039" y="322833"/>
                  </a:lnTo>
                  <a:lnTo>
                    <a:pt x="10286039" y="358338"/>
                  </a:lnTo>
                  <a:lnTo>
                    <a:pt x="10286039" y="358339"/>
                  </a:lnTo>
                  <a:lnTo>
                    <a:pt x="9781432" y="358339"/>
                  </a:lnTo>
                  <a:lnTo>
                    <a:pt x="9781432" y="358338"/>
                  </a:lnTo>
                  <a:lnTo>
                    <a:pt x="9781432" y="322833"/>
                  </a:lnTo>
                  <a:close/>
                  <a:moveTo>
                    <a:pt x="8611213" y="312620"/>
                  </a:moveTo>
                  <a:lnTo>
                    <a:pt x="9666891" y="312620"/>
                  </a:lnTo>
                  <a:lnTo>
                    <a:pt x="9666891" y="322833"/>
                  </a:lnTo>
                  <a:lnTo>
                    <a:pt x="9668568" y="322833"/>
                  </a:lnTo>
                  <a:lnTo>
                    <a:pt x="9668568" y="358338"/>
                  </a:lnTo>
                  <a:lnTo>
                    <a:pt x="9666891" y="358338"/>
                  </a:lnTo>
                  <a:lnTo>
                    <a:pt x="9666891" y="358339"/>
                  </a:lnTo>
                  <a:lnTo>
                    <a:pt x="8611213" y="358339"/>
                  </a:lnTo>
                  <a:close/>
                  <a:moveTo>
                    <a:pt x="8037009" y="312620"/>
                  </a:moveTo>
                  <a:lnTo>
                    <a:pt x="8500026" y="312620"/>
                  </a:lnTo>
                  <a:lnTo>
                    <a:pt x="8500026" y="322833"/>
                  </a:lnTo>
                  <a:lnTo>
                    <a:pt x="8501703" y="322833"/>
                  </a:lnTo>
                  <a:lnTo>
                    <a:pt x="8501703" y="358338"/>
                  </a:lnTo>
                  <a:lnTo>
                    <a:pt x="8500026" y="358338"/>
                  </a:lnTo>
                  <a:lnTo>
                    <a:pt x="8500026" y="358339"/>
                  </a:lnTo>
                  <a:lnTo>
                    <a:pt x="8037009" y="358339"/>
                  </a:lnTo>
                  <a:close/>
                  <a:moveTo>
                    <a:pt x="7193139" y="312620"/>
                  </a:moveTo>
                  <a:lnTo>
                    <a:pt x="7812777" y="312620"/>
                  </a:lnTo>
                  <a:lnTo>
                    <a:pt x="7833342" y="357178"/>
                  </a:lnTo>
                  <a:lnTo>
                    <a:pt x="7833342" y="357314"/>
                  </a:lnTo>
                  <a:lnTo>
                    <a:pt x="7833816" y="358338"/>
                  </a:lnTo>
                  <a:lnTo>
                    <a:pt x="7833342" y="358338"/>
                  </a:lnTo>
                  <a:lnTo>
                    <a:pt x="7833342" y="358339"/>
                  </a:lnTo>
                  <a:lnTo>
                    <a:pt x="7193139" y="358339"/>
                  </a:lnTo>
                  <a:lnTo>
                    <a:pt x="7193139" y="358338"/>
                  </a:lnTo>
                  <a:lnTo>
                    <a:pt x="7193139" y="322833"/>
                  </a:lnTo>
                  <a:close/>
                  <a:moveTo>
                    <a:pt x="6184479" y="312620"/>
                  </a:moveTo>
                  <a:lnTo>
                    <a:pt x="7080274" y="312620"/>
                  </a:lnTo>
                  <a:lnTo>
                    <a:pt x="7080274" y="322833"/>
                  </a:lnTo>
                  <a:lnTo>
                    <a:pt x="7080275" y="322833"/>
                  </a:lnTo>
                  <a:lnTo>
                    <a:pt x="7080275" y="358338"/>
                  </a:lnTo>
                  <a:lnTo>
                    <a:pt x="7080274" y="358338"/>
                  </a:lnTo>
                  <a:lnTo>
                    <a:pt x="7080274" y="358339"/>
                  </a:lnTo>
                  <a:lnTo>
                    <a:pt x="6184479" y="358339"/>
                  </a:lnTo>
                  <a:close/>
                  <a:moveTo>
                    <a:pt x="5574793" y="312620"/>
                  </a:moveTo>
                  <a:lnTo>
                    <a:pt x="6073294" y="312620"/>
                  </a:lnTo>
                  <a:lnTo>
                    <a:pt x="6073294" y="322833"/>
                  </a:lnTo>
                  <a:lnTo>
                    <a:pt x="6073294" y="358338"/>
                  </a:lnTo>
                  <a:lnTo>
                    <a:pt x="6073294" y="358339"/>
                  </a:lnTo>
                  <a:lnTo>
                    <a:pt x="5574793" y="358339"/>
                  </a:lnTo>
                  <a:lnTo>
                    <a:pt x="5574793" y="358338"/>
                  </a:lnTo>
                  <a:lnTo>
                    <a:pt x="5574793" y="322833"/>
                  </a:lnTo>
                  <a:close/>
                  <a:moveTo>
                    <a:pt x="4792811" y="312620"/>
                  </a:moveTo>
                  <a:lnTo>
                    <a:pt x="5291307" y="312620"/>
                  </a:lnTo>
                  <a:lnTo>
                    <a:pt x="5291307" y="322833"/>
                  </a:lnTo>
                  <a:lnTo>
                    <a:pt x="5291307" y="358338"/>
                  </a:lnTo>
                  <a:lnTo>
                    <a:pt x="5291307" y="358339"/>
                  </a:lnTo>
                  <a:lnTo>
                    <a:pt x="4792811" y="358339"/>
                  </a:lnTo>
                  <a:lnTo>
                    <a:pt x="4792811" y="358338"/>
                  </a:lnTo>
                  <a:lnTo>
                    <a:pt x="4792811" y="322833"/>
                  </a:lnTo>
                  <a:close/>
                  <a:moveTo>
                    <a:pt x="2285298" y="312620"/>
                  </a:moveTo>
                  <a:lnTo>
                    <a:pt x="3183254" y="312620"/>
                  </a:lnTo>
                  <a:lnTo>
                    <a:pt x="3183254" y="322833"/>
                  </a:lnTo>
                  <a:lnTo>
                    <a:pt x="3183254" y="358338"/>
                  </a:lnTo>
                  <a:lnTo>
                    <a:pt x="3183254" y="358339"/>
                  </a:lnTo>
                  <a:lnTo>
                    <a:pt x="2285298" y="358339"/>
                  </a:lnTo>
                  <a:lnTo>
                    <a:pt x="2285298" y="358338"/>
                  </a:lnTo>
                  <a:lnTo>
                    <a:pt x="2285298" y="322833"/>
                  </a:lnTo>
                  <a:close/>
                  <a:moveTo>
                    <a:pt x="985097" y="312620"/>
                  </a:moveTo>
                  <a:lnTo>
                    <a:pt x="2135110" y="312620"/>
                  </a:lnTo>
                  <a:lnTo>
                    <a:pt x="2148730" y="358335"/>
                  </a:lnTo>
                  <a:lnTo>
                    <a:pt x="2148731" y="358338"/>
                  </a:lnTo>
                  <a:lnTo>
                    <a:pt x="2148731" y="358339"/>
                  </a:lnTo>
                  <a:lnTo>
                    <a:pt x="985097" y="358339"/>
                  </a:lnTo>
                  <a:lnTo>
                    <a:pt x="985097" y="358338"/>
                  </a:lnTo>
                  <a:lnTo>
                    <a:pt x="985097" y="322833"/>
                  </a:lnTo>
                  <a:close/>
                  <a:moveTo>
                    <a:pt x="0" y="312620"/>
                  </a:moveTo>
                  <a:lnTo>
                    <a:pt x="877145" y="312620"/>
                  </a:lnTo>
                  <a:lnTo>
                    <a:pt x="877145" y="322833"/>
                  </a:lnTo>
                  <a:lnTo>
                    <a:pt x="877145" y="358338"/>
                  </a:lnTo>
                  <a:lnTo>
                    <a:pt x="877145" y="358339"/>
                  </a:lnTo>
                  <a:lnTo>
                    <a:pt x="0" y="358339"/>
                  </a:lnTo>
                  <a:lnTo>
                    <a:pt x="0" y="358338"/>
                  </a:lnTo>
                  <a:lnTo>
                    <a:pt x="0" y="322833"/>
                  </a:lnTo>
                  <a:close/>
                  <a:moveTo>
                    <a:pt x="3426524" y="311140"/>
                  </a:moveTo>
                  <a:lnTo>
                    <a:pt x="4541246" y="311140"/>
                  </a:lnTo>
                  <a:lnTo>
                    <a:pt x="4565836" y="363528"/>
                  </a:lnTo>
                  <a:lnTo>
                    <a:pt x="3720591" y="363528"/>
                  </a:lnTo>
                  <a:lnTo>
                    <a:pt x="3720591" y="361147"/>
                  </a:lnTo>
                  <a:lnTo>
                    <a:pt x="3403052" y="361147"/>
                  </a:lnTo>
                  <a:close/>
                  <a:moveTo>
                    <a:pt x="10479636" y="204267"/>
                  </a:moveTo>
                  <a:lnTo>
                    <a:pt x="10671926" y="204267"/>
                  </a:lnTo>
                  <a:lnTo>
                    <a:pt x="11306110" y="204267"/>
                  </a:lnTo>
                  <a:lnTo>
                    <a:pt x="11306110" y="241250"/>
                  </a:lnTo>
                  <a:lnTo>
                    <a:pt x="10671926" y="241250"/>
                  </a:lnTo>
                  <a:lnTo>
                    <a:pt x="10463420" y="241250"/>
                  </a:lnTo>
                  <a:close/>
                  <a:moveTo>
                    <a:pt x="9781432" y="203834"/>
                  </a:moveTo>
                  <a:lnTo>
                    <a:pt x="10286039" y="203834"/>
                  </a:lnTo>
                  <a:lnTo>
                    <a:pt x="10286039" y="240739"/>
                  </a:lnTo>
                  <a:lnTo>
                    <a:pt x="9781432" y="240739"/>
                  </a:lnTo>
                  <a:close/>
                  <a:moveTo>
                    <a:pt x="8612890" y="203834"/>
                  </a:moveTo>
                  <a:lnTo>
                    <a:pt x="9668568" y="203834"/>
                  </a:lnTo>
                  <a:lnTo>
                    <a:pt x="9668568" y="240739"/>
                  </a:lnTo>
                  <a:lnTo>
                    <a:pt x="8612890" y="240739"/>
                  </a:lnTo>
                  <a:close/>
                  <a:moveTo>
                    <a:pt x="8042875" y="203834"/>
                  </a:moveTo>
                  <a:lnTo>
                    <a:pt x="8501703" y="203834"/>
                  </a:lnTo>
                  <a:lnTo>
                    <a:pt x="8501703" y="240739"/>
                  </a:lnTo>
                  <a:lnTo>
                    <a:pt x="8042875" y="240739"/>
                  </a:lnTo>
                  <a:close/>
                  <a:moveTo>
                    <a:pt x="7193139" y="203834"/>
                  </a:moveTo>
                  <a:lnTo>
                    <a:pt x="7762309" y="203834"/>
                  </a:lnTo>
                  <a:lnTo>
                    <a:pt x="7779389" y="240739"/>
                  </a:lnTo>
                  <a:lnTo>
                    <a:pt x="7193139" y="240739"/>
                  </a:lnTo>
                  <a:close/>
                  <a:moveTo>
                    <a:pt x="6188669" y="203834"/>
                  </a:moveTo>
                  <a:lnTo>
                    <a:pt x="7080275" y="203834"/>
                  </a:lnTo>
                  <a:lnTo>
                    <a:pt x="7080275" y="240739"/>
                  </a:lnTo>
                  <a:lnTo>
                    <a:pt x="6188669" y="240739"/>
                  </a:lnTo>
                  <a:close/>
                  <a:moveTo>
                    <a:pt x="5574793" y="203834"/>
                  </a:moveTo>
                  <a:lnTo>
                    <a:pt x="6073294" y="203834"/>
                  </a:lnTo>
                  <a:lnTo>
                    <a:pt x="6073294" y="240739"/>
                  </a:lnTo>
                  <a:lnTo>
                    <a:pt x="5574793" y="240739"/>
                  </a:lnTo>
                  <a:close/>
                  <a:moveTo>
                    <a:pt x="4792811" y="203834"/>
                  </a:moveTo>
                  <a:lnTo>
                    <a:pt x="5291307" y="203834"/>
                  </a:lnTo>
                  <a:lnTo>
                    <a:pt x="5291307" y="240739"/>
                  </a:lnTo>
                  <a:lnTo>
                    <a:pt x="4792811" y="240739"/>
                  </a:lnTo>
                  <a:close/>
                  <a:moveTo>
                    <a:pt x="2285298" y="203834"/>
                  </a:moveTo>
                  <a:lnTo>
                    <a:pt x="3183254" y="203834"/>
                  </a:lnTo>
                  <a:lnTo>
                    <a:pt x="3183254" y="240739"/>
                  </a:lnTo>
                  <a:lnTo>
                    <a:pt x="2285298" y="240739"/>
                  </a:lnTo>
                  <a:close/>
                  <a:moveTo>
                    <a:pt x="985097" y="203834"/>
                  </a:moveTo>
                  <a:lnTo>
                    <a:pt x="2069184" y="203834"/>
                  </a:lnTo>
                  <a:cubicBezTo>
                    <a:pt x="2078730" y="215259"/>
                    <a:pt x="2086715" y="227762"/>
                    <a:pt x="2093941" y="240739"/>
                  </a:cubicBezTo>
                  <a:lnTo>
                    <a:pt x="985097" y="240739"/>
                  </a:lnTo>
                  <a:close/>
                  <a:moveTo>
                    <a:pt x="0" y="203834"/>
                  </a:moveTo>
                  <a:lnTo>
                    <a:pt x="877145" y="203834"/>
                  </a:lnTo>
                  <a:lnTo>
                    <a:pt x="877145" y="240739"/>
                  </a:lnTo>
                  <a:lnTo>
                    <a:pt x="0" y="240739"/>
                  </a:lnTo>
                  <a:close/>
                  <a:moveTo>
                    <a:pt x="3491565" y="203833"/>
                  </a:moveTo>
                  <a:lnTo>
                    <a:pt x="4473824" y="203833"/>
                  </a:lnTo>
                  <a:cubicBezTo>
                    <a:pt x="4482698" y="215677"/>
                    <a:pt x="4491028" y="228051"/>
                    <a:pt x="4499119" y="240738"/>
                  </a:cubicBezTo>
                  <a:lnTo>
                    <a:pt x="3466269" y="240738"/>
                  </a:lnTo>
                  <a:cubicBezTo>
                    <a:pt x="3474361" y="228051"/>
                    <a:pt x="3482694" y="215677"/>
                    <a:pt x="3491565" y="203833"/>
                  </a:cubicBezTo>
                  <a:close/>
                  <a:moveTo>
                    <a:pt x="10550205" y="96959"/>
                  </a:moveTo>
                  <a:lnTo>
                    <a:pt x="10671926" y="96959"/>
                  </a:lnTo>
                  <a:lnTo>
                    <a:pt x="11306110" y="96959"/>
                  </a:lnTo>
                  <a:lnTo>
                    <a:pt x="11306110" y="121993"/>
                  </a:lnTo>
                  <a:lnTo>
                    <a:pt x="10671926" y="121993"/>
                  </a:lnTo>
                  <a:lnTo>
                    <a:pt x="10531544" y="121993"/>
                  </a:lnTo>
                  <a:close/>
                  <a:moveTo>
                    <a:pt x="9781432" y="96753"/>
                  </a:moveTo>
                  <a:lnTo>
                    <a:pt x="10286039" y="96753"/>
                  </a:lnTo>
                  <a:lnTo>
                    <a:pt x="10286039" y="121735"/>
                  </a:lnTo>
                  <a:lnTo>
                    <a:pt x="9781432" y="121735"/>
                  </a:lnTo>
                  <a:close/>
                  <a:moveTo>
                    <a:pt x="8612890" y="96753"/>
                  </a:moveTo>
                  <a:lnTo>
                    <a:pt x="9668568" y="96753"/>
                  </a:lnTo>
                  <a:lnTo>
                    <a:pt x="9668568" y="121735"/>
                  </a:lnTo>
                  <a:lnTo>
                    <a:pt x="8612890" y="121735"/>
                  </a:lnTo>
                  <a:close/>
                  <a:moveTo>
                    <a:pt x="8042875" y="96753"/>
                  </a:moveTo>
                  <a:lnTo>
                    <a:pt x="8501703" y="96753"/>
                  </a:lnTo>
                  <a:lnTo>
                    <a:pt x="8501703" y="121735"/>
                  </a:lnTo>
                  <a:lnTo>
                    <a:pt x="8042875" y="121735"/>
                  </a:lnTo>
                  <a:close/>
                  <a:moveTo>
                    <a:pt x="7193139" y="96753"/>
                  </a:moveTo>
                  <a:lnTo>
                    <a:pt x="7712749" y="96753"/>
                  </a:lnTo>
                  <a:lnTo>
                    <a:pt x="7724312" y="121735"/>
                  </a:lnTo>
                  <a:lnTo>
                    <a:pt x="7193139" y="121735"/>
                  </a:lnTo>
                  <a:close/>
                  <a:moveTo>
                    <a:pt x="6188669" y="96753"/>
                  </a:moveTo>
                  <a:lnTo>
                    <a:pt x="7080275" y="96753"/>
                  </a:lnTo>
                  <a:lnTo>
                    <a:pt x="7080275" y="121735"/>
                  </a:lnTo>
                  <a:lnTo>
                    <a:pt x="6188669" y="121735"/>
                  </a:lnTo>
                  <a:close/>
                  <a:moveTo>
                    <a:pt x="5574793" y="96753"/>
                  </a:moveTo>
                  <a:lnTo>
                    <a:pt x="6073294" y="96753"/>
                  </a:lnTo>
                  <a:lnTo>
                    <a:pt x="6073294" y="121735"/>
                  </a:lnTo>
                  <a:lnTo>
                    <a:pt x="5574793" y="121735"/>
                  </a:lnTo>
                  <a:close/>
                  <a:moveTo>
                    <a:pt x="4792811" y="96753"/>
                  </a:moveTo>
                  <a:lnTo>
                    <a:pt x="5291307" y="96753"/>
                  </a:lnTo>
                  <a:lnTo>
                    <a:pt x="5291307" y="121735"/>
                  </a:lnTo>
                  <a:lnTo>
                    <a:pt x="4792811" y="121735"/>
                  </a:lnTo>
                  <a:close/>
                  <a:moveTo>
                    <a:pt x="2285298" y="96753"/>
                  </a:moveTo>
                  <a:lnTo>
                    <a:pt x="3183254" y="96753"/>
                  </a:lnTo>
                  <a:lnTo>
                    <a:pt x="3183254" y="121735"/>
                  </a:lnTo>
                  <a:lnTo>
                    <a:pt x="2285298" y="121735"/>
                  </a:lnTo>
                  <a:close/>
                  <a:moveTo>
                    <a:pt x="985097" y="96753"/>
                  </a:moveTo>
                  <a:lnTo>
                    <a:pt x="1978552" y="96753"/>
                  </a:lnTo>
                  <a:cubicBezTo>
                    <a:pt x="1987269" y="104388"/>
                    <a:pt x="1995490" y="112539"/>
                    <a:pt x="2002599" y="121735"/>
                  </a:cubicBezTo>
                  <a:lnTo>
                    <a:pt x="985097" y="121735"/>
                  </a:lnTo>
                  <a:close/>
                  <a:moveTo>
                    <a:pt x="0" y="96753"/>
                  </a:moveTo>
                  <a:lnTo>
                    <a:pt x="877145" y="96753"/>
                  </a:lnTo>
                  <a:lnTo>
                    <a:pt x="877145" y="121735"/>
                  </a:lnTo>
                  <a:lnTo>
                    <a:pt x="0" y="121735"/>
                  </a:lnTo>
                  <a:close/>
                  <a:moveTo>
                    <a:pt x="3581580" y="96752"/>
                  </a:moveTo>
                  <a:lnTo>
                    <a:pt x="4383809" y="96752"/>
                  </a:lnTo>
                  <a:cubicBezTo>
                    <a:pt x="4392080" y="104604"/>
                    <a:pt x="4400028" y="112884"/>
                    <a:pt x="4407456" y="121734"/>
                  </a:cubicBezTo>
                  <a:lnTo>
                    <a:pt x="3557933" y="121734"/>
                  </a:lnTo>
                  <a:cubicBezTo>
                    <a:pt x="3565365" y="112884"/>
                    <a:pt x="3573309" y="104604"/>
                    <a:pt x="3581580" y="96752"/>
                  </a:cubicBezTo>
                  <a:close/>
                  <a:moveTo>
                    <a:pt x="10683999" y="1"/>
                  </a:moveTo>
                  <a:lnTo>
                    <a:pt x="10743787" y="1"/>
                  </a:lnTo>
                  <a:cubicBezTo>
                    <a:pt x="10762889" y="1"/>
                    <a:pt x="10781796" y="856"/>
                    <a:pt x="10800434" y="2849"/>
                  </a:cubicBezTo>
                  <a:lnTo>
                    <a:pt x="10800434" y="1"/>
                  </a:lnTo>
                  <a:lnTo>
                    <a:pt x="11306110" y="1"/>
                  </a:lnTo>
                  <a:lnTo>
                    <a:pt x="11306110" y="14690"/>
                  </a:lnTo>
                  <a:lnTo>
                    <a:pt x="10671926" y="14690"/>
                  </a:lnTo>
                  <a:lnTo>
                    <a:pt x="10634292" y="14690"/>
                  </a:lnTo>
                  <a:cubicBezTo>
                    <a:pt x="10638035" y="10809"/>
                    <a:pt x="10642253" y="7500"/>
                    <a:pt x="10646512" y="4251"/>
                  </a:cubicBezTo>
                  <a:lnTo>
                    <a:pt x="10646512" y="2687"/>
                  </a:lnTo>
                  <a:lnTo>
                    <a:pt x="10671926" y="1221"/>
                  </a:lnTo>
                  <a:lnTo>
                    <a:pt x="10671926" y="697"/>
                  </a:lnTo>
                  <a:close/>
                  <a:moveTo>
                    <a:pt x="9781432" y="1"/>
                  </a:moveTo>
                  <a:lnTo>
                    <a:pt x="10286039" y="1"/>
                  </a:lnTo>
                  <a:lnTo>
                    <a:pt x="10286039" y="14659"/>
                  </a:lnTo>
                  <a:lnTo>
                    <a:pt x="9781432" y="14659"/>
                  </a:lnTo>
                  <a:close/>
                  <a:moveTo>
                    <a:pt x="8612890" y="1"/>
                  </a:moveTo>
                  <a:lnTo>
                    <a:pt x="9668568" y="1"/>
                  </a:lnTo>
                  <a:lnTo>
                    <a:pt x="9668568" y="14659"/>
                  </a:lnTo>
                  <a:lnTo>
                    <a:pt x="8612890" y="14659"/>
                  </a:lnTo>
                  <a:close/>
                  <a:moveTo>
                    <a:pt x="8042875" y="1"/>
                  </a:moveTo>
                  <a:lnTo>
                    <a:pt x="8501703" y="1"/>
                  </a:lnTo>
                  <a:lnTo>
                    <a:pt x="8501703" y="14659"/>
                  </a:lnTo>
                  <a:lnTo>
                    <a:pt x="8042875" y="14659"/>
                  </a:lnTo>
                  <a:close/>
                  <a:moveTo>
                    <a:pt x="7193139" y="1"/>
                  </a:moveTo>
                  <a:lnTo>
                    <a:pt x="7667970" y="1"/>
                  </a:lnTo>
                  <a:lnTo>
                    <a:pt x="7674758" y="14659"/>
                  </a:lnTo>
                  <a:lnTo>
                    <a:pt x="7193139" y="14659"/>
                  </a:lnTo>
                  <a:close/>
                  <a:moveTo>
                    <a:pt x="6188669" y="1"/>
                  </a:moveTo>
                  <a:lnTo>
                    <a:pt x="7080275" y="1"/>
                  </a:lnTo>
                  <a:lnTo>
                    <a:pt x="7080275" y="14659"/>
                  </a:lnTo>
                  <a:lnTo>
                    <a:pt x="6188669" y="14659"/>
                  </a:lnTo>
                  <a:close/>
                  <a:moveTo>
                    <a:pt x="5574793" y="1"/>
                  </a:moveTo>
                  <a:lnTo>
                    <a:pt x="6073294" y="1"/>
                  </a:lnTo>
                  <a:lnTo>
                    <a:pt x="6073294" y="14659"/>
                  </a:lnTo>
                  <a:lnTo>
                    <a:pt x="5574793" y="14659"/>
                  </a:lnTo>
                  <a:close/>
                  <a:moveTo>
                    <a:pt x="4792811" y="1"/>
                  </a:moveTo>
                  <a:lnTo>
                    <a:pt x="5291307" y="1"/>
                  </a:lnTo>
                  <a:lnTo>
                    <a:pt x="5291307" y="14659"/>
                  </a:lnTo>
                  <a:lnTo>
                    <a:pt x="4792811" y="14659"/>
                  </a:lnTo>
                  <a:close/>
                  <a:moveTo>
                    <a:pt x="2285298" y="1"/>
                  </a:moveTo>
                  <a:lnTo>
                    <a:pt x="3183254" y="1"/>
                  </a:lnTo>
                  <a:lnTo>
                    <a:pt x="3183254" y="14659"/>
                  </a:lnTo>
                  <a:lnTo>
                    <a:pt x="2285298" y="14659"/>
                  </a:lnTo>
                  <a:close/>
                  <a:moveTo>
                    <a:pt x="985097" y="1"/>
                  </a:moveTo>
                  <a:lnTo>
                    <a:pt x="1846470" y="1"/>
                  </a:lnTo>
                  <a:lnTo>
                    <a:pt x="1869376" y="14659"/>
                  </a:lnTo>
                  <a:lnTo>
                    <a:pt x="985097" y="14659"/>
                  </a:lnTo>
                  <a:close/>
                  <a:moveTo>
                    <a:pt x="0" y="1"/>
                  </a:moveTo>
                  <a:lnTo>
                    <a:pt x="877145" y="1"/>
                  </a:lnTo>
                  <a:lnTo>
                    <a:pt x="877145" y="14659"/>
                  </a:lnTo>
                  <a:lnTo>
                    <a:pt x="0" y="14659"/>
                  </a:lnTo>
                  <a:close/>
                  <a:moveTo>
                    <a:pt x="3702830" y="0"/>
                  </a:moveTo>
                  <a:lnTo>
                    <a:pt x="4262563" y="0"/>
                  </a:lnTo>
                  <a:lnTo>
                    <a:pt x="4284257" y="14658"/>
                  </a:lnTo>
                  <a:lnTo>
                    <a:pt x="3681132" y="146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90000" bIns="90000" rtlCol="0" anchor="t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F2D4D4-E87A-452F-97ED-3AD66D62CE63}"/>
              </a:ext>
            </a:extLst>
          </p:cNvPr>
          <p:cNvGrpSpPr/>
          <p:nvPr userDrawn="1"/>
        </p:nvGrpSpPr>
        <p:grpSpPr>
          <a:xfrm>
            <a:off x="430809" y="2592000"/>
            <a:ext cx="3061115" cy="2016000"/>
            <a:chOff x="430809" y="2592000"/>
            <a:chExt cx="3061115" cy="2016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Rechteck 34">
              <a:extLst>
                <a:ext uri="{FF2B5EF4-FFF2-40B4-BE49-F238E27FC236}">
                  <a16:creationId xmlns:a16="http://schemas.microsoft.com/office/drawing/2014/main" id="{96EB2854-AA28-4EB6-B385-F013A311F4D1}"/>
                </a:ext>
              </a:extLst>
            </p:cNvPr>
            <p:cNvSpPr>
              <a:spLocks/>
            </p:cNvSpPr>
            <p:nvPr userDrawn="1"/>
          </p:nvSpPr>
          <p:spPr>
            <a:xfrm>
              <a:off x="430809" y="2592000"/>
              <a:ext cx="972000" cy="972000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64360E74-C2DC-49E0-A94A-9C947F9337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809" y="3636000"/>
              <a:ext cx="972000" cy="97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FC4A1482-9C87-4EFB-A045-4D360D54E435}"/>
                </a:ext>
              </a:extLst>
            </p:cNvPr>
            <p:cNvSpPr>
              <a:spLocks/>
            </p:cNvSpPr>
            <p:nvPr userDrawn="1"/>
          </p:nvSpPr>
          <p:spPr>
            <a:xfrm>
              <a:off x="1476393" y="3636000"/>
              <a:ext cx="972000" cy="972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-893" t="-2697" r="-3640"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D0A47A2-675A-497E-88E2-932ACA0F3B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9924" y="3636000"/>
              <a:ext cx="972000" cy="972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124A853F-911A-4C2F-B069-670EA09A04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75722" y="2592000"/>
              <a:ext cx="972000" cy="972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0A51E"/>
                </a:solidFill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0F3348F-1993-49FE-B077-1C78B8DF1F2A}"/>
              </a:ext>
            </a:extLst>
          </p:cNvPr>
          <p:cNvSpPr>
            <a:spLocks/>
          </p:cNvSpPr>
          <p:nvPr userDrawn="1"/>
        </p:nvSpPr>
        <p:spPr>
          <a:xfrm>
            <a:off x="430809" y="504000"/>
            <a:ext cx="4105191" cy="4104000"/>
          </a:xfrm>
          <a:custGeom>
            <a:avLst/>
            <a:gdLst>
              <a:gd name="connsiteX0" fmla="*/ 0 w 4105191"/>
              <a:gd name="connsiteY0" fmla="*/ 0 h 4104000"/>
              <a:gd name="connsiteX1" fmla="*/ 1045585 w 4105191"/>
              <a:gd name="connsiteY1" fmla="*/ 0 h 4104000"/>
              <a:gd name="connsiteX2" fmla="*/ 2017584 w 4105191"/>
              <a:gd name="connsiteY2" fmla="*/ 0 h 4104000"/>
              <a:gd name="connsiteX3" fmla="*/ 2089191 w 4105191"/>
              <a:gd name="connsiteY3" fmla="*/ 0 h 4104000"/>
              <a:gd name="connsiteX4" fmla="*/ 3061191 w 4105191"/>
              <a:gd name="connsiteY4" fmla="*/ 0 h 4104000"/>
              <a:gd name="connsiteX5" fmla="*/ 3133191 w 4105191"/>
              <a:gd name="connsiteY5" fmla="*/ 0 h 4104000"/>
              <a:gd name="connsiteX6" fmla="*/ 4105191 w 4105191"/>
              <a:gd name="connsiteY6" fmla="*/ 0 h 4104000"/>
              <a:gd name="connsiteX7" fmla="*/ 4105191 w 4105191"/>
              <a:gd name="connsiteY7" fmla="*/ 751747 h 4104000"/>
              <a:gd name="connsiteX8" fmla="*/ 4105191 w 4105191"/>
              <a:gd name="connsiteY8" fmla="*/ 972000 h 4104000"/>
              <a:gd name="connsiteX9" fmla="*/ 4105191 w 4105191"/>
              <a:gd name="connsiteY9" fmla="*/ 1044000 h 4104000"/>
              <a:gd name="connsiteX10" fmla="*/ 4105191 w 4105191"/>
              <a:gd name="connsiteY10" fmla="*/ 2016000 h 4104000"/>
              <a:gd name="connsiteX11" fmla="*/ 4105191 w 4105191"/>
              <a:gd name="connsiteY11" fmla="*/ 2088000 h 4104000"/>
              <a:gd name="connsiteX12" fmla="*/ 4105191 w 4105191"/>
              <a:gd name="connsiteY12" fmla="*/ 3060000 h 4104000"/>
              <a:gd name="connsiteX13" fmla="*/ 4105191 w 4105191"/>
              <a:gd name="connsiteY13" fmla="*/ 4104000 h 4104000"/>
              <a:gd name="connsiteX14" fmla="*/ 3133191 w 4105191"/>
              <a:gd name="connsiteY14" fmla="*/ 4104000 h 4104000"/>
              <a:gd name="connsiteX15" fmla="*/ 3133191 w 4105191"/>
              <a:gd name="connsiteY15" fmla="*/ 3060000 h 4104000"/>
              <a:gd name="connsiteX16" fmla="*/ 2089190 w 4105191"/>
              <a:gd name="connsiteY16" fmla="*/ 3060000 h 4104000"/>
              <a:gd name="connsiteX17" fmla="*/ 2089190 w 4105191"/>
              <a:gd name="connsiteY17" fmla="*/ 2016000 h 4104000"/>
              <a:gd name="connsiteX18" fmla="*/ 2017584 w 4105191"/>
              <a:gd name="connsiteY18" fmla="*/ 2016000 h 4104000"/>
              <a:gd name="connsiteX19" fmla="*/ 1045585 w 4105191"/>
              <a:gd name="connsiteY19" fmla="*/ 2016000 h 4104000"/>
              <a:gd name="connsiteX20" fmla="*/ 0 w 4105191"/>
              <a:gd name="connsiteY20" fmla="*/ 2016000 h 4104000"/>
              <a:gd name="connsiteX21" fmla="*/ 0 w 4105191"/>
              <a:gd name="connsiteY21" fmla="*/ 972000 h 4104000"/>
              <a:gd name="connsiteX22" fmla="*/ 0 w 4105191"/>
              <a:gd name="connsiteY22" fmla="*/ 972000 h 41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5191" h="4104000">
                <a:moveTo>
                  <a:pt x="0" y="0"/>
                </a:moveTo>
                <a:lnTo>
                  <a:pt x="1045585" y="0"/>
                </a:lnTo>
                <a:lnTo>
                  <a:pt x="2017584" y="0"/>
                </a:lnTo>
                <a:lnTo>
                  <a:pt x="2089191" y="0"/>
                </a:lnTo>
                <a:lnTo>
                  <a:pt x="3061191" y="0"/>
                </a:lnTo>
                <a:lnTo>
                  <a:pt x="3133191" y="0"/>
                </a:lnTo>
                <a:lnTo>
                  <a:pt x="4105191" y="0"/>
                </a:lnTo>
                <a:lnTo>
                  <a:pt x="4105191" y="751747"/>
                </a:lnTo>
                <a:lnTo>
                  <a:pt x="4105191" y="972000"/>
                </a:lnTo>
                <a:lnTo>
                  <a:pt x="4105191" y="1044000"/>
                </a:lnTo>
                <a:lnTo>
                  <a:pt x="4105191" y="2016000"/>
                </a:lnTo>
                <a:lnTo>
                  <a:pt x="4105191" y="2088000"/>
                </a:lnTo>
                <a:lnTo>
                  <a:pt x="4105191" y="3060000"/>
                </a:lnTo>
                <a:lnTo>
                  <a:pt x="4105191" y="4104000"/>
                </a:lnTo>
                <a:lnTo>
                  <a:pt x="3133191" y="4104000"/>
                </a:lnTo>
                <a:lnTo>
                  <a:pt x="3133191" y="3060000"/>
                </a:lnTo>
                <a:lnTo>
                  <a:pt x="2089190" y="3060000"/>
                </a:lnTo>
                <a:lnTo>
                  <a:pt x="2089190" y="2016000"/>
                </a:lnTo>
                <a:lnTo>
                  <a:pt x="2017584" y="2016000"/>
                </a:lnTo>
                <a:lnTo>
                  <a:pt x="1045585" y="2016000"/>
                </a:lnTo>
                <a:lnTo>
                  <a:pt x="0" y="2016000"/>
                </a:lnTo>
                <a:lnTo>
                  <a:pt x="0" y="972000"/>
                </a:lnTo>
                <a:lnTo>
                  <a:pt x="0" y="972000"/>
                </a:lnTo>
                <a:close/>
              </a:path>
            </a:pathLst>
          </a:custGeom>
          <a:blipFill>
            <a:blip r:embed="rId7"/>
            <a:stretch>
              <a:fillRect l="-42642" t="-7517" r="-10622" b="-4574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t" anchorCtr="0">
            <a:noAutofit/>
          </a:bodyPr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grpSp>
        <p:nvGrpSpPr>
          <p:cNvPr id="31" name="Gruppieren 63">
            <a:extLst>
              <a:ext uri="{FF2B5EF4-FFF2-40B4-BE49-F238E27FC236}">
                <a16:creationId xmlns:a16="http://schemas.microsoft.com/office/drawing/2014/main" id="{2DC1AF48-EEFE-42EB-89D4-DAE8DAEC21B3}"/>
              </a:ext>
            </a:extLst>
          </p:cNvPr>
          <p:cNvGrpSpPr/>
          <p:nvPr userDrawn="1"/>
        </p:nvGrpSpPr>
        <p:grpSpPr>
          <a:xfrm>
            <a:off x="4239979" y="5250260"/>
            <a:ext cx="2960315" cy="405933"/>
            <a:chOff x="4239977" y="4643999"/>
            <a:chExt cx="2960315" cy="396002"/>
          </a:xfrm>
        </p:grpSpPr>
        <p:sp>
          <p:nvSpPr>
            <p:cNvPr id="40" name="&lt; forwar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A454EA8-5F7F-4C09-B558-85466D874E3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58892" y="4804666"/>
              <a:ext cx="93800" cy="99082"/>
            </a:xfrm>
            <a:custGeom>
              <a:avLst/>
              <a:gdLst>
                <a:gd name="connsiteX0" fmla="*/ 65408 w 153292"/>
                <a:gd name="connsiteY0" fmla="*/ 0 h 161924"/>
                <a:gd name="connsiteX1" fmla="*/ 90769 w 153292"/>
                <a:gd name="connsiteY1" fmla="*/ 0 h 161924"/>
                <a:gd name="connsiteX2" fmla="*/ 153292 w 153292"/>
                <a:gd name="connsiteY2" fmla="*/ 80962 h 161924"/>
                <a:gd name="connsiteX3" fmla="*/ 90769 w 153292"/>
                <a:gd name="connsiteY3" fmla="*/ 161924 h 161924"/>
                <a:gd name="connsiteX4" fmla="*/ 65408 w 153292"/>
                <a:gd name="connsiteY4" fmla="*/ 161924 h 161924"/>
                <a:gd name="connsiteX5" fmla="*/ 127931 w 153292"/>
                <a:gd name="connsiteY5" fmla="*/ 80962 h 161924"/>
                <a:gd name="connsiteX6" fmla="*/ 0 w 153292"/>
                <a:gd name="connsiteY6" fmla="*/ 0 h 161924"/>
                <a:gd name="connsiteX7" fmla="*/ 25361 w 153292"/>
                <a:gd name="connsiteY7" fmla="*/ 0 h 161924"/>
                <a:gd name="connsiteX8" fmla="*/ 87884 w 153292"/>
                <a:gd name="connsiteY8" fmla="*/ 80962 h 161924"/>
                <a:gd name="connsiteX9" fmla="*/ 25361 w 153292"/>
                <a:gd name="connsiteY9" fmla="*/ 161924 h 161924"/>
                <a:gd name="connsiteX10" fmla="*/ 0 w 153292"/>
                <a:gd name="connsiteY10" fmla="*/ 161924 h 161924"/>
                <a:gd name="connsiteX11" fmla="*/ 62523 w 153292"/>
                <a:gd name="connsiteY11" fmla="*/ 80962 h 16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292" h="161924">
                  <a:moveTo>
                    <a:pt x="65408" y="0"/>
                  </a:moveTo>
                  <a:lnTo>
                    <a:pt x="90769" y="0"/>
                  </a:lnTo>
                  <a:lnTo>
                    <a:pt x="153292" y="80962"/>
                  </a:lnTo>
                  <a:lnTo>
                    <a:pt x="90769" y="161924"/>
                  </a:lnTo>
                  <a:lnTo>
                    <a:pt x="65408" y="161924"/>
                  </a:lnTo>
                  <a:lnTo>
                    <a:pt x="127931" y="80962"/>
                  </a:lnTo>
                  <a:close/>
                  <a:moveTo>
                    <a:pt x="0" y="0"/>
                  </a:moveTo>
                  <a:lnTo>
                    <a:pt x="25361" y="0"/>
                  </a:lnTo>
                  <a:lnTo>
                    <a:pt x="87884" y="80962"/>
                  </a:lnTo>
                  <a:lnTo>
                    <a:pt x="25361" y="161924"/>
                  </a:lnTo>
                  <a:lnTo>
                    <a:pt x="0" y="161924"/>
                  </a:lnTo>
                  <a:lnTo>
                    <a:pt x="62523" y="80962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chemeClr val="accent1">
                    <a:alpha val="4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orward lin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6D1043E-4A6E-4E62-B8F1-EC1D2AFB892E}"/>
                </a:ext>
              </a:extLst>
            </p:cNvPr>
            <p:cNvSpPr/>
            <p:nvPr userDrawn="1"/>
          </p:nvSpPr>
          <p:spPr>
            <a:xfrm>
              <a:off x="6768292" y="4644001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next</a:t>
              </a:r>
            </a:p>
          </p:txBody>
        </p:sp>
        <p:sp>
          <p:nvSpPr>
            <p:cNvPr id="50" name="Freihandform: Form 97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BC73D1B6-4D33-43AA-BAEA-051FFDCD828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5711670" y="4804666"/>
              <a:ext cx="53776" cy="99082"/>
            </a:xfrm>
            <a:custGeom>
              <a:avLst/>
              <a:gdLst>
                <a:gd name="connsiteX0" fmla="*/ 23824 w 82557"/>
                <a:gd name="connsiteY0" fmla="*/ 0 h 152109"/>
                <a:gd name="connsiteX1" fmla="*/ 0 w 82557"/>
                <a:gd name="connsiteY1" fmla="*/ 0 h 152109"/>
                <a:gd name="connsiteX2" fmla="*/ 58734 w 82557"/>
                <a:gd name="connsiteY2" fmla="*/ 76055 h 152109"/>
                <a:gd name="connsiteX3" fmla="*/ 0 w 82557"/>
                <a:gd name="connsiteY3" fmla="*/ 152109 h 152109"/>
                <a:gd name="connsiteX4" fmla="*/ 23824 w 82557"/>
                <a:gd name="connsiteY4" fmla="*/ 152109 h 152109"/>
                <a:gd name="connsiteX5" fmla="*/ 82557 w 82557"/>
                <a:gd name="connsiteY5" fmla="*/ 76055 h 15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57" h="152109">
                  <a:moveTo>
                    <a:pt x="23824" y="0"/>
                  </a:moveTo>
                  <a:lnTo>
                    <a:pt x="0" y="0"/>
                  </a:lnTo>
                  <a:lnTo>
                    <a:pt x="58734" y="76055"/>
                  </a:lnTo>
                  <a:lnTo>
                    <a:pt x="0" y="152109"/>
                  </a:lnTo>
                  <a:lnTo>
                    <a:pt x="23824" y="152109"/>
                  </a:lnTo>
                  <a:lnTo>
                    <a:pt x="82557" y="7605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back link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1DBC0371-A846-438B-8CD4-DBEA656AD91A}"/>
                </a:ext>
              </a:extLst>
            </p:cNvPr>
            <p:cNvSpPr/>
            <p:nvPr userDrawn="1"/>
          </p:nvSpPr>
          <p:spPr>
            <a:xfrm>
              <a:off x="5522558" y="4643999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last visited</a:t>
              </a:r>
            </a:p>
          </p:txBody>
        </p:sp>
        <p:sp>
          <p:nvSpPr>
            <p:cNvPr id="52" name="back link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13067F99-5376-4466-B0C1-568D4DA98D3F}"/>
                </a:ext>
              </a:extLst>
            </p:cNvPr>
            <p:cNvSpPr/>
            <p:nvPr userDrawn="1"/>
          </p:nvSpPr>
          <p:spPr>
            <a:xfrm>
              <a:off x="4239977" y="4643999"/>
              <a:ext cx="1009433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close</a:t>
              </a:r>
            </a:p>
          </p:txBody>
        </p:sp>
      </p:grpSp>
      <p:sp>
        <p:nvSpPr>
          <p:cNvPr id="53" name="Titel 1">
            <a:extLst>
              <a:ext uri="{FF2B5EF4-FFF2-40B4-BE49-F238E27FC236}">
                <a16:creationId xmlns:a16="http://schemas.microsoft.com/office/drawing/2014/main" id="{080DEF30-E739-48FA-851E-95D10153511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236562"/>
            <a:ext cx="8280000" cy="2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GB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978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67: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576000"/>
            <a:ext cx="8280000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None/>
              <a:defRPr lang="en-GB" sz="15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Sub-title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431540" y="940846"/>
            <a:ext cx="5436000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quarter" idx="16"/>
          </p:nvPr>
        </p:nvSpPr>
        <p:spPr>
          <a:xfrm>
            <a:off x="5975852" y="940846"/>
            <a:ext cx="2736000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Rechteck 58">
            <a:extLst>
              <a:ext uri="{FF2B5EF4-FFF2-40B4-BE49-F238E27FC236}">
                <a16:creationId xmlns:a16="http://schemas.microsoft.com/office/drawing/2014/main" id="{B3C18631-B583-42F2-9181-C9316B26938A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727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33:33: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576000"/>
            <a:ext cx="8280000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None/>
              <a:defRPr lang="en-GB" sz="15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Sub-title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431540" y="940846"/>
            <a:ext cx="2664000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quarter" idx="16"/>
          </p:nvPr>
        </p:nvSpPr>
        <p:spPr>
          <a:xfrm>
            <a:off x="6048000" y="940846"/>
            <a:ext cx="2664000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7"/>
          </p:nvPr>
        </p:nvSpPr>
        <p:spPr>
          <a:xfrm>
            <a:off x="3240000" y="940846"/>
            <a:ext cx="2664000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Rechteck 58">
            <a:extLst>
              <a:ext uri="{FF2B5EF4-FFF2-40B4-BE49-F238E27FC236}">
                <a16:creationId xmlns:a16="http://schemas.microsoft.com/office/drawing/2014/main" id="{683F5A87-1CA6-48DC-8B6C-21474FCB79CD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4709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8">
            <a:extLst>
              <a:ext uri="{FF2B5EF4-FFF2-40B4-BE49-F238E27FC236}">
                <a16:creationId xmlns:a16="http://schemas.microsoft.com/office/drawing/2014/main" id="{182CDA02-C066-497D-A24F-1734A9527362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890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579842"/>
            <a:ext cx="8280000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None/>
              <a:defRPr lang="en-GB" sz="15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Sub-title</a:t>
            </a:r>
          </a:p>
        </p:txBody>
      </p:sp>
      <p:sp>
        <p:nvSpPr>
          <p:cNvPr id="185" name="Rechteck 58">
            <a:extLst>
              <a:ext uri="{FF2B5EF4-FFF2-40B4-BE49-F238E27FC236}">
                <a16:creationId xmlns:a16="http://schemas.microsoft.com/office/drawing/2014/main" id="{A9B22C6E-D9F0-4DF5-BD4C-40CC17E6F78C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  <p:grpSp>
        <p:nvGrpSpPr>
          <p:cNvPr id="363" name="WorldMap FRQ">
            <a:extLst>
              <a:ext uri="{FF2B5EF4-FFF2-40B4-BE49-F238E27FC236}">
                <a16:creationId xmlns:a16="http://schemas.microsoft.com/office/drawing/2014/main" id="{A8605AA6-90C7-4E8D-82B2-B868C5E3302C}"/>
              </a:ext>
            </a:extLst>
          </p:cNvPr>
          <p:cNvGrpSpPr/>
          <p:nvPr userDrawn="1"/>
        </p:nvGrpSpPr>
        <p:grpSpPr>
          <a:xfrm>
            <a:off x="935138" y="942443"/>
            <a:ext cx="7273725" cy="3548979"/>
            <a:chOff x="388503" y="936615"/>
            <a:chExt cx="7273725" cy="3527033"/>
          </a:xfrm>
          <a:solidFill>
            <a:srgbClr val="F4F3F1"/>
          </a:solidFill>
        </p:grpSpPr>
        <p:sp>
          <p:nvSpPr>
            <p:cNvPr id="364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D7F16B7C-0F2C-4F6E-A4CE-F0724F84335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1331" y="3415553"/>
              <a:ext cx="182231" cy="181105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65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6A4803B1-E85A-42B0-AB9C-8A5CAFF7432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7660" y="3217753"/>
              <a:ext cx="275285" cy="262023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66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064EA366-AE57-49E8-82AC-508193CAB31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7148" y="2498474"/>
              <a:ext cx="241682" cy="164406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67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F1334E16-946F-4E46-B197-B453FD31AA7D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5553" y="2269846"/>
              <a:ext cx="197740" cy="168260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68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9B1D060D-66ED-4407-87B8-3C94FD387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9408" y="2142689"/>
              <a:ext cx="14216" cy="30826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69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C9AECE68-21DC-4949-A2E6-1F3F1AA08C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1941" y="2382877"/>
              <a:ext cx="200325" cy="391750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0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7419A83D-3DB5-419D-B265-68C6F4DC96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14364" y="2679579"/>
              <a:ext cx="315351" cy="305693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1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B97BB5B-96F6-4F5A-9D00-F15E02EF9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9105" y="1799747"/>
              <a:ext cx="391603" cy="21835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2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B5E0ACE4-3BF8-485A-A3AA-2736A32F0A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8503" y="1172952"/>
              <a:ext cx="1015839" cy="436705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3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202AB9AF-ACC1-4263-8A77-71E90699EF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2806" y="1698283"/>
              <a:ext cx="1295003" cy="638361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4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D73D0452-5AFA-4E34-8366-BCE40275831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4400" y="3799597"/>
              <a:ext cx="121487" cy="125874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5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E27F5BE2-27D4-4DC3-BED4-ED98A6C096B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610499" y="1414423"/>
              <a:ext cx="191278" cy="271014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6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5CD0F1CB-C6BF-472C-ABDC-D7453AFD9C3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2303" y="2299389"/>
              <a:ext cx="111148" cy="105324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7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D70910B7-F6B0-475A-8E83-6E735D808CD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29893" y="2891508"/>
              <a:ext cx="129243" cy="151561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8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8F9389B9-6BBA-4B13-ABF7-B0CDFCA30CC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219229" y="1623781"/>
              <a:ext cx="369633" cy="205507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9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C9CF1B32-0236-4D7A-939D-EA4E5AF7DA90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2927" y="2014248"/>
              <a:ext cx="90469" cy="187526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0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EE04537-720C-4864-B071-62B5722973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5010" y="2461225"/>
              <a:ext cx="204203" cy="390464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1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64748870-14D0-4B45-91CD-07D56954D6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9653" y="1870393"/>
              <a:ext cx="333443" cy="199085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2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66A20A71-55C4-4862-B6EF-434908340DB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95474" y="1885805"/>
              <a:ext cx="439420" cy="166975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3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94EAAA8E-1C45-4611-90EF-9D9E4B82C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9401" y="2709120"/>
              <a:ext cx="46528" cy="132297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4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C90C57EB-A6D8-4FFD-9EE4-E36D29CC6B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28599" y="3028942"/>
              <a:ext cx="253314" cy="285141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5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1C88ACC-FE62-4866-818D-EF94414B14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6974" y="1917913"/>
              <a:ext cx="182231" cy="11431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6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19731719-964B-4E86-8E60-62D3341B8D4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3882" y="2331501"/>
              <a:ext cx="40066" cy="88626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7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F92CEA56-C430-46AC-9E6E-C1CDD5A031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3286" y="2011678"/>
              <a:ext cx="148627" cy="136148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8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C47637FF-D5A1-406A-B2DA-ED71F5DAFE0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884493" y="1738099"/>
              <a:ext cx="95639" cy="52661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89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5DAF2087-8FF7-466D-BF6A-C2AD661ADE1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993056" y="1221758"/>
              <a:ext cx="228758" cy="324959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0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CF185F7C-0D98-43BA-992C-43C33411DB4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4108" y="3682712"/>
              <a:ext cx="33602" cy="43670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1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44DC8147-CA65-4DDD-BF6B-E1B4BFD14B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67195" y="2843985"/>
              <a:ext cx="96933" cy="110461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2" name="Sudan">
              <a:extLst>
                <a:ext uri="{FF2B5EF4-FFF2-40B4-BE49-F238E27FC236}">
                  <a16:creationId xmlns:a16="http://schemas.microsoft.com/office/drawing/2014/main" id="{8707FF68-0C84-4921-9838-7E3FFF5CC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555" y="2388319"/>
              <a:ext cx="394903" cy="385021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3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F6906AA7-8D91-4492-BC6F-FF06ED8B130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2115" y="2747653"/>
              <a:ext cx="56867" cy="100185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4" name="South Sudan">
              <a:extLst>
                <a:ext uri="{FF2B5EF4-FFF2-40B4-BE49-F238E27FC236}">
                  <a16:creationId xmlns:a16="http://schemas.microsoft.com/office/drawing/2014/main" id="{78D78E9C-099E-4D36-A2E0-9447A756C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430" y="2675033"/>
              <a:ext cx="284331" cy="236303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5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BFCDB8A9-19EC-4989-8912-5969022BDC6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14540" y="3588948"/>
              <a:ext cx="374801" cy="335236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6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A0FE6573-896C-4FF3-9866-05602A6AE9B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554927" y="1844706"/>
              <a:ext cx="289503" cy="202938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7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4509BC8A-4581-4FEA-AA5C-3F484022C25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7423" y="2683432"/>
              <a:ext cx="236512" cy="363493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8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A3719CAA-2618-4F6E-94C1-4BFB0465F1B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10207" y="3179219"/>
              <a:ext cx="122779" cy="11431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99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B1E695F5-B3BA-4006-9996-B8846775618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036996" y="1761216"/>
              <a:ext cx="69791" cy="39817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0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F5FB974C-F920-40DA-AD7C-83AC769A89E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08080" y="1694426"/>
              <a:ext cx="117610" cy="47524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1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E3F5F725-ED92-4898-BBA5-C8223F9641E8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3099" y="2734809"/>
              <a:ext cx="68499" cy="88626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2" name="Singapore" descr="© INSCALE GmbH, 05.05.2010&#10;http://www.presentationload.com/">
              <a:extLst>
                <a:ext uri="{FF2B5EF4-FFF2-40B4-BE49-F238E27FC236}">
                  <a16:creationId xmlns:a16="http://schemas.microsoft.com/office/drawing/2014/main" id="{5D4A30AD-F12B-4A05-8B95-9F0A56F67E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4590" y="2953525"/>
              <a:ext cx="17820" cy="13767"/>
            </a:xfrm>
            <a:custGeom>
              <a:avLst/>
              <a:gdLst/>
              <a:ahLst/>
              <a:cxnLst/>
              <a:rect l="l" t="t" r="r" b="b"/>
              <a:pathLst>
                <a:path w="17820" h="13865">
                  <a:moveTo>
                    <a:pt x="17820" y="0"/>
                  </a:moveTo>
                  <a:lnTo>
                    <a:pt x="17820" y="3941"/>
                  </a:lnTo>
                  <a:lnTo>
                    <a:pt x="15844" y="7911"/>
                  </a:lnTo>
                  <a:lnTo>
                    <a:pt x="15844" y="11880"/>
                  </a:lnTo>
                  <a:lnTo>
                    <a:pt x="30" y="13865"/>
                  </a:lnTo>
                  <a:lnTo>
                    <a:pt x="0" y="13819"/>
                  </a:lnTo>
                  <a:cubicBezTo>
                    <a:pt x="1713" y="5486"/>
                    <a:pt x="9076" y="11"/>
                    <a:pt x="17820" y="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3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2759D896-45E2-4B2A-8CFD-658B045153E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9408" y="2150396"/>
              <a:ext cx="491118" cy="418724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4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9FEDA927-06CA-40E5-850D-558E536347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3319" y="1781758"/>
              <a:ext cx="90469" cy="98575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5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6F3FB255-E6EF-4518-9FA8-9DF896110B17}"/>
                </a:ext>
              </a:extLst>
            </p:cNvPr>
            <p:cNvSpPr>
              <a:spLocks/>
            </p:cNvSpPr>
            <p:nvPr/>
          </p:nvSpPr>
          <p:spPr bwMode="gray">
            <a:xfrm>
              <a:off x="3330792" y="2556273"/>
              <a:ext cx="136997" cy="120737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6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FBC1F174-DF67-4682-B632-F3AF220A34AD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0505" y="3028942"/>
              <a:ext cx="49113" cy="48807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7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56ACB57D-9333-4851-A947-56030C5340B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45419" y="1451668"/>
              <a:ext cx="99517" cy="393033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8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3BBDAF51-B646-4355-8AE0-AEA66D45D87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62362" y="964874"/>
              <a:ext cx="2990655" cy="946623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09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CBE7B99C-3494-4DCD-AB60-F0B5BD7B6088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1748" y="1727820"/>
              <a:ext cx="202910" cy="120737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0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25943F78-0414-40D5-9024-C9EA2F6AEE1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5502" y="2307098"/>
              <a:ext cx="21972" cy="47524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1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DCEF5E45-1C39-45A0-8AA7-F0FA7C2B0F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179794" y="2515177"/>
              <a:ext cx="45235" cy="19267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2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5FE86EF4-00FD-46BE-9905-07CB919A51B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3294" y="1888375"/>
              <a:ext cx="74961" cy="134866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3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C8D8258-CAE6-41DF-AEBD-A7727CAD0C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051213" y="1560848"/>
              <a:ext cx="206788" cy="147708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4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F24E933F-913D-49CF-B275-25CA349BB7B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82250" y="2506182"/>
              <a:ext cx="236512" cy="394318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5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A0D73C04-F07F-4EA6-85E2-66B5B7F576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0503" y="3000686"/>
              <a:ext cx="311473" cy="489366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6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9D80BDC7-7909-44B8-B8BC-CEFF6ACC6A5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035404" y="3050777"/>
              <a:ext cx="359290" cy="238904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7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DADC8DF7-4AB8-455A-B167-BA8FADE630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6898" y="2747656"/>
              <a:ext cx="134412" cy="64221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8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78A883BF-7E1F-40E5-92E6-F60261D11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6110" y="3511885"/>
              <a:ext cx="197740" cy="222205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19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609C349B-138E-418F-864E-B4552F58A6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0044" y="2021952"/>
              <a:ext cx="347661" cy="346794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0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93F17254-4B03-4038-8E1F-2BB30BACF27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21991" y="2544713"/>
              <a:ext cx="31018" cy="20551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1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7A1402E6-E345-4DF5-A058-F739CEE5EE4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1689" y="2339208"/>
              <a:ext cx="178354" cy="220920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2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42F601CA-8916-4890-BFD1-BB3CD8099B3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876738" y="989278"/>
              <a:ext cx="449762" cy="491935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3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4235009-82D5-4CA8-A45E-D11EF64A4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7900" y="2634624"/>
              <a:ext cx="276576" cy="253033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4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F6A906DC-558B-4411-9C27-538B63FCFD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9740" y="2380308"/>
              <a:ext cx="367048" cy="309547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5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D0786051-3573-41A8-B32E-F33EA0EC264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7383" y="2608933"/>
              <a:ext cx="107272" cy="109177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6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546F272-D358-42D5-ADC8-A22009CBD850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0040" y="1645614"/>
              <a:ext cx="140873" cy="125874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7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AF4CA9E-803A-437F-A7AA-5245CDEF18D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242194" y="3910062"/>
              <a:ext cx="420034" cy="322391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8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E2ABF245-C1A7-4ACE-B31F-0C683830D9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825041" y="1595528"/>
              <a:ext cx="89177" cy="69359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9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88E28545-DF92-4454-B2C1-E83FE2E73BD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6881" y="2195351"/>
              <a:ext cx="193863" cy="107892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0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B228622E-D906-440D-968A-ED918D7428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5981" y="3450233"/>
              <a:ext cx="315351" cy="319822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1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BA03C32E-2EFB-4098-91C7-511F3C23A546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1893" y="2246727"/>
              <a:ext cx="210664" cy="491935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2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41BB435F-2082-4608-8680-CE166A03CFC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0011" y="2137552"/>
              <a:ext cx="615192" cy="479091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3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7E1D7DB2-E16B-4C27-B8B6-3B076B632F4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9902" y="2052780"/>
              <a:ext cx="280455" cy="217067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4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092F671B-5882-4B16-A191-03D4D78812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6853" y="1848554"/>
              <a:ext cx="37481" cy="4495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5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D38861C8-AA97-430A-BA86-2C636805507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13577" y="1722683"/>
              <a:ext cx="71083" cy="78351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6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A5B1E6F9-A558-416F-883A-5A8AB2D6D1F8}"/>
                </a:ext>
              </a:extLst>
            </p:cNvPr>
            <p:cNvSpPr>
              <a:spLocks/>
            </p:cNvSpPr>
            <p:nvPr/>
          </p:nvSpPr>
          <p:spPr bwMode="gray">
            <a:xfrm>
              <a:off x="4436354" y="3279405"/>
              <a:ext cx="252022" cy="439272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7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83300046-006F-4842-83ED-35C5336B8D65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8512" y="1627633"/>
              <a:ext cx="694027" cy="273583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8" name="Mauritius" descr="© INSCALE GmbH, 05.05.2010&#10;http://www.presentationload.com/">
              <a:extLst>
                <a:ext uri="{FF2B5EF4-FFF2-40B4-BE49-F238E27FC236}">
                  <a16:creationId xmlns:a16="http://schemas.microsoft.com/office/drawing/2014/main" id="{E6F24922-E2A7-4D69-A6D0-8BCDE97089E1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3007" y="3507941"/>
              <a:ext cx="18000" cy="17889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39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D5BCE75-4120-4631-9103-16DBD96230C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5553" y="2281407"/>
              <a:ext cx="283040" cy="330098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0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951BA157-CF19-47EC-8B04-4F6E9302C39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58968" y="2043789"/>
              <a:ext cx="10339" cy="8992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1" name="Malaysia Part 2" descr="© INSCALE GmbH, 05.05.2010&#10;http://www.presentationload.com/">
              <a:extLst>
                <a:ext uri="{FF2B5EF4-FFF2-40B4-BE49-F238E27FC236}">
                  <a16:creationId xmlns:a16="http://schemas.microsoft.com/office/drawing/2014/main" id="{77D12BC2-3022-4489-9777-4EBAE8FCD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8113" y="2806737"/>
              <a:ext cx="227466" cy="173398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2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4CA830C0-35D1-45F1-B9AF-0B970694E9B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1602" y="2823434"/>
              <a:ext cx="100809" cy="143811"/>
            </a:xfrm>
            <a:custGeom>
              <a:avLst/>
              <a:gdLst/>
              <a:ahLst/>
              <a:cxnLst/>
              <a:rect l="l" t="t" r="r" b="b"/>
              <a:pathLst>
                <a:path w="100809" h="144840">
                  <a:moveTo>
                    <a:pt x="3954" y="0"/>
                  </a:moveTo>
                  <a:lnTo>
                    <a:pt x="7907" y="0"/>
                  </a:lnTo>
                  <a:lnTo>
                    <a:pt x="9883" y="3970"/>
                  </a:lnTo>
                  <a:lnTo>
                    <a:pt x="9883" y="5954"/>
                  </a:lnTo>
                  <a:lnTo>
                    <a:pt x="15813" y="5954"/>
                  </a:lnTo>
                  <a:lnTo>
                    <a:pt x="19767" y="7939"/>
                  </a:lnTo>
                  <a:lnTo>
                    <a:pt x="21743" y="9924"/>
                  </a:lnTo>
                  <a:lnTo>
                    <a:pt x="21743" y="13893"/>
                  </a:lnTo>
                  <a:lnTo>
                    <a:pt x="25697" y="13893"/>
                  </a:lnTo>
                  <a:lnTo>
                    <a:pt x="25697" y="17863"/>
                  </a:lnTo>
                  <a:lnTo>
                    <a:pt x="21743" y="21832"/>
                  </a:lnTo>
                  <a:lnTo>
                    <a:pt x="21743" y="23817"/>
                  </a:lnTo>
                  <a:lnTo>
                    <a:pt x="23720" y="25802"/>
                  </a:lnTo>
                  <a:lnTo>
                    <a:pt x="29650" y="25802"/>
                  </a:lnTo>
                  <a:lnTo>
                    <a:pt x="29650" y="23817"/>
                  </a:lnTo>
                  <a:lnTo>
                    <a:pt x="33603" y="23817"/>
                  </a:lnTo>
                  <a:lnTo>
                    <a:pt x="35580" y="21832"/>
                  </a:lnTo>
                  <a:lnTo>
                    <a:pt x="37557" y="21832"/>
                  </a:lnTo>
                  <a:lnTo>
                    <a:pt x="43486" y="27786"/>
                  </a:lnTo>
                  <a:lnTo>
                    <a:pt x="45463" y="25802"/>
                  </a:lnTo>
                  <a:lnTo>
                    <a:pt x="45463" y="23817"/>
                  </a:lnTo>
                  <a:lnTo>
                    <a:pt x="47440" y="19848"/>
                  </a:lnTo>
                  <a:lnTo>
                    <a:pt x="49416" y="17863"/>
                  </a:lnTo>
                  <a:lnTo>
                    <a:pt x="51393" y="13893"/>
                  </a:lnTo>
                  <a:lnTo>
                    <a:pt x="59300" y="21832"/>
                  </a:lnTo>
                  <a:lnTo>
                    <a:pt x="63253" y="23817"/>
                  </a:lnTo>
                  <a:lnTo>
                    <a:pt x="67206" y="27786"/>
                  </a:lnTo>
                  <a:lnTo>
                    <a:pt x="73136" y="29771"/>
                  </a:lnTo>
                  <a:lnTo>
                    <a:pt x="81043" y="37710"/>
                  </a:lnTo>
                  <a:lnTo>
                    <a:pt x="83019" y="41680"/>
                  </a:lnTo>
                  <a:lnTo>
                    <a:pt x="83019" y="83359"/>
                  </a:lnTo>
                  <a:lnTo>
                    <a:pt x="81043" y="85344"/>
                  </a:lnTo>
                  <a:lnTo>
                    <a:pt x="81043" y="89313"/>
                  </a:lnTo>
                  <a:lnTo>
                    <a:pt x="83019" y="91298"/>
                  </a:lnTo>
                  <a:lnTo>
                    <a:pt x="84996" y="95268"/>
                  </a:lnTo>
                  <a:lnTo>
                    <a:pt x="84996" y="103207"/>
                  </a:lnTo>
                  <a:lnTo>
                    <a:pt x="86973" y="105191"/>
                  </a:lnTo>
                  <a:lnTo>
                    <a:pt x="88949" y="109161"/>
                  </a:lnTo>
                  <a:lnTo>
                    <a:pt x="96856" y="117100"/>
                  </a:lnTo>
                  <a:lnTo>
                    <a:pt x="100809" y="125039"/>
                  </a:lnTo>
                  <a:lnTo>
                    <a:pt x="100809" y="131021"/>
                  </a:lnTo>
                  <a:cubicBezTo>
                    <a:pt x="92065" y="131032"/>
                    <a:pt x="84702" y="136507"/>
                    <a:pt x="82989" y="144840"/>
                  </a:cubicBezTo>
                  <a:lnTo>
                    <a:pt x="75113" y="132978"/>
                  </a:lnTo>
                  <a:lnTo>
                    <a:pt x="73136" y="132978"/>
                  </a:lnTo>
                  <a:lnTo>
                    <a:pt x="71160" y="130993"/>
                  </a:lnTo>
                  <a:lnTo>
                    <a:pt x="67206" y="130993"/>
                  </a:lnTo>
                  <a:lnTo>
                    <a:pt x="65230" y="129008"/>
                  </a:lnTo>
                  <a:lnTo>
                    <a:pt x="61276" y="127023"/>
                  </a:lnTo>
                  <a:lnTo>
                    <a:pt x="59300" y="127023"/>
                  </a:lnTo>
                  <a:lnTo>
                    <a:pt x="57323" y="125039"/>
                  </a:lnTo>
                  <a:lnTo>
                    <a:pt x="57323" y="123054"/>
                  </a:lnTo>
                  <a:lnTo>
                    <a:pt x="55346" y="121069"/>
                  </a:lnTo>
                  <a:lnTo>
                    <a:pt x="55346" y="117100"/>
                  </a:lnTo>
                  <a:lnTo>
                    <a:pt x="53370" y="117100"/>
                  </a:lnTo>
                  <a:lnTo>
                    <a:pt x="47440" y="111146"/>
                  </a:lnTo>
                  <a:lnTo>
                    <a:pt x="43486" y="109161"/>
                  </a:lnTo>
                  <a:lnTo>
                    <a:pt x="37557" y="105191"/>
                  </a:lnTo>
                  <a:lnTo>
                    <a:pt x="33603" y="103207"/>
                  </a:lnTo>
                  <a:lnTo>
                    <a:pt x="31627" y="101222"/>
                  </a:lnTo>
                  <a:lnTo>
                    <a:pt x="27673" y="93283"/>
                  </a:lnTo>
                  <a:lnTo>
                    <a:pt x="27673" y="83359"/>
                  </a:lnTo>
                  <a:lnTo>
                    <a:pt x="29650" y="79390"/>
                  </a:lnTo>
                  <a:lnTo>
                    <a:pt x="29650" y="75420"/>
                  </a:lnTo>
                  <a:lnTo>
                    <a:pt x="27673" y="77405"/>
                  </a:lnTo>
                  <a:lnTo>
                    <a:pt x="21743" y="77405"/>
                  </a:lnTo>
                  <a:lnTo>
                    <a:pt x="19767" y="75420"/>
                  </a:lnTo>
                  <a:lnTo>
                    <a:pt x="17790" y="71451"/>
                  </a:lnTo>
                  <a:lnTo>
                    <a:pt x="15813" y="65497"/>
                  </a:lnTo>
                  <a:lnTo>
                    <a:pt x="15813" y="59542"/>
                  </a:lnTo>
                  <a:lnTo>
                    <a:pt x="17790" y="55573"/>
                  </a:lnTo>
                  <a:lnTo>
                    <a:pt x="17790" y="45649"/>
                  </a:lnTo>
                  <a:lnTo>
                    <a:pt x="13837" y="43664"/>
                  </a:lnTo>
                  <a:lnTo>
                    <a:pt x="7907" y="43664"/>
                  </a:lnTo>
                  <a:lnTo>
                    <a:pt x="5930" y="45649"/>
                  </a:lnTo>
                  <a:lnTo>
                    <a:pt x="1977" y="45649"/>
                  </a:lnTo>
                  <a:lnTo>
                    <a:pt x="0" y="13893"/>
                  </a:lnTo>
                  <a:lnTo>
                    <a:pt x="1977" y="11909"/>
                  </a:lnTo>
                  <a:lnTo>
                    <a:pt x="3954" y="7939"/>
                  </a:lnTo>
                  <a:lnTo>
                    <a:pt x="1977" y="5954"/>
                  </a:lnTo>
                  <a:lnTo>
                    <a:pt x="1977" y="1985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3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4BEE80AC-D098-46B2-83B4-CF6876F4349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7099" y="3251147"/>
              <a:ext cx="77545" cy="205507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4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531D3956-1954-403C-99AF-6CE51668DE2C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8948" y="2339205"/>
              <a:ext cx="383848" cy="394318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5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793DE6CE-F436-4E91-B732-F85F9C0E26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3271" y="3326930"/>
              <a:ext cx="196448" cy="358356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6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1D624E73-FE5F-43A8-99AA-E6B03B1EC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4193380" y="1879381"/>
              <a:ext cx="54282" cy="42386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7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59AA3061-8596-4E83-9DCF-4F32F5BC4FD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879322" y="1680297"/>
              <a:ext cx="16802" cy="14129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8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62094BD-8299-4BD1-86EE-C5B2FEDA069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84333" y="1519744"/>
              <a:ext cx="112440" cy="64221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49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1A3EAF7D-A184-4544-B6B9-BB427C83446B}"/>
                </a:ext>
              </a:extLst>
            </p:cNvPr>
            <p:cNvSpPr>
              <a:spLocks/>
            </p:cNvSpPr>
            <p:nvPr/>
          </p:nvSpPr>
          <p:spPr bwMode="gray">
            <a:xfrm>
              <a:off x="3951698" y="2122137"/>
              <a:ext cx="363170" cy="364775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0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5A3BD7FE-43FE-4ECA-A99F-2ED83F5F50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54283" y="1752224"/>
              <a:ext cx="5170" cy="7707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1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0760367A-B69D-4B6F-A492-23C176C9F7C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56702" y="2774625"/>
              <a:ext cx="102102" cy="113029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2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2CF30DE3-8307-48E0-949F-FA380A5F375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2947" y="2084890"/>
              <a:ext cx="36187" cy="51377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3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A09983BA-8C68-44E1-BADE-E1862556D83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2347" y="3759782"/>
              <a:ext cx="55575" cy="53946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4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FB4AA286-98C0-4016-9E3D-93438ACFC1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81749" y="1479925"/>
              <a:ext cx="140873" cy="59084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5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ECEF51F4-EE10-4DED-A8C4-37BE4AA85BB5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7998" y="2405996"/>
              <a:ext cx="199032" cy="228627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6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BB40C3C3-EFFE-4F9A-B6C2-859E90CF8DE7}"/>
                </a:ext>
              </a:extLst>
            </p:cNvPr>
            <p:cNvSpPr>
              <a:spLocks/>
            </p:cNvSpPr>
            <p:nvPr/>
          </p:nvSpPr>
          <p:spPr bwMode="gray">
            <a:xfrm>
              <a:off x="5254454" y="1860119"/>
              <a:ext cx="222296" cy="102754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7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4AFF4B04-A30B-40FC-8C8A-4D0322C9434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6938" y="2206910"/>
              <a:ext cx="45235" cy="39817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8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C3FD163B-1000-42DD-B9DC-501EEF790A7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82891" y="1849589"/>
              <a:ext cx="42596" cy="42647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59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ECCCD3CA-14DE-4089-93EA-0415A3C7BC3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22316" y="1982140"/>
              <a:ext cx="90469" cy="140004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0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BF7EC7B7-FFB2-482B-9561-42059677F58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7355" y="1866537"/>
              <a:ext cx="108563" cy="137434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1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CB490832-B910-4B68-836F-E7B62DD76B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3285" y="2877379"/>
              <a:ext cx="186108" cy="250464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2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ED877ED4-69EA-4CA4-831D-7526B65489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23271" y="1546714"/>
              <a:ext cx="831024" cy="382758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3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29F1BF40-0CB7-4F81-9F54-FA6606A4C9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3285" y="2120853"/>
              <a:ext cx="93054" cy="110461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4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9394D5F2-F12C-4135-BB12-3FCECB42B3C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74013" y="1799746"/>
              <a:ext cx="289503" cy="561294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5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28932D32-39B0-465B-B69C-5EED29A0994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848" y="2515176"/>
              <a:ext cx="51697" cy="1669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6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2903C6C4-5608-435A-A834-8F56C4FE378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94826" y="1757361"/>
              <a:ext cx="257192" cy="272298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7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72E98E15-979B-417D-8CC5-420D683D11C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3899" y="2117003"/>
              <a:ext cx="33602" cy="105324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8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C3B51BEB-E21A-4CF3-8533-6FD4AE1247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57511" y="1549285"/>
              <a:ext cx="93054" cy="97617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9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F80BA5DB-C932-4C51-A572-6A602EE171C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0830" y="2014249"/>
              <a:ext cx="226173" cy="217067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0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C0D8B6A4-AD3E-4CBD-8CB9-6358F9EAE93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7763" y="1948739"/>
              <a:ext cx="475609" cy="387896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1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46B4F024-ADCB-485C-86B2-6B748C94C5E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70454" y="2851693"/>
              <a:ext cx="1079169" cy="427714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2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4E50035C-6795-425B-925F-29722203D7C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08736" y="2048925"/>
              <a:ext cx="646210" cy="774510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3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383910C-7469-482A-81B9-F0A40C544F6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58478" y="1278272"/>
              <a:ext cx="188693" cy="73212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4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8A25AD3B-C755-48D1-904C-0495AD8F55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096448" y="1720114"/>
              <a:ext cx="140873" cy="73212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5" name="Hong Kong" descr="© INSCALE GmbH, 05.05.2010&#10;http://www.presentationload.com/">
              <a:extLst>
                <a:ext uri="{FF2B5EF4-FFF2-40B4-BE49-F238E27FC236}">
                  <a16:creationId xmlns:a16="http://schemas.microsoft.com/office/drawing/2014/main" id="{7387883D-3335-4A1D-A051-E79B2C882D0F}"/>
                </a:ext>
              </a:extLst>
            </p:cNvPr>
            <p:cNvSpPr>
              <a:spLocks/>
            </p:cNvSpPr>
            <p:nvPr/>
          </p:nvSpPr>
          <p:spPr bwMode="gray">
            <a:xfrm>
              <a:off x="6351104" y="2395932"/>
              <a:ext cx="18000" cy="18000"/>
            </a:xfrm>
            <a:prstGeom prst="ellipse">
              <a:avLst/>
            </a:pr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6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AFBA3881-21AE-4B26-857E-4CA93CDE666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1195" y="2578111"/>
              <a:ext cx="147336" cy="80920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7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88DE455F-ACB7-4734-B887-39906C64BE6E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3072" y="2475358"/>
              <a:ext cx="64621" cy="51377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8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142C2CE2-961B-47A4-BB7F-D1DF6A81DB5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47324" y="2849122"/>
              <a:ext cx="67206" cy="97617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79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2040721B-A819-4535-8C52-BC96C686243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89648" y="2778479"/>
              <a:ext cx="107272" cy="191380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0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2CE816E5-EF8A-45A9-A3C4-EF9F51444F14}"/>
                </a:ext>
              </a:extLst>
            </p:cNvPr>
            <p:cNvSpPr>
              <a:spLocks/>
            </p:cNvSpPr>
            <p:nvPr/>
          </p:nvSpPr>
          <p:spPr bwMode="gray">
            <a:xfrm>
              <a:off x="3353307" y="2664166"/>
              <a:ext cx="60744" cy="51377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1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CF90793F-46C2-49D2-9344-CD8EB37F833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2696" y="2528016"/>
              <a:ext cx="98224" cy="110461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2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F43BE0FF-0377-4338-893F-47CFC48E541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3034" y="2666734"/>
              <a:ext cx="171892" cy="145140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3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CC5A0DB-68CD-4D82-B007-11AC49EB16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22609" y="936615"/>
              <a:ext cx="926663" cy="500925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4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797B2196-1BC8-4428-BA75-7A66107A3F7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92083" y="1897365"/>
              <a:ext cx="175769" cy="181105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5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4D8FBE23-DB58-4992-91BE-A14CAFF578A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41" y="2707836"/>
              <a:ext cx="107272" cy="169544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6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5E7FDF7A-F2FC-4C67-97C7-372F727F58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884492" y="1558279"/>
              <a:ext cx="186108" cy="193948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7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73801FCB-FCD8-46B1-8CFA-F1163F97924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6953" y="1848556"/>
              <a:ext cx="152506" cy="69359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8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2D9CCC67-C9A9-4703-B34A-FDBB9D09BD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1678" y="2637194"/>
              <a:ext cx="71083" cy="1669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89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FB2D2150-F7BB-4324-AA88-3F81015D339E}"/>
                </a:ext>
              </a:extLst>
            </p:cNvPr>
            <p:cNvSpPr>
              <a:spLocks/>
            </p:cNvSpPr>
            <p:nvPr/>
          </p:nvSpPr>
          <p:spPr bwMode="gray">
            <a:xfrm>
              <a:off x="3936189" y="2937749"/>
              <a:ext cx="138288" cy="168260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0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75054896-BC49-4C56-902F-957D514435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58319" y="1652042"/>
              <a:ext cx="301133" cy="258171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1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DB12F41-D79D-46B8-A1DC-C6221BFC39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52023" y="1199921"/>
              <a:ext cx="208079" cy="235050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2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E7D562E7-4E01-41C2-AEEA-88DB3E57409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08729" y="2607652"/>
              <a:ext cx="348952" cy="303125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3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0636E874-67B3-43B8-A7A1-BD632F96EA8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193381" y="1442677"/>
              <a:ext cx="115025" cy="51377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4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F51C6EF0-51AA-49D8-A85B-FEF04068364B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2398" y="2524164"/>
              <a:ext cx="158968" cy="15027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5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D02F6DDE-449C-4F9D-86EB-1E0C6D6D15D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51698" y="2940317"/>
              <a:ext cx="47820" cy="35964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6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B3A67237-6B91-46EC-BFAE-C7331B88C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7932" y="2619210"/>
              <a:ext cx="56867" cy="37248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7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52E8E4DF-3260-446C-94DD-0FEC2AB5DED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9358" y="2163242"/>
              <a:ext cx="261069" cy="264592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8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D97CCD52-D191-46C8-8EBE-47E3417901B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24379" y="2959585"/>
              <a:ext cx="136997" cy="173398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99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69F8D589-7121-4F8F-A65F-B80ADA9F8A9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641218" y="3220321"/>
              <a:ext cx="82715" cy="38532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0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75FDFA5B-00B7-4F1D-BC17-206C8AD89F1F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9053" y="2666734"/>
              <a:ext cx="38772" cy="4495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1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EA423C60-9EC8-4EAA-82C9-7BC08905DA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8646" y="2475359"/>
              <a:ext cx="82715" cy="55230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2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82237E30-9916-47C8-8FE3-1B8DC174B74C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929727" y="1491489"/>
              <a:ext cx="91762" cy="77066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3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00BA66B7-BDEE-4021-92F5-271807D7AED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011150" y="1657180"/>
              <a:ext cx="139582" cy="62937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4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5EE3717F-2366-49F5-958B-A3B9414D9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9618" y="2059202"/>
              <a:ext cx="49113" cy="28258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5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43C30881-2E2E-4255-895D-B7EB0C121E9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780436" y="2386732"/>
              <a:ext cx="244266" cy="88626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6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E773CFF9-9B9C-4821-B2F1-65CEAAD728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4751" y="1774057"/>
              <a:ext cx="121487" cy="89909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7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873F4595-75D6-41C5-B95F-176E3D13C93E}"/>
                </a:ext>
              </a:extLst>
            </p:cNvPr>
            <p:cNvSpPr>
              <a:spLocks/>
            </p:cNvSpPr>
            <p:nvPr/>
          </p:nvSpPr>
          <p:spPr bwMode="gray">
            <a:xfrm>
              <a:off x="3529079" y="2718112"/>
              <a:ext cx="144751" cy="169544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8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45B0936A-657E-4335-8E5B-5701FE4F07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9692" y="2705268"/>
              <a:ext cx="78838" cy="75781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09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826C4B7B-6D7A-446F-BC96-5F534B6BCA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1490" y="2859400"/>
              <a:ext cx="445885" cy="498357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0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9975DCBE-D35A-4180-ABB3-AE7B42F61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3056" y="2903070"/>
              <a:ext cx="177062" cy="229912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1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D2AD661D-715A-4DCE-8B69-0E4D83B03260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2196" y="2671876"/>
              <a:ext cx="286918" cy="441843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2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78C67A7B-81DE-4AD4-BA4A-C909AC4624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53971" y="1590388"/>
              <a:ext cx="1209703" cy="928641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3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4304935D-B5C9-4F25-8DD9-0342BE33CBB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03540" y="3468218"/>
              <a:ext cx="382556" cy="995430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4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EE979A86-F226-4CE0-9727-1DED678ADB9F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7335" y="2380309"/>
              <a:ext cx="245560" cy="423861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5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FE349650-094E-418C-ACDB-886B185B26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070603" y="2711689"/>
              <a:ext cx="302427" cy="229912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6" name="Cayma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4C4108D1-B676-4874-AC85-E43A2633945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866942" y="2472570"/>
              <a:ext cx="28800" cy="12111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  <a:gd name="connsiteX0" fmla="*/ 6923 w 10000"/>
                <a:gd name="connsiteY0" fmla="*/ 10000 h 10000"/>
                <a:gd name="connsiteX1" fmla="*/ 7308 w 10000"/>
                <a:gd name="connsiteY1" fmla="*/ 6667 h 10000"/>
                <a:gd name="connsiteX2" fmla="*/ 10000 w 10000"/>
                <a:gd name="connsiteY2" fmla="*/ 8889 h 10000"/>
                <a:gd name="connsiteX3" fmla="*/ 10000 w 10000"/>
                <a:gd name="connsiteY3" fmla="*/ 7778 h 10000"/>
                <a:gd name="connsiteX4" fmla="*/ 9615 w 10000"/>
                <a:gd name="connsiteY4" fmla="*/ 6667 h 10000"/>
                <a:gd name="connsiteX5" fmla="*/ 8077 w 10000"/>
                <a:gd name="connsiteY5" fmla="*/ 1111 h 10000"/>
                <a:gd name="connsiteX6" fmla="*/ 5385 w 10000"/>
                <a:gd name="connsiteY6" fmla="*/ 1111 h 10000"/>
                <a:gd name="connsiteX7" fmla="*/ 4231 w 10000"/>
                <a:gd name="connsiteY7" fmla="*/ 0 h 10000"/>
                <a:gd name="connsiteX8" fmla="*/ 1538 w 10000"/>
                <a:gd name="connsiteY8" fmla="*/ 0 h 10000"/>
                <a:gd name="connsiteX9" fmla="*/ 769 w 10000"/>
                <a:gd name="connsiteY9" fmla="*/ 1111 h 10000"/>
                <a:gd name="connsiteX10" fmla="*/ 0 w 10000"/>
                <a:gd name="connsiteY10" fmla="*/ 1111 h 10000"/>
                <a:gd name="connsiteX11" fmla="*/ 385 w 10000"/>
                <a:gd name="connsiteY11" fmla="*/ 3333 h 10000"/>
                <a:gd name="connsiteX12" fmla="*/ 1154 w 10000"/>
                <a:gd name="connsiteY12" fmla="*/ 4444 h 10000"/>
                <a:gd name="connsiteX13" fmla="*/ 1538 w 10000"/>
                <a:gd name="connsiteY13" fmla="*/ 6667 h 10000"/>
                <a:gd name="connsiteX14" fmla="*/ 2308 w 10000"/>
                <a:gd name="connsiteY14" fmla="*/ 7778 h 10000"/>
                <a:gd name="connsiteX15" fmla="*/ 3846 w 10000"/>
                <a:gd name="connsiteY15" fmla="*/ 7778 h 10000"/>
                <a:gd name="connsiteX16" fmla="*/ 5000 w 10000"/>
                <a:gd name="connsiteY16" fmla="*/ 8889 h 10000"/>
                <a:gd name="connsiteX17" fmla="*/ 6923 w 10000"/>
                <a:gd name="connsiteY17" fmla="*/ 10000 h 10000"/>
                <a:gd name="connsiteX0" fmla="*/ 6923 w 10000"/>
                <a:gd name="connsiteY0" fmla="*/ 10000 h 10000"/>
                <a:gd name="connsiteX1" fmla="*/ 7308 w 10000"/>
                <a:gd name="connsiteY1" fmla="*/ 6667 h 10000"/>
                <a:gd name="connsiteX2" fmla="*/ 10000 w 10000"/>
                <a:gd name="connsiteY2" fmla="*/ 8889 h 10000"/>
                <a:gd name="connsiteX3" fmla="*/ 10000 w 10000"/>
                <a:gd name="connsiteY3" fmla="*/ 7778 h 10000"/>
                <a:gd name="connsiteX4" fmla="*/ 8077 w 10000"/>
                <a:gd name="connsiteY4" fmla="*/ 1111 h 10000"/>
                <a:gd name="connsiteX5" fmla="*/ 5385 w 10000"/>
                <a:gd name="connsiteY5" fmla="*/ 1111 h 10000"/>
                <a:gd name="connsiteX6" fmla="*/ 4231 w 10000"/>
                <a:gd name="connsiteY6" fmla="*/ 0 h 10000"/>
                <a:gd name="connsiteX7" fmla="*/ 1538 w 10000"/>
                <a:gd name="connsiteY7" fmla="*/ 0 h 10000"/>
                <a:gd name="connsiteX8" fmla="*/ 769 w 10000"/>
                <a:gd name="connsiteY8" fmla="*/ 1111 h 10000"/>
                <a:gd name="connsiteX9" fmla="*/ 0 w 10000"/>
                <a:gd name="connsiteY9" fmla="*/ 1111 h 10000"/>
                <a:gd name="connsiteX10" fmla="*/ 385 w 10000"/>
                <a:gd name="connsiteY10" fmla="*/ 3333 h 10000"/>
                <a:gd name="connsiteX11" fmla="*/ 1154 w 10000"/>
                <a:gd name="connsiteY11" fmla="*/ 4444 h 10000"/>
                <a:gd name="connsiteX12" fmla="*/ 1538 w 10000"/>
                <a:gd name="connsiteY12" fmla="*/ 6667 h 10000"/>
                <a:gd name="connsiteX13" fmla="*/ 2308 w 10000"/>
                <a:gd name="connsiteY13" fmla="*/ 7778 h 10000"/>
                <a:gd name="connsiteX14" fmla="*/ 3846 w 10000"/>
                <a:gd name="connsiteY14" fmla="*/ 7778 h 10000"/>
                <a:gd name="connsiteX15" fmla="*/ 5000 w 10000"/>
                <a:gd name="connsiteY15" fmla="*/ 8889 h 10000"/>
                <a:gd name="connsiteX16" fmla="*/ 6923 w 10000"/>
                <a:gd name="connsiteY16" fmla="*/ 10000 h 10000"/>
                <a:gd name="connsiteX0" fmla="*/ 6923 w 10000"/>
                <a:gd name="connsiteY0" fmla="*/ 10000 h 10000"/>
                <a:gd name="connsiteX1" fmla="*/ 7308 w 10000"/>
                <a:gd name="connsiteY1" fmla="*/ 6667 h 10000"/>
                <a:gd name="connsiteX2" fmla="*/ 10000 w 10000"/>
                <a:gd name="connsiteY2" fmla="*/ 8889 h 10000"/>
                <a:gd name="connsiteX3" fmla="*/ 8077 w 10000"/>
                <a:gd name="connsiteY3" fmla="*/ 1111 h 10000"/>
                <a:gd name="connsiteX4" fmla="*/ 5385 w 10000"/>
                <a:gd name="connsiteY4" fmla="*/ 1111 h 10000"/>
                <a:gd name="connsiteX5" fmla="*/ 4231 w 10000"/>
                <a:gd name="connsiteY5" fmla="*/ 0 h 10000"/>
                <a:gd name="connsiteX6" fmla="*/ 1538 w 10000"/>
                <a:gd name="connsiteY6" fmla="*/ 0 h 10000"/>
                <a:gd name="connsiteX7" fmla="*/ 769 w 10000"/>
                <a:gd name="connsiteY7" fmla="*/ 1111 h 10000"/>
                <a:gd name="connsiteX8" fmla="*/ 0 w 10000"/>
                <a:gd name="connsiteY8" fmla="*/ 1111 h 10000"/>
                <a:gd name="connsiteX9" fmla="*/ 385 w 10000"/>
                <a:gd name="connsiteY9" fmla="*/ 3333 h 10000"/>
                <a:gd name="connsiteX10" fmla="*/ 1154 w 10000"/>
                <a:gd name="connsiteY10" fmla="*/ 4444 h 10000"/>
                <a:gd name="connsiteX11" fmla="*/ 1538 w 10000"/>
                <a:gd name="connsiteY11" fmla="*/ 6667 h 10000"/>
                <a:gd name="connsiteX12" fmla="*/ 2308 w 10000"/>
                <a:gd name="connsiteY12" fmla="*/ 7778 h 10000"/>
                <a:gd name="connsiteX13" fmla="*/ 3846 w 10000"/>
                <a:gd name="connsiteY13" fmla="*/ 7778 h 10000"/>
                <a:gd name="connsiteX14" fmla="*/ 5000 w 10000"/>
                <a:gd name="connsiteY14" fmla="*/ 8889 h 10000"/>
                <a:gd name="connsiteX15" fmla="*/ 6923 w 10000"/>
                <a:gd name="connsiteY15" fmla="*/ 10000 h 10000"/>
                <a:gd name="connsiteX0" fmla="*/ 6923 w 8077"/>
                <a:gd name="connsiteY0" fmla="*/ 10000 h 10000"/>
                <a:gd name="connsiteX1" fmla="*/ 7308 w 8077"/>
                <a:gd name="connsiteY1" fmla="*/ 6667 h 10000"/>
                <a:gd name="connsiteX2" fmla="*/ 8077 w 8077"/>
                <a:gd name="connsiteY2" fmla="*/ 1111 h 10000"/>
                <a:gd name="connsiteX3" fmla="*/ 5385 w 8077"/>
                <a:gd name="connsiteY3" fmla="*/ 1111 h 10000"/>
                <a:gd name="connsiteX4" fmla="*/ 4231 w 8077"/>
                <a:gd name="connsiteY4" fmla="*/ 0 h 10000"/>
                <a:gd name="connsiteX5" fmla="*/ 1538 w 8077"/>
                <a:gd name="connsiteY5" fmla="*/ 0 h 10000"/>
                <a:gd name="connsiteX6" fmla="*/ 769 w 8077"/>
                <a:gd name="connsiteY6" fmla="*/ 1111 h 10000"/>
                <a:gd name="connsiteX7" fmla="*/ 0 w 8077"/>
                <a:gd name="connsiteY7" fmla="*/ 1111 h 10000"/>
                <a:gd name="connsiteX8" fmla="*/ 385 w 8077"/>
                <a:gd name="connsiteY8" fmla="*/ 3333 h 10000"/>
                <a:gd name="connsiteX9" fmla="*/ 1154 w 8077"/>
                <a:gd name="connsiteY9" fmla="*/ 4444 h 10000"/>
                <a:gd name="connsiteX10" fmla="*/ 1538 w 8077"/>
                <a:gd name="connsiteY10" fmla="*/ 6667 h 10000"/>
                <a:gd name="connsiteX11" fmla="*/ 2308 w 8077"/>
                <a:gd name="connsiteY11" fmla="*/ 7778 h 10000"/>
                <a:gd name="connsiteX12" fmla="*/ 3846 w 8077"/>
                <a:gd name="connsiteY12" fmla="*/ 7778 h 10000"/>
                <a:gd name="connsiteX13" fmla="*/ 5000 w 8077"/>
                <a:gd name="connsiteY13" fmla="*/ 8889 h 10000"/>
                <a:gd name="connsiteX14" fmla="*/ 6923 w 8077"/>
                <a:gd name="connsiteY14" fmla="*/ 10000 h 10000"/>
                <a:gd name="connsiteX0" fmla="*/ 8571 w 10000"/>
                <a:gd name="connsiteY0" fmla="*/ 8809 h 8889"/>
                <a:gd name="connsiteX1" fmla="*/ 9048 w 10000"/>
                <a:gd name="connsiteY1" fmla="*/ 6667 h 8889"/>
                <a:gd name="connsiteX2" fmla="*/ 10000 w 10000"/>
                <a:gd name="connsiteY2" fmla="*/ 1111 h 8889"/>
                <a:gd name="connsiteX3" fmla="*/ 6667 w 10000"/>
                <a:gd name="connsiteY3" fmla="*/ 1111 h 8889"/>
                <a:gd name="connsiteX4" fmla="*/ 5238 w 10000"/>
                <a:gd name="connsiteY4" fmla="*/ 0 h 8889"/>
                <a:gd name="connsiteX5" fmla="*/ 1904 w 10000"/>
                <a:gd name="connsiteY5" fmla="*/ 0 h 8889"/>
                <a:gd name="connsiteX6" fmla="*/ 952 w 10000"/>
                <a:gd name="connsiteY6" fmla="*/ 1111 h 8889"/>
                <a:gd name="connsiteX7" fmla="*/ 0 w 10000"/>
                <a:gd name="connsiteY7" fmla="*/ 1111 h 8889"/>
                <a:gd name="connsiteX8" fmla="*/ 477 w 10000"/>
                <a:gd name="connsiteY8" fmla="*/ 3333 h 8889"/>
                <a:gd name="connsiteX9" fmla="*/ 1429 w 10000"/>
                <a:gd name="connsiteY9" fmla="*/ 4444 h 8889"/>
                <a:gd name="connsiteX10" fmla="*/ 1904 w 10000"/>
                <a:gd name="connsiteY10" fmla="*/ 6667 h 8889"/>
                <a:gd name="connsiteX11" fmla="*/ 2857 w 10000"/>
                <a:gd name="connsiteY11" fmla="*/ 7778 h 8889"/>
                <a:gd name="connsiteX12" fmla="*/ 4762 w 10000"/>
                <a:gd name="connsiteY12" fmla="*/ 7778 h 8889"/>
                <a:gd name="connsiteX13" fmla="*/ 6190 w 10000"/>
                <a:gd name="connsiteY13" fmla="*/ 8889 h 8889"/>
                <a:gd name="connsiteX14" fmla="*/ 8571 w 10000"/>
                <a:gd name="connsiteY14" fmla="*/ 8809 h 8889"/>
                <a:gd name="connsiteX0" fmla="*/ 8571 w 9048"/>
                <a:gd name="connsiteY0" fmla="*/ 9910 h 10000"/>
                <a:gd name="connsiteX1" fmla="*/ 9048 w 9048"/>
                <a:gd name="connsiteY1" fmla="*/ 7500 h 10000"/>
                <a:gd name="connsiteX2" fmla="*/ 9048 w 9048"/>
                <a:gd name="connsiteY2" fmla="*/ 1771 h 10000"/>
                <a:gd name="connsiteX3" fmla="*/ 6667 w 9048"/>
                <a:gd name="connsiteY3" fmla="*/ 1250 h 10000"/>
                <a:gd name="connsiteX4" fmla="*/ 5238 w 9048"/>
                <a:gd name="connsiteY4" fmla="*/ 0 h 10000"/>
                <a:gd name="connsiteX5" fmla="*/ 1904 w 9048"/>
                <a:gd name="connsiteY5" fmla="*/ 0 h 10000"/>
                <a:gd name="connsiteX6" fmla="*/ 952 w 9048"/>
                <a:gd name="connsiteY6" fmla="*/ 1250 h 10000"/>
                <a:gd name="connsiteX7" fmla="*/ 0 w 9048"/>
                <a:gd name="connsiteY7" fmla="*/ 1250 h 10000"/>
                <a:gd name="connsiteX8" fmla="*/ 477 w 9048"/>
                <a:gd name="connsiteY8" fmla="*/ 3750 h 10000"/>
                <a:gd name="connsiteX9" fmla="*/ 1429 w 9048"/>
                <a:gd name="connsiteY9" fmla="*/ 4999 h 10000"/>
                <a:gd name="connsiteX10" fmla="*/ 1904 w 9048"/>
                <a:gd name="connsiteY10" fmla="*/ 7500 h 10000"/>
                <a:gd name="connsiteX11" fmla="*/ 2857 w 9048"/>
                <a:gd name="connsiteY11" fmla="*/ 8750 h 10000"/>
                <a:gd name="connsiteX12" fmla="*/ 4762 w 9048"/>
                <a:gd name="connsiteY12" fmla="*/ 8750 h 10000"/>
                <a:gd name="connsiteX13" fmla="*/ 6190 w 9048"/>
                <a:gd name="connsiteY13" fmla="*/ 10000 h 10000"/>
                <a:gd name="connsiteX14" fmla="*/ 8571 w 9048"/>
                <a:gd name="connsiteY14" fmla="*/ 9910 h 10000"/>
                <a:gd name="connsiteX0" fmla="*/ 8946 w 9473"/>
                <a:gd name="connsiteY0" fmla="*/ 9910 h 10000"/>
                <a:gd name="connsiteX1" fmla="*/ 9473 w 9473"/>
                <a:gd name="connsiteY1" fmla="*/ 7500 h 10000"/>
                <a:gd name="connsiteX2" fmla="*/ 9473 w 9473"/>
                <a:gd name="connsiteY2" fmla="*/ 1771 h 10000"/>
                <a:gd name="connsiteX3" fmla="*/ 6841 w 9473"/>
                <a:gd name="connsiteY3" fmla="*/ 1250 h 10000"/>
                <a:gd name="connsiteX4" fmla="*/ 5262 w 9473"/>
                <a:gd name="connsiteY4" fmla="*/ 0 h 10000"/>
                <a:gd name="connsiteX5" fmla="*/ 1577 w 9473"/>
                <a:gd name="connsiteY5" fmla="*/ 0 h 10000"/>
                <a:gd name="connsiteX6" fmla="*/ 525 w 9473"/>
                <a:gd name="connsiteY6" fmla="*/ 1250 h 10000"/>
                <a:gd name="connsiteX7" fmla="*/ 0 w 9473"/>
                <a:gd name="connsiteY7" fmla="*/ 3750 h 10000"/>
                <a:gd name="connsiteX8" fmla="*/ 1052 w 9473"/>
                <a:gd name="connsiteY8" fmla="*/ 4999 h 10000"/>
                <a:gd name="connsiteX9" fmla="*/ 1577 w 9473"/>
                <a:gd name="connsiteY9" fmla="*/ 7500 h 10000"/>
                <a:gd name="connsiteX10" fmla="*/ 2631 w 9473"/>
                <a:gd name="connsiteY10" fmla="*/ 8750 h 10000"/>
                <a:gd name="connsiteX11" fmla="*/ 4736 w 9473"/>
                <a:gd name="connsiteY11" fmla="*/ 8750 h 10000"/>
                <a:gd name="connsiteX12" fmla="*/ 6314 w 9473"/>
                <a:gd name="connsiteY12" fmla="*/ 10000 h 10000"/>
                <a:gd name="connsiteX13" fmla="*/ 8946 w 9473"/>
                <a:gd name="connsiteY13" fmla="*/ 9910 h 10000"/>
                <a:gd name="connsiteX0" fmla="*/ 9444 w 10000"/>
                <a:gd name="connsiteY0" fmla="*/ 9910 h 10000"/>
                <a:gd name="connsiteX1" fmla="*/ 10000 w 10000"/>
                <a:gd name="connsiteY1" fmla="*/ 7500 h 10000"/>
                <a:gd name="connsiteX2" fmla="*/ 9969 w 10000"/>
                <a:gd name="connsiteY2" fmla="*/ 5120 h 10000"/>
                <a:gd name="connsiteX3" fmla="*/ 7222 w 10000"/>
                <a:gd name="connsiteY3" fmla="*/ 1250 h 10000"/>
                <a:gd name="connsiteX4" fmla="*/ 5555 w 10000"/>
                <a:gd name="connsiteY4" fmla="*/ 0 h 10000"/>
                <a:gd name="connsiteX5" fmla="*/ 1665 w 10000"/>
                <a:gd name="connsiteY5" fmla="*/ 0 h 10000"/>
                <a:gd name="connsiteX6" fmla="*/ 554 w 10000"/>
                <a:gd name="connsiteY6" fmla="*/ 1250 h 10000"/>
                <a:gd name="connsiteX7" fmla="*/ 0 w 10000"/>
                <a:gd name="connsiteY7" fmla="*/ 3750 h 10000"/>
                <a:gd name="connsiteX8" fmla="*/ 1111 w 10000"/>
                <a:gd name="connsiteY8" fmla="*/ 4999 h 10000"/>
                <a:gd name="connsiteX9" fmla="*/ 1665 w 10000"/>
                <a:gd name="connsiteY9" fmla="*/ 7500 h 10000"/>
                <a:gd name="connsiteX10" fmla="*/ 2777 w 10000"/>
                <a:gd name="connsiteY10" fmla="*/ 8750 h 10000"/>
                <a:gd name="connsiteX11" fmla="*/ 4999 w 10000"/>
                <a:gd name="connsiteY11" fmla="*/ 8750 h 10000"/>
                <a:gd name="connsiteX12" fmla="*/ 6665 w 10000"/>
                <a:gd name="connsiteY12" fmla="*/ 10000 h 10000"/>
                <a:gd name="connsiteX13" fmla="*/ 9444 w 10000"/>
                <a:gd name="connsiteY13" fmla="*/ 9910 h 10000"/>
                <a:gd name="connsiteX0" fmla="*/ 8890 w 9446"/>
                <a:gd name="connsiteY0" fmla="*/ 9910 h 10000"/>
                <a:gd name="connsiteX1" fmla="*/ 9446 w 9446"/>
                <a:gd name="connsiteY1" fmla="*/ 7500 h 10000"/>
                <a:gd name="connsiteX2" fmla="*/ 9415 w 9446"/>
                <a:gd name="connsiteY2" fmla="*/ 5120 h 10000"/>
                <a:gd name="connsiteX3" fmla="*/ 6668 w 9446"/>
                <a:gd name="connsiteY3" fmla="*/ 1250 h 10000"/>
                <a:gd name="connsiteX4" fmla="*/ 5001 w 9446"/>
                <a:gd name="connsiteY4" fmla="*/ 0 h 10000"/>
                <a:gd name="connsiteX5" fmla="*/ 1111 w 9446"/>
                <a:gd name="connsiteY5" fmla="*/ 0 h 10000"/>
                <a:gd name="connsiteX6" fmla="*/ 0 w 9446"/>
                <a:gd name="connsiteY6" fmla="*/ 1250 h 10000"/>
                <a:gd name="connsiteX7" fmla="*/ 557 w 9446"/>
                <a:gd name="connsiteY7" fmla="*/ 4999 h 10000"/>
                <a:gd name="connsiteX8" fmla="*/ 1111 w 9446"/>
                <a:gd name="connsiteY8" fmla="*/ 7500 h 10000"/>
                <a:gd name="connsiteX9" fmla="*/ 2223 w 9446"/>
                <a:gd name="connsiteY9" fmla="*/ 8750 h 10000"/>
                <a:gd name="connsiteX10" fmla="*/ 4445 w 9446"/>
                <a:gd name="connsiteY10" fmla="*/ 8750 h 10000"/>
                <a:gd name="connsiteX11" fmla="*/ 6111 w 9446"/>
                <a:gd name="connsiteY11" fmla="*/ 10000 h 10000"/>
                <a:gd name="connsiteX12" fmla="*/ 8890 w 9446"/>
                <a:gd name="connsiteY12" fmla="*/ 9910 h 10000"/>
                <a:gd name="connsiteX0" fmla="*/ 8856 w 9445"/>
                <a:gd name="connsiteY0" fmla="*/ 9910 h 10000"/>
                <a:gd name="connsiteX1" fmla="*/ 9445 w 9445"/>
                <a:gd name="connsiteY1" fmla="*/ 7500 h 10000"/>
                <a:gd name="connsiteX2" fmla="*/ 9412 w 9445"/>
                <a:gd name="connsiteY2" fmla="*/ 5120 h 10000"/>
                <a:gd name="connsiteX3" fmla="*/ 6504 w 9445"/>
                <a:gd name="connsiteY3" fmla="*/ 1250 h 10000"/>
                <a:gd name="connsiteX4" fmla="*/ 4739 w 9445"/>
                <a:gd name="connsiteY4" fmla="*/ 0 h 10000"/>
                <a:gd name="connsiteX5" fmla="*/ 621 w 9445"/>
                <a:gd name="connsiteY5" fmla="*/ 0 h 10000"/>
                <a:gd name="connsiteX6" fmla="*/ 360 w 9445"/>
                <a:gd name="connsiteY6" fmla="*/ 2589 h 10000"/>
                <a:gd name="connsiteX7" fmla="*/ 35 w 9445"/>
                <a:gd name="connsiteY7" fmla="*/ 4999 h 10000"/>
                <a:gd name="connsiteX8" fmla="*/ 621 w 9445"/>
                <a:gd name="connsiteY8" fmla="*/ 7500 h 10000"/>
                <a:gd name="connsiteX9" fmla="*/ 1798 w 9445"/>
                <a:gd name="connsiteY9" fmla="*/ 8750 h 10000"/>
                <a:gd name="connsiteX10" fmla="*/ 4151 w 9445"/>
                <a:gd name="connsiteY10" fmla="*/ 8750 h 10000"/>
                <a:gd name="connsiteX11" fmla="*/ 5914 w 9445"/>
                <a:gd name="connsiteY11" fmla="*/ 10000 h 10000"/>
                <a:gd name="connsiteX12" fmla="*/ 8856 w 9445"/>
                <a:gd name="connsiteY12" fmla="*/ 9910 h 10000"/>
                <a:gd name="connsiteX0" fmla="*/ 9376 w 10000"/>
                <a:gd name="connsiteY0" fmla="*/ 9910 h 10000"/>
                <a:gd name="connsiteX1" fmla="*/ 10000 w 10000"/>
                <a:gd name="connsiteY1" fmla="*/ 7500 h 10000"/>
                <a:gd name="connsiteX2" fmla="*/ 9965 w 10000"/>
                <a:gd name="connsiteY2" fmla="*/ 5120 h 10000"/>
                <a:gd name="connsiteX3" fmla="*/ 6886 w 10000"/>
                <a:gd name="connsiteY3" fmla="*/ 1250 h 10000"/>
                <a:gd name="connsiteX4" fmla="*/ 5017 w 10000"/>
                <a:gd name="connsiteY4" fmla="*/ 0 h 10000"/>
                <a:gd name="connsiteX5" fmla="*/ 380 w 10000"/>
                <a:gd name="connsiteY5" fmla="*/ 74 h 10000"/>
                <a:gd name="connsiteX6" fmla="*/ 381 w 10000"/>
                <a:gd name="connsiteY6" fmla="*/ 2589 h 10000"/>
                <a:gd name="connsiteX7" fmla="*/ 37 w 10000"/>
                <a:gd name="connsiteY7" fmla="*/ 4999 h 10000"/>
                <a:gd name="connsiteX8" fmla="*/ 657 w 10000"/>
                <a:gd name="connsiteY8" fmla="*/ 7500 h 10000"/>
                <a:gd name="connsiteX9" fmla="*/ 1904 w 10000"/>
                <a:gd name="connsiteY9" fmla="*/ 8750 h 10000"/>
                <a:gd name="connsiteX10" fmla="*/ 4395 w 10000"/>
                <a:gd name="connsiteY10" fmla="*/ 8750 h 10000"/>
                <a:gd name="connsiteX11" fmla="*/ 6262 w 10000"/>
                <a:gd name="connsiteY11" fmla="*/ 10000 h 10000"/>
                <a:gd name="connsiteX12" fmla="*/ 9376 w 10000"/>
                <a:gd name="connsiteY12" fmla="*/ 9910 h 10000"/>
                <a:gd name="connsiteX0" fmla="*/ 9148 w 9772"/>
                <a:gd name="connsiteY0" fmla="*/ 9910 h 10000"/>
                <a:gd name="connsiteX1" fmla="*/ 9772 w 9772"/>
                <a:gd name="connsiteY1" fmla="*/ 7500 h 10000"/>
                <a:gd name="connsiteX2" fmla="*/ 9737 w 9772"/>
                <a:gd name="connsiteY2" fmla="*/ 5120 h 10000"/>
                <a:gd name="connsiteX3" fmla="*/ 6658 w 9772"/>
                <a:gd name="connsiteY3" fmla="*/ 1250 h 10000"/>
                <a:gd name="connsiteX4" fmla="*/ 4789 w 9772"/>
                <a:gd name="connsiteY4" fmla="*/ 0 h 10000"/>
                <a:gd name="connsiteX5" fmla="*/ 152 w 9772"/>
                <a:gd name="connsiteY5" fmla="*/ 74 h 10000"/>
                <a:gd name="connsiteX6" fmla="*/ 153 w 9772"/>
                <a:gd name="connsiteY6" fmla="*/ 2589 h 10000"/>
                <a:gd name="connsiteX7" fmla="*/ 51 w 9772"/>
                <a:gd name="connsiteY7" fmla="*/ 5743 h 10000"/>
                <a:gd name="connsiteX8" fmla="*/ 429 w 9772"/>
                <a:gd name="connsiteY8" fmla="*/ 7500 h 10000"/>
                <a:gd name="connsiteX9" fmla="*/ 1676 w 9772"/>
                <a:gd name="connsiteY9" fmla="*/ 8750 h 10000"/>
                <a:gd name="connsiteX10" fmla="*/ 4167 w 9772"/>
                <a:gd name="connsiteY10" fmla="*/ 8750 h 10000"/>
                <a:gd name="connsiteX11" fmla="*/ 6034 w 9772"/>
                <a:gd name="connsiteY11" fmla="*/ 10000 h 10000"/>
                <a:gd name="connsiteX12" fmla="*/ 9148 w 9772"/>
                <a:gd name="connsiteY12" fmla="*/ 9910 h 10000"/>
                <a:gd name="connsiteX0" fmla="*/ 9309 w 9948"/>
                <a:gd name="connsiteY0" fmla="*/ 9910 h 10000"/>
                <a:gd name="connsiteX1" fmla="*/ 9948 w 9948"/>
                <a:gd name="connsiteY1" fmla="*/ 7500 h 10000"/>
                <a:gd name="connsiteX2" fmla="*/ 9912 w 9948"/>
                <a:gd name="connsiteY2" fmla="*/ 5120 h 10000"/>
                <a:gd name="connsiteX3" fmla="*/ 6761 w 9948"/>
                <a:gd name="connsiteY3" fmla="*/ 1250 h 10000"/>
                <a:gd name="connsiteX4" fmla="*/ 4849 w 9948"/>
                <a:gd name="connsiteY4" fmla="*/ 0 h 10000"/>
                <a:gd name="connsiteX5" fmla="*/ 104 w 9948"/>
                <a:gd name="connsiteY5" fmla="*/ 74 h 10000"/>
                <a:gd name="connsiteX6" fmla="*/ 105 w 9948"/>
                <a:gd name="connsiteY6" fmla="*/ 2589 h 10000"/>
                <a:gd name="connsiteX7" fmla="*/ 0 w 9948"/>
                <a:gd name="connsiteY7" fmla="*/ 5743 h 10000"/>
                <a:gd name="connsiteX8" fmla="*/ 387 w 9948"/>
                <a:gd name="connsiteY8" fmla="*/ 7500 h 10000"/>
                <a:gd name="connsiteX9" fmla="*/ 1663 w 9948"/>
                <a:gd name="connsiteY9" fmla="*/ 8750 h 10000"/>
                <a:gd name="connsiteX10" fmla="*/ 4212 w 9948"/>
                <a:gd name="connsiteY10" fmla="*/ 8750 h 10000"/>
                <a:gd name="connsiteX11" fmla="*/ 6123 w 9948"/>
                <a:gd name="connsiteY11" fmla="*/ 10000 h 10000"/>
                <a:gd name="connsiteX12" fmla="*/ 9309 w 9948"/>
                <a:gd name="connsiteY12" fmla="*/ 9910 h 10000"/>
                <a:gd name="connsiteX0" fmla="*/ 9358 w 10000"/>
                <a:gd name="connsiteY0" fmla="*/ 9910 h 10000"/>
                <a:gd name="connsiteX1" fmla="*/ 10000 w 10000"/>
                <a:gd name="connsiteY1" fmla="*/ 7500 h 10000"/>
                <a:gd name="connsiteX2" fmla="*/ 9964 w 10000"/>
                <a:gd name="connsiteY2" fmla="*/ 5120 h 10000"/>
                <a:gd name="connsiteX3" fmla="*/ 6796 w 10000"/>
                <a:gd name="connsiteY3" fmla="*/ 1250 h 10000"/>
                <a:gd name="connsiteX4" fmla="*/ 4874 w 10000"/>
                <a:gd name="connsiteY4" fmla="*/ 0 h 10000"/>
                <a:gd name="connsiteX5" fmla="*/ 105 w 10000"/>
                <a:gd name="connsiteY5" fmla="*/ 74 h 10000"/>
                <a:gd name="connsiteX6" fmla="*/ 284 w 10000"/>
                <a:gd name="connsiteY6" fmla="*/ 2589 h 10000"/>
                <a:gd name="connsiteX7" fmla="*/ 0 w 10000"/>
                <a:gd name="connsiteY7" fmla="*/ 5743 h 10000"/>
                <a:gd name="connsiteX8" fmla="*/ 389 w 10000"/>
                <a:gd name="connsiteY8" fmla="*/ 7500 h 10000"/>
                <a:gd name="connsiteX9" fmla="*/ 1672 w 10000"/>
                <a:gd name="connsiteY9" fmla="*/ 8750 h 10000"/>
                <a:gd name="connsiteX10" fmla="*/ 4234 w 10000"/>
                <a:gd name="connsiteY10" fmla="*/ 8750 h 10000"/>
                <a:gd name="connsiteX11" fmla="*/ 6155 w 10000"/>
                <a:gd name="connsiteY11" fmla="*/ 10000 h 10000"/>
                <a:gd name="connsiteX12" fmla="*/ 9358 w 10000"/>
                <a:gd name="connsiteY12" fmla="*/ 9910 h 10000"/>
                <a:gd name="connsiteX0" fmla="*/ 9678 w 10000"/>
                <a:gd name="connsiteY0" fmla="*/ 8868 h 10000"/>
                <a:gd name="connsiteX1" fmla="*/ 10000 w 10000"/>
                <a:gd name="connsiteY1" fmla="*/ 7500 h 10000"/>
                <a:gd name="connsiteX2" fmla="*/ 9964 w 10000"/>
                <a:gd name="connsiteY2" fmla="*/ 5120 h 10000"/>
                <a:gd name="connsiteX3" fmla="*/ 6796 w 10000"/>
                <a:gd name="connsiteY3" fmla="*/ 1250 h 10000"/>
                <a:gd name="connsiteX4" fmla="*/ 4874 w 10000"/>
                <a:gd name="connsiteY4" fmla="*/ 0 h 10000"/>
                <a:gd name="connsiteX5" fmla="*/ 105 w 10000"/>
                <a:gd name="connsiteY5" fmla="*/ 74 h 10000"/>
                <a:gd name="connsiteX6" fmla="*/ 284 w 10000"/>
                <a:gd name="connsiteY6" fmla="*/ 2589 h 10000"/>
                <a:gd name="connsiteX7" fmla="*/ 0 w 10000"/>
                <a:gd name="connsiteY7" fmla="*/ 5743 h 10000"/>
                <a:gd name="connsiteX8" fmla="*/ 389 w 10000"/>
                <a:gd name="connsiteY8" fmla="*/ 7500 h 10000"/>
                <a:gd name="connsiteX9" fmla="*/ 1672 w 10000"/>
                <a:gd name="connsiteY9" fmla="*/ 8750 h 10000"/>
                <a:gd name="connsiteX10" fmla="*/ 4234 w 10000"/>
                <a:gd name="connsiteY10" fmla="*/ 8750 h 10000"/>
                <a:gd name="connsiteX11" fmla="*/ 6155 w 10000"/>
                <a:gd name="connsiteY11" fmla="*/ 10000 h 10000"/>
                <a:gd name="connsiteX12" fmla="*/ 9678 w 10000"/>
                <a:gd name="connsiteY12" fmla="*/ 8868 h 10000"/>
                <a:gd name="connsiteX0" fmla="*/ 9678 w 10000"/>
                <a:gd name="connsiteY0" fmla="*/ 8868 h 8868"/>
                <a:gd name="connsiteX1" fmla="*/ 10000 w 10000"/>
                <a:gd name="connsiteY1" fmla="*/ 7500 h 8868"/>
                <a:gd name="connsiteX2" fmla="*/ 9964 w 10000"/>
                <a:gd name="connsiteY2" fmla="*/ 5120 h 8868"/>
                <a:gd name="connsiteX3" fmla="*/ 6796 w 10000"/>
                <a:gd name="connsiteY3" fmla="*/ 1250 h 8868"/>
                <a:gd name="connsiteX4" fmla="*/ 4874 w 10000"/>
                <a:gd name="connsiteY4" fmla="*/ 0 h 8868"/>
                <a:gd name="connsiteX5" fmla="*/ 105 w 10000"/>
                <a:gd name="connsiteY5" fmla="*/ 74 h 8868"/>
                <a:gd name="connsiteX6" fmla="*/ 284 w 10000"/>
                <a:gd name="connsiteY6" fmla="*/ 2589 h 8868"/>
                <a:gd name="connsiteX7" fmla="*/ 0 w 10000"/>
                <a:gd name="connsiteY7" fmla="*/ 5743 h 8868"/>
                <a:gd name="connsiteX8" fmla="*/ 389 w 10000"/>
                <a:gd name="connsiteY8" fmla="*/ 7500 h 8868"/>
                <a:gd name="connsiteX9" fmla="*/ 1672 w 10000"/>
                <a:gd name="connsiteY9" fmla="*/ 8750 h 8868"/>
                <a:gd name="connsiteX10" fmla="*/ 4234 w 10000"/>
                <a:gd name="connsiteY10" fmla="*/ 8750 h 8868"/>
                <a:gd name="connsiteX11" fmla="*/ 6440 w 10000"/>
                <a:gd name="connsiteY11" fmla="*/ 8809 h 8868"/>
                <a:gd name="connsiteX12" fmla="*/ 9678 w 10000"/>
                <a:gd name="connsiteY12" fmla="*/ 8868 h 8868"/>
                <a:gd name="connsiteX0" fmla="*/ 9678 w 10000"/>
                <a:gd name="connsiteY0" fmla="*/ 10000 h 10000"/>
                <a:gd name="connsiteX1" fmla="*/ 10000 w 10000"/>
                <a:gd name="connsiteY1" fmla="*/ 8457 h 10000"/>
                <a:gd name="connsiteX2" fmla="*/ 9964 w 10000"/>
                <a:gd name="connsiteY2" fmla="*/ 5774 h 10000"/>
                <a:gd name="connsiteX3" fmla="*/ 6796 w 10000"/>
                <a:gd name="connsiteY3" fmla="*/ 1410 h 10000"/>
                <a:gd name="connsiteX4" fmla="*/ 4874 w 10000"/>
                <a:gd name="connsiteY4" fmla="*/ 0 h 10000"/>
                <a:gd name="connsiteX5" fmla="*/ 105 w 10000"/>
                <a:gd name="connsiteY5" fmla="*/ 83 h 10000"/>
                <a:gd name="connsiteX6" fmla="*/ 284 w 10000"/>
                <a:gd name="connsiteY6" fmla="*/ 2919 h 10000"/>
                <a:gd name="connsiteX7" fmla="*/ 0 w 10000"/>
                <a:gd name="connsiteY7" fmla="*/ 6476 h 10000"/>
                <a:gd name="connsiteX8" fmla="*/ 389 w 10000"/>
                <a:gd name="connsiteY8" fmla="*/ 8457 h 10000"/>
                <a:gd name="connsiteX9" fmla="*/ 2277 w 10000"/>
                <a:gd name="connsiteY9" fmla="*/ 8273 h 10000"/>
                <a:gd name="connsiteX10" fmla="*/ 4234 w 10000"/>
                <a:gd name="connsiteY10" fmla="*/ 9867 h 10000"/>
                <a:gd name="connsiteX11" fmla="*/ 6440 w 10000"/>
                <a:gd name="connsiteY11" fmla="*/ 9933 h 10000"/>
                <a:gd name="connsiteX12" fmla="*/ 9678 w 10000"/>
                <a:gd name="connsiteY12" fmla="*/ 10000 h 10000"/>
                <a:gd name="connsiteX0" fmla="*/ 9678 w 10000"/>
                <a:gd name="connsiteY0" fmla="*/ 10000 h 10000"/>
                <a:gd name="connsiteX1" fmla="*/ 10000 w 10000"/>
                <a:gd name="connsiteY1" fmla="*/ 8457 h 10000"/>
                <a:gd name="connsiteX2" fmla="*/ 9964 w 10000"/>
                <a:gd name="connsiteY2" fmla="*/ 5774 h 10000"/>
                <a:gd name="connsiteX3" fmla="*/ 6796 w 10000"/>
                <a:gd name="connsiteY3" fmla="*/ 1410 h 10000"/>
                <a:gd name="connsiteX4" fmla="*/ 4874 w 10000"/>
                <a:gd name="connsiteY4" fmla="*/ 0 h 10000"/>
                <a:gd name="connsiteX5" fmla="*/ 105 w 10000"/>
                <a:gd name="connsiteY5" fmla="*/ 83 h 10000"/>
                <a:gd name="connsiteX6" fmla="*/ 284 w 10000"/>
                <a:gd name="connsiteY6" fmla="*/ 2919 h 10000"/>
                <a:gd name="connsiteX7" fmla="*/ 0 w 10000"/>
                <a:gd name="connsiteY7" fmla="*/ 6476 h 10000"/>
                <a:gd name="connsiteX8" fmla="*/ 389 w 10000"/>
                <a:gd name="connsiteY8" fmla="*/ 8457 h 10000"/>
                <a:gd name="connsiteX9" fmla="*/ 2277 w 10000"/>
                <a:gd name="connsiteY9" fmla="*/ 8273 h 10000"/>
                <a:gd name="connsiteX10" fmla="*/ 4234 w 10000"/>
                <a:gd name="connsiteY10" fmla="*/ 9867 h 10000"/>
                <a:gd name="connsiteX11" fmla="*/ 6760 w 10000"/>
                <a:gd name="connsiteY11" fmla="*/ 8674 h 10000"/>
                <a:gd name="connsiteX12" fmla="*/ 9678 w 10000"/>
                <a:gd name="connsiteY12" fmla="*/ 10000 h 10000"/>
                <a:gd name="connsiteX0" fmla="*/ 9678 w 10000"/>
                <a:gd name="connsiteY0" fmla="*/ 10000 h 10000"/>
                <a:gd name="connsiteX1" fmla="*/ 10000 w 10000"/>
                <a:gd name="connsiteY1" fmla="*/ 8457 h 10000"/>
                <a:gd name="connsiteX2" fmla="*/ 9964 w 10000"/>
                <a:gd name="connsiteY2" fmla="*/ 5774 h 10000"/>
                <a:gd name="connsiteX3" fmla="*/ 6867 w 10000"/>
                <a:gd name="connsiteY3" fmla="*/ 2920 h 10000"/>
                <a:gd name="connsiteX4" fmla="*/ 4874 w 10000"/>
                <a:gd name="connsiteY4" fmla="*/ 0 h 10000"/>
                <a:gd name="connsiteX5" fmla="*/ 105 w 10000"/>
                <a:gd name="connsiteY5" fmla="*/ 83 h 10000"/>
                <a:gd name="connsiteX6" fmla="*/ 284 w 10000"/>
                <a:gd name="connsiteY6" fmla="*/ 2919 h 10000"/>
                <a:gd name="connsiteX7" fmla="*/ 0 w 10000"/>
                <a:gd name="connsiteY7" fmla="*/ 6476 h 10000"/>
                <a:gd name="connsiteX8" fmla="*/ 389 w 10000"/>
                <a:gd name="connsiteY8" fmla="*/ 8457 h 10000"/>
                <a:gd name="connsiteX9" fmla="*/ 2277 w 10000"/>
                <a:gd name="connsiteY9" fmla="*/ 8273 h 10000"/>
                <a:gd name="connsiteX10" fmla="*/ 4234 w 10000"/>
                <a:gd name="connsiteY10" fmla="*/ 9867 h 10000"/>
                <a:gd name="connsiteX11" fmla="*/ 6760 w 10000"/>
                <a:gd name="connsiteY11" fmla="*/ 8674 h 10000"/>
                <a:gd name="connsiteX12" fmla="*/ 9678 w 10000"/>
                <a:gd name="connsiteY12" fmla="*/ 10000 h 10000"/>
                <a:gd name="connsiteX0" fmla="*/ 9678 w 10000"/>
                <a:gd name="connsiteY0" fmla="*/ 9917 h 9917"/>
                <a:gd name="connsiteX1" fmla="*/ 10000 w 10000"/>
                <a:gd name="connsiteY1" fmla="*/ 8374 h 9917"/>
                <a:gd name="connsiteX2" fmla="*/ 9964 w 10000"/>
                <a:gd name="connsiteY2" fmla="*/ 5691 h 9917"/>
                <a:gd name="connsiteX3" fmla="*/ 6867 w 10000"/>
                <a:gd name="connsiteY3" fmla="*/ 2837 h 9917"/>
                <a:gd name="connsiteX4" fmla="*/ 4483 w 10000"/>
                <a:gd name="connsiteY4" fmla="*/ 1008 h 9917"/>
                <a:gd name="connsiteX5" fmla="*/ 105 w 10000"/>
                <a:gd name="connsiteY5" fmla="*/ 0 h 9917"/>
                <a:gd name="connsiteX6" fmla="*/ 284 w 10000"/>
                <a:gd name="connsiteY6" fmla="*/ 2836 h 9917"/>
                <a:gd name="connsiteX7" fmla="*/ 0 w 10000"/>
                <a:gd name="connsiteY7" fmla="*/ 6393 h 9917"/>
                <a:gd name="connsiteX8" fmla="*/ 389 w 10000"/>
                <a:gd name="connsiteY8" fmla="*/ 8374 h 9917"/>
                <a:gd name="connsiteX9" fmla="*/ 2277 w 10000"/>
                <a:gd name="connsiteY9" fmla="*/ 8190 h 9917"/>
                <a:gd name="connsiteX10" fmla="*/ 4234 w 10000"/>
                <a:gd name="connsiteY10" fmla="*/ 9784 h 9917"/>
                <a:gd name="connsiteX11" fmla="*/ 6760 w 10000"/>
                <a:gd name="connsiteY11" fmla="*/ 8591 h 9917"/>
                <a:gd name="connsiteX12" fmla="*/ 9678 w 10000"/>
                <a:gd name="connsiteY12" fmla="*/ 9917 h 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0" h="9917">
                  <a:moveTo>
                    <a:pt x="9678" y="9917"/>
                  </a:moveTo>
                  <a:cubicBezTo>
                    <a:pt x="9892" y="8507"/>
                    <a:pt x="9785" y="9784"/>
                    <a:pt x="10000" y="8374"/>
                  </a:cubicBezTo>
                  <a:cubicBezTo>
                    <a:pt x="9988" y="7480"/>
                    <a:pt x="9976" y="6585"/>
                    <a:pt x="9964" y="5691"/>
                  </a:cubicBezTo>
                  <a:lnTo>
                    <a:pt x="6867" y="2837"/>
                  </a:lnTo>
                  <a:lnTo>
                    <a:pt x="4483" y="1008"/>
                  </a:lnTo>
                  <a:lnTo>
                    <a:pt x="105" y="0"/>
                  </a:lnTo>
                  <a:cubicBezTo>
                    <a:pt x="105" y="945"/>
                    <a:pt x="284" y="1892"/>
                    <a:pt x="284" y="2836"/>
                  </a:cubicBezTo>
                  <a:cubicBezTo>
                    <a:pt x="498" y="4246"/>
                    <a:pt x="497" y="5403"/>
                    <a:pt x="0" y="6393"/>
                  </a:cubicBezTo>
                  <a:cubicBezTo>
                    <a:pt x="211" y="7334"/>
                    <a:pt x="177" y="7434"/>
                    <a:pt x="389" y="8374"/>
                  </a:cubicBezTo>
                  <a:lnTo>
                    <a:pt x="2277" y="8190"/>
                  </a:lnTo>
                  <a:lnTo>
                    <a:pt x="4234" y="9784"/>
                  </a:lnTo>
                  <a:lnTo>
                    <a:pt x="6760" y="8591"/>
                  </a:lnTo>
                  <a:lnTo>
                    <a:pt x="9678" y="9917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7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78FA7488-FCF1-4DEF-ADCD-E8A152A757B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22596" y="944325"/>
              <a:ext cx="1841696" cy="947905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8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2BBD6BAC-6422-4557-9826-3C4BB6510718}"/>
                </a:ext>
              </a:extLst>
            </p:cNvPr>
            <p:cNvSpPr>
              <a:spLocks/>
            </p:cNvSpPr>
            <p:nvPr/>
          </p:nvSpPr>
          <p:spPr bwMode="gray">
            <a:xfrm>
              <a:off x="3933604" y="2653892"/>
              <a:ext cx="180939" cy="304410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19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2491FF53-1A3B-4749-8C4E-8FD5468F29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125543" y="2616644"/>
              <a:ext cx="125364" cy="110461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0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5BD69B7B-12EF-4F78-B424-C1715C865D1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96269" y="2861971"/>
              <a:ext cx="920201" cy="1033963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1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2BAABB68-93EC-4F1C-88C4-C520869C5C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4383" y="3066193"/>
              <a:ext cx="43943" cy="55231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2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01AD156C-C184-4A91-B0FB-6D9AE38C92B4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2152" y="1834427"/>
              <a:ext cx="130534" cy="74497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3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E60069D8-C953-4EC6-ACB1-020ABD98BD19}"/>
                </a:ext>
              </a:extLst>
            </p:cNvPr>
            <p:cNvSpPr>
              <a:spLocks/>
            </p:cNvSpPr>
            <p:nvPr/>
          </p:nvSpPr>
          <p:spPr bwMode="gray">
            <a:xfrm>
              <a:off x="3602744" y="2603800"/>
              <a:ext cx="188693" cy="147708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4" name="Brunei" descr="© INSCALE GmbH, 05.05.2010&#10;http://www.presentationload.com/">
              <a:extLst>
                <a:ext uri="{FF2B5EF4-FFF2-40B4-BE49-F238E27FC236}">
                  <a16:creationId xmlns:a16="http://schemas.microsoft.com/office/drawing/2014/main" id="{0A2C2D27-A084-4EF9-89C1-9440DDA338A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7625" y="2855999"/>
              <a:ext cx="37104" cy="34794"/>
            </a:xfrm>
            <a:custGeom>
              <a:avLst/>
              <a:gdLst/>
              <a:ahLst/>
              <a:cxnLst/>
              <a:rect l="l" t="t" r="r" b="b"/>
              <a:pathLst>
                <a:path w="37104" h="35043">
                  <a:moveTo>
                    <a:pt x="17188" y="0"/>
                  </a:moveTo>
                  <a:lnTo>
                    <a:pt x="19166" y="0"/>
                  </a:lnTo>
                  <a:lnTo>
                    <a:pt x="25100" y="1985"/>
                  </a:lnTo>
                  <a:lnTo>
                    <a:pt x="29056" y="1985"/>
                  </a:lnTo>
                  <a:lnTo>
                    <a:pt x="33506" y="3473"/>
                  </a:lnTo>
                  <a:cubicBezTo>
                    <a:pt x="36384" y="5627"/>
                    <a:pt x="37104" y="8809"/>
                    <a:pt x="37104" y="12160"/>
                  </a:cubicBezTo>
                  <a:cubicBezTo>
                    <a:pt x="37104" y="24798"/>
                    <a:pt x="26859" y="35043"/>
                    <a:pt x="14221" y="35043"/>
                  </a:cubicBezTo>
                  <a:lnTo>
                    <a:pt x="0" y="29153"/>
                  </a:lnTo>
                  <a:lnTo>
                    <a:pt x="11254" y="17861"/>
                  </a:lnTo>
                  <a:lnTo>
                    <a:pt x="11254" y="9923"/>
                  </a:lnTo>
                  <a:lnTo>
                    <a:pt x="13232" y="5954"/>
                  </a:lnTo>
                  <a:lnTo>
                    <a:pt x="13232" y="1985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5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F67E6E57-D496-430B-80AA-D53DCE732CB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4816" y="1804890"/>
              <a:ext cx="87885" cy="77066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6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42D6EAB8-C44E-4A49-BE15-12DADBB33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95965" y="3472070"/>
              <a:ext cx="214542" cy="240189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7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E9E496E6-6B82-401E-B0DD-57EB765F0A3F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6126" y="3258856"/>
              <a:ext cx="294673" cy="348079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8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FE3153B5-565C-45C8-BEEC-DB9349DCE7CA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2375" y="2251868"/>
              <a:ext cx="77545" cy="43670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29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F8F5DFCC-BB57-4BD3-B346-103314DD4D19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1371" y="2674440"/>
              <a:ext cx="73668" cy="163123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0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531F4FCF-3BE9-4F93-ADF9-39BD7D06017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821162" y="1646904"/>
              <a:ext cx="73668" cy="50093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1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735F6FF6-C847-400C-A6F7-F998F326B8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7658" y="2512603"/>
              <a:ext cx="36187" cy="69359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2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01234FBE-4E02-4D1A-84E0-3B3577CF0C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233444" y="1527452"/>
              <a:ext cx="188693" cy="122021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3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A154A604-AA5C-4E0C-9AE3-860571D0CF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2034" y="2299390"/>
              <a:ext cx="124073" cy="140004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4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CD6FE1BB-FEE1-4662-9222-4BB9CD0CEDE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6453" y="2304527"/>
              <a:ext cx="9047" cy="17982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5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DEE9FA29-BD77-44AD-B458-6EFB71B50C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23269" y="1893512"/>
              <a:ext cx="118902" cy="95047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6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1B93147F-5A73-4FCA-A484-DB978F83C5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59451" y="1708556"/>
              <a:ext cx="151212" cy="66789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7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396302EE-61F0-4444-8476-5D18728FBE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92264" y="3283258"/>
              <a:ext cx="938296" cy="874694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8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022EF3BD-CB0A-435C-BA7B-5D19861875F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9666" y="1907638"/>
              <a:ext cx="73668" cy="69359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39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3687613C-C9CC-493D-A59A-0386F3886AC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53945" y="3581245"/>
              <a:ext cx="360585" cy="801481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40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7F3BFCE3-CC74-4B3E-BB6F-4500C024989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979" y="3114996"/>
              <a:ext cx="293379" cy="363493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41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309D3355-2385-4A79-85BF-9264CB551E37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3682" y="1874242"/>
              <a:ext cx="10339" cy="5138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42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9A1BD08-FE62-4173-A565-3C030B1E7D3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9773" y="1874240"/>
              <a:ext cx="47820" cy="80918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43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EB430D6F-B5EC-47E2-B2A3-22F3C834DCA8}"/>
                </a:ext>
              </a:extLst>
            </p:cNvPr>
            <p:cNvSpPr>
              <a:spLocks/>
            </p:cNvSpPr>
            <p:nvPr/>
          </p:nvSpPr>
          <p:spPr bwMode="gray">
            <a:xfrm>
              <a:off x="3525199" y="2018094"/>
              <a:ext cx="488533" cy="480376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549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52015C47-5BDC-4626-B7D3-6CCEECF60245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0316" y="1982132"/>
              <a:ext cx="299842" cy="242758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accent2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 defTabSz="913487"/>
              <a:endParaRPr lang="en-GB" sz="1800" kern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1598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/>
            </a:lvl1pPr>
          </a:lstStyle>
          <a:p>
            <a:pPr lvl="0"/>
            <a:r>
              <a:rPr lang="en-GB" dirty="0"/>
              <a:t>Customer + project title</a:t>
            </a:r>
            <a:endParaRPr lang="en-GB" noProof="0" dirty="0"/>
          </a:p>
        </p:txBody>
      </p:sp>
      <p:sp>
        <p:nvSpPr>
          <p:cNvPr id="3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2000" y="576000"/>
            <a:ext cx="8280000" cy="301625"/>
          </a:xfrm>
        </p:spPr>
        <p:txBody>
          <a:bodyPr/>
          <a:lstStyle>
            <a:lvl1pPr marL="0" indent="0">
              <a:buFont typeface="Arial"/>
              <a:buNone/>
              <a:defRPr sz="1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Challenge</a:t>
            </a:r>
            <a:endParaRPr lang="en-GB" noProof="0" dirty="0"/>
          </a:p>
        </p:txBody>
      </p:sp>
      <p:sp>
        <p:nvSpPr>
          <p:cNvPr id="4" name="Rectangle 11"/>
          <p:cNvSpPr/>
          <p:nvPr userDrawn="1"/>
        </p:nvSpPr>
        <p:spPr>
          <a:xfrm>
            <a:off x="430697" y="3875945"/>
            <a:ext cx="8317029" cy="761192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/>
          <a:lstStyle/>
          <a:p>
            <a:pPr algn="r">
              <a:defRPr/>
            </a:pPr>
            <a:endParaRPr lang="en-US" sz="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Connector 25"/>
          <p:cNvCxnSpPr/>
          <p:nvPr userDrawn="1"/>
        </p:nvCxnSpPr>
        <p:spPr>
          <a:xfrm>
            <a:off x="430696" y="3875945"/>
            <a:ext cx="8316000" cy="0"/>
          </a:xfrm>
          <a:prstGeom prst="line">
            <a:avLst/>
          </a:prstGeom>
          <a:ln w="19050" cmpd="sng">
            <a:gradFill flip="none" rotWithShape="1">
              <a:gsLst>
                <a:gs pos="28000">
                  <a:schemeClr val="tx1"/>
                </a:gs>
                <a:gs pos="83000">
                  <a:schemeClr val="accent3"/>
                </a:gs>
              </a:gsLst>
              <a:lin ang="189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 userDrawn="1"/>
        </p:nvGrpSpPr>
        <p:grpSpPr>
          <a:xfrm>
            <a:off x="431540" y="4063909"/>
            <a:ext cx="241880" cy="257088"/>
            <a:chOff x="-1368660" y="2136785"/>
            <a:chExt cx="421900" cy="1238990"/>
          </a:xfrm>
          <a:gradFill>
            <a:gsLst>
              <a:gs pos="0">
                <a:schemeClr val="tx1"/>
              </a:gs>
              <a:gs pos="100000">
                <a:schemeClr val="accent3"/>
              </a:gs>
            </a:gsLst>
            <a:lin ang="18900000" scaled="1"/>
          </a:gradFill>
        </p:grpSpPr>
        <p:sp>
          <p:nvSpPr>
            <p:cNvPr id="7" name="Eingekerbter Richtungspfeil 23"/>
            <p:cNvSpPr/>
            <p:nvPr/>
          </p:nvSpPr>
          <p:spPr>
            <a:xfrm>
              <a:off x="-1368660" y="2136785"/>
              <a:ext cx="241880" cy="1238990"/>
            </a:xfrm>
            <a:prstGeom prst="chevron">
              <a:avLst>
                <a:gd name="adj" fmla="val 7114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8" name="Eingekerbter Richtungspfeil 24"/>
            <p:cNvSpPr/>
            <p:nvPr/>
          </p:nvSpPr>
          <p:spPr>
            <a:xfrm>
              <a:off x="-1188640" y="2136785"/>
              <a:ext cx="241880" cy="1238990"/>
            </a:xfrm>
            <a:prstGeom prst="chevron">
              <a:avLst>
                <a:gd name="adj" fmla="val 7114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37652"/>
            <a:ext cx="7970736" cy="5994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Quote or outlook</a:t>
            </a:r>
          </a:p>
        </p:txBody>
      </p:sp>
      <p:sp>
        <p:nvSpPr>
          <p:cNvPr id="10" name="Rechteck 58">
            <a:extLst>
              <a:ext uri="{FF2B5EF4-FFF2-40B4-BE49-F238E27FC236}">
                <a16:creationId xmlns:a16="http://schemas.microsoft.com/office/drawing/2014/main" id="{307EFF41-13DF-47B7-8478-AC067090DEF9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1963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-DESIG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/>
            </a:lvl1pPr>
          </a:lstStyle>
          <a:p>
            <a:pPr lvl="0"/>
            <a:r>
              <a:rPr lang="en-GB" dirty="0"/>
              <a:t>Customer + project title</a:t>
            </a:r>
            <a:endParaRPr lang="en-GB" noProof="0" dirty="0"/>
          </a:p>
        </p:txBody>
      </p:sp>
      <p:sp>
        <p:nvSpPr>
          <p:cNvPr id="3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2000" y="576000"/>
            <a:ext cx="8284967" cy="288000"/>
          </a:xfrm>
        </p:spPr>
        <p:txBody>
          <a:bodyPr/>
          <a:lstStyle>
            <a:lvl1pPr marL="0" indent="0">
              <a:buFont typeface="Arial"/>
              <a:buNone/>
              <a:defRPr sz="1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Challenge</a:t>
            </a:r>
            <a:endParaRPr lang="en-GB" noProof="0" dirty="0"/>
          </a:p>
        </p:txBody>
      </p:sp>
      <p:sp>
        <p:nvSpPr>
          <p:cNvPr id="4" name="Rectangle 11"/>
          <p:cNvSpPr/>
          <p:nvPr userDrawn="1"/>
        </p:nvSpPr>
        <p:spPr>
          <a:xfrm>
            <a:off x="430697" y="3875945"/>
            <a:ext cx="8317029" cy="761192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/>
          <a:lstStyle/>
          <a:p>
            <a:pPr algn="r">
              <a:defRPr/>
            </a:pPr>
            <a:endParaRPr lang="en-US" sz="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Connector 25"/>
          <p:cNvCxnSpPr/>
          <p:nvPr userDrawn="1"/>
        </p:nvCxnSpPr>
        <p:spPr>
          <a:xfrm>
            <a:off x="430696" y="3875945"/>
            <a:ext cx="8316000" cy="0"/>
          </a:xfrm>
          <a:prstGeom prst="line">
            <a:avLst/>
          </a:prstGeom>
          <a:ln w="19050" cmpd="sng">
            <a:gradFill flip="none" rotWithShape="1">
              <a:gsLst>
                <a:gs pos="28000">
                  <a:schemeClr val="tx1"/>
                </a:gs>
                <a:gs pos="83000">
                  <a:schemeClr val="accent3"/>
                </a:gs>
              </a:gsLst>
              <a:lin ang="189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 userDrawn="1"/>
        </p:nvGrpSpPr>
        <p:grpSpPr>
          <a:xfrm>
            <a:off x="431540" y="4063909"/>
            <a:ext cx="241880" cy="257088"/>
            <a:chOff x="-1368660" y="2136785"/>
            <a:chExt cx="421900" cy="1238990"/>
          </a:xfrm>
          <a:gradFill>
            <a:gsLst>
              <a:gs pos="0">
                <a:schemeClr val="tx1"/>
              </a:gs>
              <a:gs pos="100000">
                <a:schemeClr val="accent3"/>
              </a:gs>
            </a:gsLst>
            <a:lin ang="18900000" scaled="1"/>
          </a:gradFill>
        </p:grpSpPr>
        <p:sp>
          <p:nvSpPr>
            <p:cNvPr id="7" name="Eingekerbter Richtungspfeil 23"/>
            <p:cNvSpPr/>
            <p:nvPr/>
          </p:nvSpPr>
          <p:spPr>
            <a:xfrm>
              <a:off x="-1368660" y="2136785"/>
              <a:ext cx="241880" cy="1238990"/>
            </a:xfrm>
            <a:prstGeom prst="chevron">
              <a:avLst>
                <a:gd name="adj" fmla="val 7114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8" name="Eingekerbter Richtungspfeil 24"/>
            <p:cNvSpPr/>
            <p:nvPr/>
          </p:nvSpPr>
          <p:spPr>
            <a:xfrm>
              <a:off x="-1188640" y="2136785"/>
              <a:ext cx="241880" cy="1238990"/>
            </a:xfrm>
            <a:prstGeom prst="chevron">
              <a:avLst>
                <a:gd name="adj" fmla="val 7114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sz="12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37652"/>
            <a:ext cx="7970736" cy="5994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Quote or outlook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430696" y="1050190"/>
            <a:ext cx="8317624" cy="2716927"/>
            <a:chOff x="430696" y="1043707"/>
            <a:chExt cx="8317624" cy="2700156"/>
          </a:xfrm>
        </p:grpSpPr>
        <p:sp>
          <p:nvSpPr>
            <p:cNvPr id="11" name="Rectangle 6"/>
            <p:cNvSpPr>
              <a:spLocks noChangeAspect="1"/>
            </p:cNvSpPr>
            <p:nvPr userDrawn="1"/>
          </p:nvSpPr>
          <p:spPr>
            <a:xfrm>
              <a:off x="430696" y="1043707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ectangle 7"/>
            <p:cNvSpPr>
              <a:spLocks noChangeAspect="1"/>
            </p:cNvSpPr>
            <p:nvPr userDrawn="1"/>
          </p:nvSpPr>
          <p:spPr>
            <a:xfrm>
              <a:off x="1836440" y="1044126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8"/>
            <p:cNvSpPr>
              <a:spLocks noChangeAspect="1"/>
            </p:cNvSpPr>
            <p:nvPr userDrawn="1"/>
          </p:nvSpPr>
          <p:spPr>
            <a:xfrm>
              <a:off x="1851925" y="2447863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9"/>
            <p:cNvSpPr>
              <a:spLocks noChangeAspect="1"/>
            </p:cNvSpPr>
            <p:nvPr userDrawn="1"/>
          </p:nvSpPr>
          <p:spPr>
            <a:xfrm>
              <a:off x="4644008" y="1044126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spect="1"/>
            </p:cNvSpPr>
            <p:nvPr userDrawn="1"/>
          </p:nvSpPr>
          <p:spPr>
            <a:xfrm>
              <a:off x="3239852" y="1044126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spect="1"/>
            </p:cNvSpPr>
            <p:nvPr userDrawn="1"/>
          </p:nvSpPr>
          <p:spPr>
            <a:xfrm>
              <a:off x="430696" y="2447863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9"/>
            <p:cNvSpPr>
              <a:spLocks noChangeAspect="1"/>
            </p:cNvSpPr>
            <p:nvPr userDrawn="1"/>
          </p:nvSpPr>
          <p:spPr>
            <a:xfrm>
              <a:off x="4644008" y="2447863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10"/>
            <p:cNvSpPr>
              <a:spLocks noChangeAspect="1"/>
            </p:cNvSpPr>
            <p:nvPr userDrawn="1"/>
          </p:nvSpPr>
          <p:spPr>
            <a:xfrm>
              <a:off x="3239852" y="2447863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9"/>
            <p:cNvSpPr>
              <a:spLocks noChangeAspect="1"/>
            </p:cNvSpPr>
            <p:nvPr userDrawn="1"/>
          </p:nvSpPr>
          <p:spPr>
            <a:xfrm>
              <a:off x="7452320" y="1044126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ctangle 10"/>
            <p:cNvSpPr>
              <a:spLocks noChangeAspect="1"/>
            </p:cNvSpPr>
            <p:nvPr userDrawn="1"/>
          </p:nvSpPr>
          <p:spPr>
            <a:xfrm>
              <a:off x="6048308" y="1044126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ectangle 9"/>
            <p:cNvSpPr>
              <a:spLocks noChangeAspect="1"/>
            </p:cNvSpPr>
            <p:nvPr userDrawn="1"/>
          </p:nvSpPr>
          <p:spPr>
            <a:xfrm>
              <a:off x="7452320" y="2447863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10"/>
            <p:cNvSpPr>
              <a:spLocks noChangeAspect="1"/>
            </p:cNvSpPr>
            <p:nvPr userDrawn="1"/>
          </p:nvSpPr>
          <p:spPr>
            <a:xfrm>
              <a:off x="6048308" y="2447863"/>
              <a:ext cx="1296000" cy="129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/>
            <a:lstStyle/>
            <a:p>
              <a:pPr>
                <a:defRPr/>
              </a:pPr>
              <a:endParaRPr lang="en-US" sz="14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Rechteck 22"/>
          <p:cNvSpPr/>
          <p:nvPr userDrawn="1"/>
        </p:nvSpPr>
        <p:spPr>
          <a:xfrm>
            <a:off x="445368" y="1050611"/>
            <a:ext cx="1172116" cy="371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latinLnBrk="0">
              <a:lnSpc>
                <a:spcPct val="100000"/>
              </a:lnSpc>
              <a:buClrTx/>
              <a:buSzTx/>
              <a:tabLst/>
            </a:pPr>
            <a:r>
              <a:rPr lang="en-GB" sz="1800" dirty="0">
                <a:solidFill>
                  <a:schemeClr val="tx2">
                    <a:alpha val="54000"/>
                  </a:schemeClr>
                </a:solidFill>
              </a:rPr>
              <a:t>Approach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5616116" y="1096951"/>
            <a:ext cx="1454244" cy="371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latinLnBrk="0">
              <a:lnSpc>
                <a:spcPct val="100000"/>
              </a:lnSpc>
              <a:buClrTx/>
              <a:buSzTx/>
              <a:tabLst/>
            </a:pPr>
            <a:r>
              <a:rPr lang="en-GB" sz="1800" dirty="0">
                <a:solidFill>
                  <a:schemeClr val="tx2">
                    <a:alpha val="54000"/>
                  </a:schemeClr>
                </a:solidFill>
              </a:rPr>
              <a:t>Key</a:t>
            </a:r>
            <a:r>
              <a:rPr lang="en-GB" sz="1800" baseline="0" dirty="0">
                <a:solidFill>
                  <a:schemeClr val="tx2">
                    <a:alpha val="54000"/>
                  </a:schemeClr>
                </a:solidFill>
              </a:rPr>
              <a:t> benefits</a:t>
            </a:r>
            <a:endParaRPr lang="en-GB" sz="1800" dirty="0">
              <a:solidFill>
                <a:schemeClr val="tx2">
                  <a:alpha val="54000"/>
                </a:schemeClr>
              </a:solidFill>
            </a:endParaRPr>
          </a:p>
        </p:txBody>
      </p:sp>
      <p:sp>
        <p:nvSpPr>
          <p:cNvPr id="25" name="Textfeld 24"/>
          <p:cNvSpPr txBox="1"/>
          <p:nvPr userDrawn="1"/>
        </p:nvSpPr>
        <p:spPr>
          <a:xfrm>
            <a:off x="6130612" y="-288010"/>
            <a:ext cx="3013389" cy="28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  <a:latin typeface="+mn-lt"/>
              </a:rPr>
              <a:t>REFERENCE DESIGN TEMPLATE</a:t>
            </a:r>
          </a:p>
        </p:txBody>
      </p:sp>
      <p:sp>
        <p:nvSpPr>
          <p:cNvPr id="26" name="Rechteck 58">
            <a:extLst>
              <a:ext uri="{FF2B5EF4-FFF2-40B4-BE49-F238E27FC236}">
                <a16:creationId xmlns:a16="http://schemas.microsoft.com/office/drawing/2014/main" id="{44B7A838-7804-45FA-8DBA-56632B8581E5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0540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ust as working 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18748" y="1531150"/>
            <a:ext cx="6133472" cy="20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88679268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ide Ba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59732" y="270000"/>
            <a:ext cx="6588272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/>
            </a:lvl1pPr>
          </a:lstStyle>
          <a:p>
            <a:pPr lvl="0"/>
            <a:r>
              <a:rPr lang="en-GB" noProof="0" dirty="0"/>
              <a:t>Title / key message of the slide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CFFDBE-A83B-435B-8BE3-D861EE02B0A6}"/>
              </a:ext>
            </a:extLst>
          </p:cNvPr>
          <p:cNvGrpSpPr/>
          <p:nvPr userDrawn="1"/>
        </p:nvGrpSpPr>
        <p:grpSpPr>
          <a:xfrm flipH="1">
            <a:off x="-6" y="-164554"/>
            <a:ext cx="9143999" cy="45719"/>
            <a:chOff x="1" y="0"/>
            <a:chExt cx="9143999" cy="5143500"/>
          </a:xfrm>
          <a:solidFill>
            <a:srgbClr val="E6E6E6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0B9006-85DC-47B6-8276-5D85B6903B55}"/>
                </a:ext>
              </a:extLst>
            </p:cNvPr>
            <p:cNvSpPr/>
            <p:nvPr userDrawn="1"/>
          </p:nvSpPr>
          <p:spPr>
            <a:xfrm>
              <a:off x="1" y="0"/>
              <a:ext cx="7200288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CCCDC-1A6A-4BFE-A306-660C48B726D1}"/>
                </a:ext>
              </a:extLst>
            </p:cNvPr>
            <p:cNvSpPr/>
            <p:nvPr userDrawn="1"/>
          </p:nvSpPr>
          <p:spPr>
            <a:xfrm flipH="1">
              <a:off x="7200288" y="0"/>
              <a:ext cx="1943712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D0CA02-3DB7-4816-97FE-CBE992B632AB}"/>
              </a:ext>
            </a:extLst>
          </p:cNvPr>
          <p:cNvGrpSpPr/>
          <p:nvPr userDrawn="1"/>
        </p:nvGrpSpPr>
        <p:grpSpPr>
          <a:xfrm>
            <a:off x="0" y="-704614"/>
            <a:ext cx="9143993" cy="108012"/>
            <a:chOff x="9397047" y="-812626"/>
            <a:chExt cx="9143993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A5501F-CD13-4174-92D6-F926C33B9808}"/>
                </a:ext>
              </a:extLst>
            </p:cNvPr>
            <p:cNvSpPr/>
            <p:nvPr userDrawn="1"/>
          </p:nvSpPr>
          <p:spPr>
            <a:xfrm>
              <a:off x="9397047" y="-812626"/>
              <a:ext cx="1943705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ABFC38-E15C-472A-86A4-A76510D98ABC}"/>
                </a:ext>
              </a:extLst>
            </p:cNvPr>
            <p:cNvSpPr/>
            <p:nvPr userDrawn="1"/>
          </p:nvSpPr>
          <p:spPr>
            <a:xfrm flipH="1">
              <a:off x="11340752" y="-812626"/>
              <a:ext cx="7200288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19173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ide Ba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00" y="270000"/>
            <a:ext cx="1763516" cy="169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Aft>
                <a:spcPts val="200"/>
              </a:spcAft>
              <a:defRPr lang="en-GB" sz="18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Title / key message of the slide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CFFDBE-A83B-435B-8BE3-D861EE02B0A6}"/>
              </a:ext>
            </a:extLst>
          </p:cNvPr>
          <p:cNvGrpSpPr/>
          <p:nvPr userDrawn="1"/>
        </p:nvGrpSpPr>
        <p:grpSpPr>
          <a:xfrm flipH="1">
            <a:off x="-6" y="-164554"/>
            <a:ext cx="9143999" cy="45719"/>
            <a:chOff x="1" y="0"/>
            <a:chExt cx="9143999" cy="5143500"/>
          </a:xfrm>
          <a:solidFill>
            <a:srgbClr val="E6E6E6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0B9006-85DC-47B6-8276-5D85B6903B55}"/>
                </a:ext>
              </a:extLst>
            </p:cNvPr>
            <p:cNvSpPr/>
            <p:nvPr userDrawn="1"/>
          </p:nvSpPr>
          <p:spPr>
            <a:xfrm>
              <a:off x="1" y="0"/>
              <a:ext cx="7200288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CCCDC-1A6A-4BFE-A306-660C48B726D1}"/>
                </a:ext>
              </a:extLst>
            </p:cNvPr>
            <p:cNvSpPr/>
            <p:nvPr userDrawn="1"/>
          </p:nvSpPr>
          <p:spPr>
            <a:xfrm flipH="1">
              <a:off x="7200288" y="0"/>
              <a:ext cx="1943712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9625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ide Ba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19872" y="270000"/>
            <a:ext cx="5328132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/>
            </a:lvl1pPr>
          </a:lstStyle>
          <a:p>
            <a:pPr lvl="0"/>
            <a:r>
              <a:rPr lang="en-GB" noProof="0" dirty="0"/>
              <a:t>Title / key message of the slide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CFFDBE-A83B-435B-8BE3-D861EE02B0A6}"/>
              </a:ext>
            </a:extLst>
          </p:cNvPr>
          <p:cNvGrpSpPr/>
          <p:nvPr userDrawn="1"/>
        </p:nvGrpSpPr>
        <p:grpSpPr>
          <a:xfrm flipH="1" flipV="1">
            <a:off x="-2" y="-113084"/>
            <a:ext cx="9144001" cy="56542"/>
            <a:chOff x="-1" y="0"/>
            <a:chExt cx="9144001" cy="5143500"/>
          </a:xfrm>
          <a:solidFill>
            <a:srgbClr val="E6E6E6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0B9006-85DC-47B6-8276-5D85B6903B55}"/>
                </a:ext>
              </a:extLst>
            </p:cNvPr>
            <p:cNvSpPr/>
            <p:nvPr userDrawn="1"/>
          </p:nvSpPr>
          <p:spPr>
            <a:xfrm>
              <a:off x="-1" y="0"/>
              <a:ext cx="5921323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CCCDC-1A6A-4BFE-A306-660C48B726D1}"/>
                </a:ext>
              </a:extLst>
            </p:cNvPr>
            <p:cNvSpPr/>
            <p:nvPr userDrawn="1"/>
          </p:nvSpPr>
          <p:spPr>
            <a:xfrm flipH="1">
              <a:off x="5921322" y="0"/>
              <a:ext cx="3222678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1731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843414" y="2988000"/>
            <a:ext cx="3780000" cy="82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000" noProof="0" dirty="0">
                <a:solidFill>
                  <a:schemeClr val="tx1"/>
                </a:solidFill>
              </a:defRPr>
            </a:lvl1pPr>
          </a:lstStyle>
          <a:p>
            <a:pPr marL="0" lvl="0" latinLnBrk="0">
              <a:lnSpc>
                <a:spcPct val="90000"/>
              </a:lnSpc>
            </a:pPr>
            <a:r>
              <a:rPr lang="en-GB" noProof="0" dirty="0"/>
              <a:t>Title</a:t>
            </a:r>
          </a:p>
        </p:txBody>
      </p:sp>
      <p:sp>
        <p:nvSpPr>
          <p:cNvPr id="39" name="Textplatzhalt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4843414" y="3996000"/>
            <a:ext cx="379703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>
              <a:buNone/>
              <a:defRPr lang="en-GB" sz="1400" b="0" noProof="0" dirty="0" smtClean="0">
                <a:solidFill>
                  <a:schemeClr val="tx2"/>
                </a:solidFill>
                <a:cs typeface="Arial"/>
              </a:defRPr>
            </a:lvl1pPr>
          </a:lstStyle>
          <a:p>
            <a:pPr marL="0" lvl="0" indent="0">
              <a:spcAft>
                <a:spcPct val="0"/>
              </a:spcAft>
            </a:pPr>
            <a:r>
              <a:rPr lang="en-GB" noProof="0" dirty="0"/>
              <a:t>Sub-title</a:t>
            </a:r>
          </a:p>
        </p:txBody>
      </p:sp>
      <p:sp>
        <p:nvSpPr>
          <p:cNvPr id="34" name="Rechteck 33">
            <a:hlinkClick r:id="" action="ppaction://hlinkshowjump?jump=nextslide"/>
          </p:cNvPr>
          <p:cNvSpPr/>
          <p:nvPr userDrawn="1"/>
        </p:nvSpPr>
        <p:spPr>
          <a:xfrm>
            <a:off x="8712000" y="2"/>
            <a:ext cx="432000" cy="5143499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>
              <a:lnSpc>
                <a:spcPct val="90000"/>
              </a:lnSpc>
              <a:spcAft>
                <a:spcPts val="600"/>
              </a:spcAft>
            </a:pPr>
            <a:endParaRPr lang="en-GB" sz="1600" noProof="0" dirty="0">
              <a:solidFill>
                <a:srgbClr val="FFFFFF"/>
              </a:solidFill>
            </a:endParaRP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6F552A5-1E20-4732-B25F-4349D0E65F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72791" y="757074"/>
            <a:ext cx="2482186" cy="612179"/>
            <a:chOff x="-6480658" y="3564296"/>
            <a:chExt cx="10339200" cy="2534206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BD2D8E11-2816-4BD9-B111-532D95750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227290" y="5628626"/>
              <a:ext cx="6085831" cy="469876"/>
            </a:xfrm>
            <a:custGeom>
              <a:avLst/>
              <a:gdLst>
                <a:gd name="connsiteX0" fmla="*/ 2425896 w 6085831"/>
                <a:gd name="connsiteY0" fmla="*/ 74820 h 469876"/>
                <a:gd name="connsiteX1" fmla="*/ 2339468 w 6085831"/>
                <a:gd name="connsiteY1" fmla="*/ 318752 h 469876"/>
                <a:gd name="connsiteX2" fmla="*/ 2511185 w 6085831"/>
                <a:gd name="connsiteY2" fmla="*/ 318752 h 469876"/>
                <a:gd name="connsiteX3" fmla="*/ 1491950 w 6085831"/>
                <a:gd name="connsiteY3" fmla="*/ 74820 h 469876"/>
                <a:gd name="connsiteX4" fmla="*/ 1405522 w 6085831"/>
                <a:gd name="connsiteY4" fmla="*/ 318752 h 469876"/>
                <a:gd name="connsiteX5" fmla="*/ 1577239 w 6085831"/>
                <a:gd name="connsiteY5" fmla="*/ 318752 h 469876"/>
                <a:gd name="connsiteX6" fmla="*/ 5814145 w 6085831"/>
                <a:gd name="connsiteY6" fmla="*/ 48622 h 469876"/>
                <a:gd name="connsiteX7" fmla="*/ 5814145 w 6085831"/>
                <a:gd name="connsiteY7" fmla="*/ 421761 h 469876"/>
                <a:gd name="connsiteX8" fmla="*/ 5928889 w 6085831"/>
                <a:gd name="connsiteY8" fmla="*/ 421761 h 469876"/>
                <a:gd name="connsiteX9" fmla="*/ 5928889 w 6085831"/>
                <a:gd name="connsiteY9" fmla="*/ 421924 h 469876"/>
                <a:gd name="connsiteX10" fmla="*/ 5935065 w 6085831"/>
                <a:gd name="connsiteY10" fmla="*/ 421240 h 469876"/>
                <a:gd name="connsiteX11" fmla="*/ 6035423 w 6085831"/>
                <a:gd name="connsiteY11" fmla="*/ 246113 h 469876"/>
                <a:gd name="connsiteX12" fmla="*/ 6035423 w 6085831"/>
                <a:gd name="connsiteY12" fmla="*/ 234744 h 469876"/>
                <a:gd name="connsiteX13" fmla="*/ 5935873 w 6085831"/>
                <a:gd name="connsiteY13" fmla="*/ 49835 h 469876"/>
                <a:gd name="connsiteX14" fmla="*/ 5928277 w 6085831"/>
                <a:gd name="connsiteY14" fmla="*/ 48622 h 469876"/>
                <a:gd name="connsiteX15" fmla="*/ 5024863 w 6085831"/>
                <a:gd name="connsiteY15" fmla="*/ 48621 h 469876"/>
                <a:gd name="connsiteX16" fmla="*/ 5024863 w 6085831"/>
                <a:gd name="connsiteY16" fmla="*/ 217544 h 469876"/>
                <a:gd name="connsiteX17" fmla="*/ 5158687 w 6085831"/>
                <a:gd name="connsiteY17" fmla="*/ 217544 h 469876"/>
                <a:gd name="connsiteX18" fmla="*/ 5159459 w 6085831"/>
                <a:gd name="connsiteY18" fmla="*/ 217544 h 469876"/>
                <a:gd name="connsiteX19" fmla="*/ 5240811 w 6085831"/>
                <a:gd name="connsiteY19" fmla="*/ 135790 h 469876"/>
                <a:gd name="connsiteX20" fmla="*/ 5240003 w 6085831"/>
                <a:gd name="connsiteY20" fmla="*/ 129973 h 469876"/>
                <a:gd name="connsiteX21" fmla="*/ 5159459 w 6085831"/>
                <a:gd name="connsiteY21" fmla="*/ 48621 h 469876"/>
                <a:gd name="connsiteX22" fmla="*/ 5155393 w 6085831"/>
                <a:gd name="connsiteY22" fmla="*/ 48621 h 469876"/>
                <a:gd name="connsiteX23" fmla="*/ 3483477 w 6085831"/>
                <a:gd name="connsiteY23" fmla="*/ 48621 h 469876"/>
                <a:gd name="connsiteX24" fmla="*/ 3483477 w 6085831"/>
                <a:gd name="connsiteY24" fmla="*/ 217544 h 469876"/>
                <a:gd name="connsiteX25" fmla="*/ 3617301 w 6085831"/>
                <a:gd name="connsiteY25" fmla="*/ 217544 h 469876"/>
                <a:gd name="connsiteX26" fmla="*/ 3618073 w 6085831"/>
                <a:gd name="connsiteY26" fmla="*/ 217544 h 469876"/>
                <a:gd name="connsiteX27" fmla="*/ 3699425 w 6085831"/>
                <a:gd name="connsiteY27" fmla="*/ 135790 h 469876"/>
                <a:gd name="connsiteX28" fmla="*/ 3698617 w 6085831"/>
                <a:gd name="connsiteY28" fmla="*/ 129973 h 469876"/>
                <a:gd name="connsiteX29" fmla="*/ 3618073 w 6085831"/>
                <a:gd name="connsiteY29" fmla="*/ 48621 h 469876"/>
                <a:gd name="connsiteX30" fmla="*/ 3614007 w 6085831"/>
                <a:gd name="connsiteY30" fmla="*/ 48621 h 469876"/>
                <a:gd name="connsiteX31" fmla="*/ 820386 w 6085831"/>
                <a:gd name="connsiteY31" fmla="*/ 48621 h 469876"/>
                <a:gd name="connsiteX32" fmla="*/ 820386 w 6085831"/>
                <a:gd name="connsiteY32" fmla="*/ 217544 h 469876"/>
                <a:gd name="connsiteX33" fmla="*/ 954211 w 6085831"/>
                <a:gd name="connsiteY33" fmla="*/ 217544 h 469876"/>
                <a:gd name="connsiteX34" fmla="*/ 954984 w 6085831"/>
                <a:gd name="connsiteY34" fmla="*/ 217544 h 469876"/>
                <a:gd name="connsiteX35" fmla="*/ 1036335 w 6085831"/>
                <a:gd name="connsiteY35" fmla="*/ 135790 h 469876"/>
                <a:gd name="connsiteX36" fmla="*/ 1035526 w 6085831"/>
                <a:gd name="connsiteY36" fmla="*/ 129973 h 469876"/>
                <a:gd name="connsiteX37" fmla="*/ 954984 w 6085831"/>
                <a:gd name="connsiteY37" fmla="*/ 48621 h 469876"/>
                <a:gd name="connsiteX38" fmla="*/ 950917 w 6085831"/>
                <a:gd name="connsiteY38" fmla="*/ 48621 h 469876"/>
                <a:gd name="connsiteX39" fmla="*/ 4712731 w 6085831"/>
                <a:gd name="connsiteY39" fmla="*/ 43899 h 469876"/>
                <a:gd name="connsiteX40" fmla="*/ 4601863 w 6085831"/>
                <a:gd name="connsiteY40" fmla="*/ 167169 h 469876"/>
                <a:gd name="connsiteX41" fmla="*/ 4601323 w 6085831"/>
                <a:gd name="connsiteY41" fmla="*/ 305923 h 469876"/>
                <a:gd name="connsiteX42" fmla="*/ 4712731 w 6085831"/>
                <a:gd name="connsiteY42" fmla="*/ 424339 h 469876"/>
                <a:gd name="connsiteX43" fmla="*/ 4824677 w 6085831"/>
                <a:gd name="connsiteY43" fmla="*/ 297835 h 469876"/>
                <a:gd name="connsiteX44" fmla="*/ 4823599 w 6085831"/>
                <a:gd name="connsiteY44" fmla="*/ 166090 h 469876"/>
                <a:gd name="connsiteX45" fmla="*/ 4712731 w 6085831"/>
                <a:gd name="connsiteY45" fmla="*/ 43899 h 469876"/>
                <a:gd name="connsiteX46" fmla="*/ 501904 w 6085831"/>
                <a:gd name="connsiteY46" fmla="*/ 43899 h 469876"/>
                <a:gd name="connsiteX47" fmla="*/ 391037 w 6085831"/>
                <a:gd name="connsiteY47" fmla="*/ 167169 h 469876"/>
                <a:gd name="connsiteX48" fmla="*/ 390497 w 6085831"/>
                <a:gd name="connsiteY48" fmla="*/ 305923 h 469876"/>
                <a:gd name="connsiteX49" fmla="*/ 501904 w 6085831"/>
                <a:gd name="connsiteY49" fmla="*/ 424339 h 469876"/>
                <a:gd name="connsiteX50" fmla="*/ 613850 w 6085831"/>
                <a:gd name="connsiteY50" fmla="*/ 297835 h 469876"/>
                <a:gd name="connsiteX51" fmla="*/ 612772 w 6085831"/>
                <a:gd name="connsiteY51" fmla="*/ 166090 h 469876"/>
                <a:gd name="connsiteX52" fmla="*/ 501904 w 6085831"/>
                <a:gd name="connsiteY52" fmla="*/ 43899 h 469876"/>
                <a:gd name="connsiteX53" fmla="*/ 5765399 w 6085831"/>
                <a:gd name="connsiteY53" fmla="*/ 4836 h 469876"/>
                <a:gd name="connsiteX54" fmla="*/ 5814145 w 6085831"/>
                <a:gd name="connsiteY54" fmla="*/ 4836 h 469876"/>
                <a:gd name="connsiteX55" fmla="*/ 5928889 w 6085831"/>
                <a:gd name="connsiteY55" fmla="*/ 4836 h 469876"/>
                <a:gd name="connsiteX56" fmla="*/ 5938427 w 6085831"/>
                <a:gd name="connsiteY56" fmla="*/ 4836 h 469876"/>
                <a:gd name="connsiteX57" fmla="*/ 6084779 w 6085831"/>
                <a:gd name="connsiteY57" fmla="*/ 232346 h 469876"/>
                <a:gd name="connsiteX58" fmla="*/ 6084779 w 6085831"/>
                <a:gd name="connsiteY58" fmla="*/ 247167 h 469876"/>
                <a:gd name="connsiteX59" fmla="*/ 5939237 w 6085831"/>
                <a:gd name="connsiteY59" fmla="*/ 465195 h 469876"/>
                <a:gd name="connsiteX60" fmla="*/ 5928889 w 6085831"/>
                <a:gd name="connsiteY60" fmla="*/ 465537 h 469876"/>
                <a:gd name="connsiteX61" fmla="*/ 5928889 w 6085831"/>
                <a:gd name="connsiteY61" fmla="*/ 465547 h 469876"/>
                <a:gd name="connsiteX62" fmla="*/ 5928579 w 6085831"/>
                <a:gd name="connsiteY62" fmla="*/ 465547 h 469876"/>
                <a:gd name="connsiteX63" fmla="*/ 5928573 w 6085831"/>
                <a:gd name="connsiteY63" fmla="*/ 465547 h 469876"/>
                <a:gd name="connsiteX64" fmla="*/ 5814145 w 6085831"/>
                <a:gd name="connsiteY64" fmla="*/ 465547 h 469876"/>
                <a:gd name="connsiteX65" fmla="*/ 5765399 w 6085831"/>
                <a:gd name="connsiteY65" fmla="*/ 465547 h 469876"/>
                <a:gd name="connsiteX66" fmla="*/ 5391729 w 6085831"/>
                <a:gd name="connsiteY66" fmla="*/ 4835 h 469876"/>
                <a:gd name="connsiteX67" fmla="*/ 5440475 w 6085831"/>
                <a:gd name="connsiteY67" fmla="*/ 4835 h 469876"/>
                <a:gd name="connsiteX68" fmla="*/ 5440475 w 6085831"/>
                <a:gd name="connsiteY68" fmla="*/ 421759 h 469876"/>
                <a:gd name="connsiteX69" fmla="*/ 5674681 w 6085831"/>
                <a:gd name="connsiteY69" fmla="*/ 421759 h 469876"/>
                <a:gd name="connsiteX70" fmla="*/ 5674681 w 6085831"/>
                <a:gd name="connsiteY70" fmla="*/ 465545 h 469876"/>
                <a:gd name="connsiteX71" fmla="*/ 5440475 w 6085831"/>
                <a:gd name="connsiteY71" fmla="*/ 465545 h 469876"/>
                <a:gd name="connsiteX72" fmla="*/ 5434593 w 6085831"/>
                <a:gd name="connsiteY72" fmla="*/ 465545 h 469876"/>
                <a:gd name="connsiteX73" fmla="*/ 5391729 w 6085831"/>
                <a:gd name="connsiteY73" fmla="*/ 465545 h 469876"/>
                <a:gd name="connsiteX74" fmla="*/ 4976117 w 6085831"/>
                <a:gd name="connsiteY74" fmla="*/ 4835 h 469876"/>
                <a:gd name="connsiteX75" fmla="*/ 5024863 w 6085831"/>
                <a:gd name="connsiteY75" fmla="*/ 4835 h 469876"/>
                <a:gd name="connsiteX76" fmla="*/ 5158687 w 6085831"/>
                <a:gd name="connsiteY76" fmla="*/ 4835 h 469876"/>
                <a:gd name="connsiteX77" fmla="*/ 5158687 w 6085831"/>
                <a:gd name="connsiteY77" fmla="*/ 5351 h 469876"/>
                <a:gd name="connsiteX78" fmla="*/ 5165249 w 6085831"/>
                <a:gd name="connsiteY78" fmla="*/ 5351 h 469876"/>
                <a:gd name="connsiteX79" fmla="*/ 5288551 w 6085831"/>
                <a:gd name="connsiteY79" fmla="*/ 128653 h 469876"/>
                <a:gd name="connsiteX80" fmla="*/ 5288551 w 6085831"/>
                <a:gd name="connsiteY80" fmla="*/ 136815 h 469876"/>
                <a:gd name="connsiteX81" fmla="*/ 5192497 w 6085831"/>
                <a:gd name="connsiteY81" fmla="*/ 255289 h 469876"/>
                <a:gd name="connsiteX82" fmla="*/ 5188391 w 6085831"/>
                <a:gd name="connsiteY82" fmla="*/ 255851 h 469876"/>
                <a:gd name="connsiteX83" fmla="*/ 5298631 w 6085831"/>
                <a:gd name="connsiteY83" fmla="*/ 465545 h 469876"/>
                <a:gd name="connsiteX84" fmla="*/ 5240369 w 6085831"/>
                <a:gd name="connsiteY84" fmla="*/ 465545 h 469876"/>
                <a:gd name="connsiteX85" fmla="*/ 5135989 w 6085831"/>
                <a:gd name="connsiteY85" fmla="*/ 261330 h 469876"/>
                <a:gd name="connsiteX86" fmla="*/ 5024863 w 6085831"/>
                <a:gd name="connsiteY86" fmla="*/ 261330 h 469876"/>
                <a:gd name="connsiteX87" fmla="*/ 5024863 w 6085831"/>
                <a:gd name="connsiteY87" fmla="*/ 465545 h 469876"/>
                <a:gd name="connsiteX88" fmla="*/ 4976117 w 6085831"/>
                <a:gd name="connsiteY88" fmla="*/ 465545 h 469876"/>
                <a:gd name="connsiteX89" fmla="*/ 3434731 w 6085831"/>
                <a:gd name="connsiteY89" fmla="*/ 4835 h 469876"/>
                <a:gd name="connsiteX90" fmla="*/ 3483477 w 6085831"/>
                <a:gd name="connsiteY90" fmla="*/ 4835 h 469876"/>
                <a:gd name="connsiteX91" fmla="*/ 3617301 w 6085831"/>
                <a:gd name="connsiteY91" fmla="*/ 4835 h 469876"/>
                <a:gd name="connsiteX92" fmla="*/ 3617301 w 6085831"/>
                <a:gd name="connsiteY92" fmla="*/ 5351 h 469876"/>
                <a:gd name="connsiteX93" fmla="*/ 3623863 w 6085831"/>
                <a:gd name="connsiteY93" fmla="*/ 5351 h 469876"/>
                <a:gd name="connsiteX94" fmla="*/ 3747165 w 6085831"/>
                <a:gd name="connsiteY94" fmla="*/ 128653 h 469876"/>
                <a:gd name="connsiteX95" fmla="*/ 3747165 w 6085831"/>
                <a:gd name="connsiteY95" fmla="*/ 136815 h 469876"/>
                <a:gd name="connsiteX96" fmla="*/ 3651111 w 6085831"/>
                <a:gd name="connsiteY96" fmla="*/ 255289 h 469876"/>
                <a:gd name="connsiteX97" fmla="*/ 3647005 w 6085831"/>
                <a:gd name="connsiteY97" fmla="*/ 255851 h 469876"/>
                <a:gd name="connsiteX98" fmla="*/ 3757245 w 6085831"/>
                <a:gd name="connsiteY98" fmla="*/ 465545 h 469876"/>
                <a:gd name="connsiteX99" fmla="*/ 3698983 w 6085831"/>
                <a:gd name="connsiteY99" fmla="*/ 465545 h 469876"/>
                <a:gd name="connsiteX100" fmla="*/ 3594603 w 6085831"/>
                <a:gd name="connsiteY100" fmla="*/ 261330 h 469876"/>
                <a:gd name="connsiteX101" fmla="*/ 3483477 w 6085831"/>
                <a:gd name="connsiteY101" fmla="*/ 261330 h 469876"/>
                <a:gd name="connsiteX102" fmla="*/ 3483477 w 6085831"/>
                <a:gd name="connsiteY102" fmla="*/ 465545 h 469876"/>
                <a:gd name="connsiteX103" fmla="*/ 3434731 w 6085831"/>
                <a:gd name="connsiteY103" fmla="*/ 465545 h 469876"/>
                <a:gd name="connsiteX104" fmla="*/ 3062719 w 6085831"/>
                <a:gd name="connsiteY104" fmla="*/ 4835 h 469876"/>
                <a:gd name="connsiteX105" fmla="*/ 3111465 w 6085831"/>
                <a:gd name="connsiteY105" fmla="*/ 4835 h 469876"/>
                <a:gd name="connsiteX106" fmla="*/ 3348437 w 6085831"/>
                <a:gd name="connsiteY106" fmla="*/ 4835 h 469876"/>
                <a:gd name="connsiteX107" fmla="*/ 3348437 w 6085831"/>
                <a:gd name="connsiteY107" fmla="*/ 48621 h 469876"/>
                <a:gd name="connsiteX108" fmla="*/ 3111465 w 6085831"/>
                <a:gd name="connsiteY108" fmla="*/ 48621 h 469876"/>
                <a:gd name="connsiteX109" fmla="*/ 3111465 w 6085831"/>
                <a:gd name="connsiteY109" fmla="*/ 211054 h 469876"/>
                <a:gd name="connsiteX110" fmla="*/ 3313659 w 6085831"/>
                <a:gd name="connsiteY110" fmla="*/ 211054 h 469876"/>
                <a:gd name="connsiteX111" fmla="*/ 3313659 w 6085831"/>
                <a:gd name="connsiteY111" fmla="*/ 254840 h 469876"/>
                <a:gd name="connsiteX112" fmla="*/ 3111465 w 6085831"/>
                <a:gd name="connsiteY112" fmla="*/ 254840 h 469876"/>
                <a:gd name="connsiteX113" fmla="*/ 3111465 w 6085831"/>
                <a:gd name="connsiteY113" fmla="*/ 421759 h 469876"/>
                <a:gd name="connsiteX114" fmla="*/ 3348437 w 6085831"/>
                <a:gd name="connsiteY114" fmla="*/ 421759 h 469876"/>
                <a:gd name="connsiteX115" fmla="*/ 3348437 w 6085831"/>
                <a:gd name="connsiteY115" fmla="*/ 465545 h 469876"/>
                <a:gd name="connsiteX116" fmla="*/ 3111465 w 6085831"/>
                <a:gd name="connsiteY116" fmla="*/ 465545 h 469876"/>
                <a:gd name="connsiteX117" fmla="*/ 3108350 w 6085831"/>
                <a:gd name="connsiteY117" fmla="*/ 465545 h 469876"/>
                <a:gd name="connsiteX118" fmla="*/ 3062719 w 6085831"/>
                <a:gd name="connsiteY118" fmla="*/ 465545 h 469876"/>
                <a:gd name="connsiteX119" fmla="*/ 2686079 w 6085831"/>
                <a:gd name="connsiteY119" fmla="*/ 4835 h 469876"/>
                <a:gd name="connsiteX120" fmla="*/ 2734825 w 6085831"/>
                <a:gd name="connsiteY120" fmla="*/ 4835 h 469876"/>
                <a:gd name="connsiteX121" fmla="*/ 2971797 w 6085831"/>
                <a:gd name="connsiteY121" fmla="*/ 4835 h 469876"/>
                <a:gd name="connsiteX122" fmla="*/ 2971797 w 6085831"/>
                <a:gd name="connsiteY122" fmla="*/ 48621 h 469876"/>
                <a:gd name="connsiteX123" fmla="*/ 2734825 w 6085831"/>
                <a:gd name="connsiteY123" fmla="*/ 48621 h 469876"/>
                <a:gd name="connsiteX124" fmla="*/ 2734825 w 6085831"/>
                <a:gd name="connsiteY124" fmla="*/ 218352 h 469876"/>
                <a:gd name="connsiteX125" fmla="*/ 2937019 w 6085831"/>
                <a:gd name="connsiteY125" fmla="*/ 218352 h 469876"/>
                <a:gd name="connsiteX126" fmla="*/ 2937019 w 6085831"/>
                <a:gd name="connsiteY126" fmla="*/ 262138 h 469876"/>
                <a:gd name="connsiteX127" fmla="*/ 2734825 w 6085831"/>
                <a:gd name="connsiteY127" fmla="*/ 262138 h 469876"/>
                <a:gd name="connsiteX128" fmla="*/ 2734825 w 6085831"/>
                <a:gd name="connsiteY128" fmla="*/ 465545 h 469876"/>
                <a:gd name="connsiteX129" fmla="*/ 2686079 w 6085831"/>
                <a:gd name="connsiteY129" fmla="*/ 465545 h 469876"/>
                <a:gd name="connsiteX130" fmla="*/ 2404270 w 6085831"/>
                <a:gd name="connsiteY130" fmla="*/ 4835 h 469876"/>
                <a:gd name="connsiteX131" fmla="*/ 2446219 w 6085831"/>
                <a:gd name="connsiteY131" fmla="*/ 4835 h 469876"/>
                <a:gd name="connsiteX132" fmla="*/ 2446220 w 6085831"/>
                <a:gd name="connsiteY132" fmla="*/ 4835 h 469876"/>
                <a:gd name="connsiteX133" fmla="*/ 2448491 w 6085831"/>
                <a:gd name="connsiteY133" fmla="*/ 11049 h 469876"/>
                <a:gd name="connsiteX134" fmla="*/ 2614619 w 6085831"/>
                <a:gd name="connsiteY134" fmla="*/ 465545 h 469876"/>
                <a:gd name="connsiteX135" fmla="*/ 2562510 w 6085831"/>
                <a:gd name="connsiteY135" fmla="*/ 465545 h 469876"/>
                <a:gd name="connsiteX136" fmla="*/ 2526047 w 6085831"/>
                <a:gd name="connsiteY136" fmla="*/ 361259 h 469876"/>
                <a:gd name="connsiteX137" fmla="*/ 2324408 w 6085831"/>
                <a:gd name="connsiteY137" fmla="*/ 361259 h 469876"/>
                <a:gd name="connsiteX138" fmla="*/ 2287458 w 6085831"/>
                <a:gd name="connsiteY138" fmla="*/ 465545 h 469876"/>
                <a:gd name="connsiteX139" fmla="*/ 2235398 w 6085831"/>
                <a:gd name="connsiteY139" fmla="*/ 465545 h 469876"/>
                <a:gd name="connsiteX140" fmla="*/ 2403683 w 6085831"/>
                <a:gd name="connsiteY140" fmla="*/ 6435 h 469876"/>
                <a:gd name="connsiteX141" fmla="*/ 1470324 w 6085831"/>
                <a:gd name="connsiteY141" fmla="*/ 4835 h 469876"/>
                <a:gd name="connsiteX142" fmla="*/ 1512273 w 6085831"/>
                <a:gd name="connsiteY142" fmla="*/ 4835 h 469876"/>
                <a:gd name="connsiteX143" fmla="*/ 1512274 w 6085831"/>
                <a:gd name="connsiteY143" fmla="*/ 4835 h 469876"/>
                <a:gd name="connsiteX144" fmla="*/ 1514545 w 6085831"/>
                <a:gd name="connsiteY144" fmla="*/ 11049 h 469876"/>
                <a:gd name="connsiteX145" fmla="*/ 1680673 w 6085831"/>
                <a:gd name="connsiteY145" fmla="*/ 465545 h 469876"/>
                <a:gd name="connsiteX146" fmla="*/ 1628564 w 6085831"/>
                <a:gd name="connsiteY146" fmla="*/ 465545 h 469876"/>
                <a:gd name="connsiteX147" fmla="*/ 1592101 w 6085831"/>
                <a:gd name="connsiteY147" fmla="*/ 361259 h 469876"/>
                <a:gd name="connsiteX148" fmla="*/ 1390462 w 6085831"/>
                <a:gd name="connsiteY148" fmla="*/ 361259 h 469876"/>
                <a:gd name="connsiteX149" fmla="*/ 1353512 w 6085831"/>
                <a:gd name="connsiteY149" fmla="*/ 465545 h 469876"/>
                <a:gd name="connsiteX150" fmla="*/ 1301452 w 6085831"/>
                <a:gd name="connsiteY150" fmla="*/ 465545 h 469876"/>
                <a:gd name="connsiteX151" fmla="*/ 1469737 w 6085831"/>
                <a:gd name="connsiteY151" fmla="*/ 6435 h 469876"/>
                <a:gd name="connsiteX152" fmla="*/ 771640 w 6085831"/>
                <a:gd name="connsiteY152" fmla="*/ 4835 h 469876"/>
                <a:gd name="connsiteX153" fmla="*/ 820386 w 6085831"/>
                <a:gd name="connsiteY153" fmla="*/ 4835 h 469876"/>
                <a:gd name="connsiteX154" fmla="*/ 954211 w 6085831"/>
                <a:gd name="connsiteY154" fmla="*/ 4835 h 469876"/>
                <a:gd name="connsiteX155" fmla="*/ 954211 w 6085831"/>
                <a:gd name="connsiteY155" fmla="*/ 5351 h 469876"/>
                <a:gd name="connsiteX156" fmla="*/ 960772 w 6085831"/>
                <a:gd name="connsiteY156" fmla="*/ 5351 h 469876"/>
                <a:gd name="connsiteX157" fmla="*/ 1084074 w 6085831"/>
                <a:gd name="connsiteY157" fmla="*/ 128653 h 469876"/>
                <a:gd name="connsiteX158" fmla="*/ 1084074 w 6085831"/>
                <a:gd name="connsiteY158" fmla="*/ 136815 h 469876"/>
                <a:gd name="connsiteX159" fmla="*/ 988021 w 6085831"/>
                <a:gd name="connsiteY159" fmla="*/ 255289 h 469876"/>
                <a:gd name="connsiteX160" fmla="*/ 983914 w 6085831"/>
                <a:gd name="connsiteY160" fmla="*/ 255851 h 469876"/>
                <a:gd name="connsiteX161" fmla="*/ 1094154 w 6085831"/>
                <a:gd name="connsiteY161" fmla="*/ 465545 h 469876"/>
                <a:gd name="connsiteX162" fmla="*/ 1035892 w 6085831"/>
                <a:gd name="connsiteY162" fmla="*/ 465545 h 469876"/>
                <a:gd name="connsiteX163" fmla="*/ 931513 w 6085831"/>
                <a:gd name="connsiteY163" fmla="*/ 261330 h 469876"/>
                <a:gd name="connsiteX164" fmla="*/ 820386 w 6085831"/>
                <a:gd name="connsiteY164" fmla="*/ 261330 h 469876"/>
                <a:gd name="connsiteX165" fmla="*/ 820386 w 6085831"/>
                <a:gd name="connsiteY165" fmla="*/ 465545 h 469876"/>
                <a:gd name="connsiteX166" fmla="*/ 771640 w 6085831"/>
                <a:gd name="connsiteY166" fmla="*/ 465545 h 469876"/>
                <a:gd name="connsiteX167" fmla="*/ 0 w 6085831"/>
                <a:gd name="connsiteY167" fmla="*/ 4835 h 469876"/>
                <a:gd name="connsiteX168" fmla="*/ 48746 w 6085831"/>
                <a:gd name="connsiteY168" fmla="*/ 4835 h 469876"/>
                <a:gd name="connsiteX169" fmla="*/ 285718 w 6085831"/>
                <a:gd name="connsiteY169" fmla="*/ 4835 h 469876"/>
                <a:gd name="connsiteX170" fmla="*/ 285718 w 6085831"/>
                <a:gd name="connsiteY170" fmla="*/ 48621 h 469876"/>
                <a:gd name="connsiteX171" fmla="*/ 48746 w 6085831"/>
                <a:gd name="connsiteY171" fmla="*/ 48621 h 469876"/>
                <a:gd name="connsiteX172" fmla="*/ 48746 w 6085831"/>
                <a:gd name="connsiteY172" fmla="*/ 218352 h 469876"/>
                <a:gd name="connsiteX173" fmla="*/ 250940 w 6085831"/>
                <a:gd name="connsiteY173" fmla="*/ 218352 h 469876"/>
                <a:gd name="connsiteX174" fmla="*/ 250940 w 6085831"/>
                <a:gd name="connsiteY174" fmla="*/ 262138 h 469876"/>
                <a:gd name="connsiteX175" fmla="*/ 48746 w 6085831"/>
                <a:gd name="connsiteY175" fmla="*/ 262138 h 469876"/>
                <a:gd name="connsiteX176" fmla="*/ 48746 w 6085831"/>
                <a:gd name="connsiteY176" fmla="*/ 465545 h 469876"/>
                <a:gd name="connsiteX177" fmla="*/ 0 w 6085831"/>
                <a:gd name="connsiteY177" fmla="*/ 465545 h 469876"/>
                <a:gd name="connsiteX178" fmla="*/ 3958459 w 6085831"/>
                <a:gd name="connsiteY178" fmla="*/ 4745 h 469876"/>
                <a:gd name="connsiteX179" fmla="*/ 4010427 w 6085831"/>
                <a:gd name="connsiteY179" fmla="*/ 4745 h 469876"/>
                <a:gd name="connsiteX180" fmla="*/ 4101179 w 6085831"/>
                <a:gd name="connsiteY180" fmla="*/ 373571 h 469876"/>
                <a:gd name="connsiteX181" fmla="*/ 4193451 w 6085831"/>
                <a:gd name="connsiteY181" fmla="*/ 38549 h 469876"/>
                <a:gd name="connsiteX182" fmla="*/ 4201593 w 6085831"/>
                <a:gd name="connsiteY182" fmla="*/ 8980 h 469876"/>
                <a:gd name="connsiteX183" fmla="*/ 4202755 w 6085831"/>
                <a:gd name="connsiteY183" fmla="*/ 4761 h 469876"/>
                <a:gd name="connsiteX184" fmla="*/ 4235167 w 6085831"/>
                <a:gd name="connsiteY184" fmla="*/ 4761 h 469876"/>
                <a:gd name="connsiteX185" fmla="*/ 4240517 w 6085831"/>
                <a:gd name="connsiteY185" fmla="*/ 4761 h 469876"/>
                <a:gd name="connsiteX186" fmla="*/ 4246787 w 6085831"/>
                <a:gd name="connsiteY186" fmla="*/ 4761 h 469876"/>
                <a:gd name="connsiteX187" fmla="*/ 4248741 w 6085831"/>
                <a:gd name="connsiteY187" fmla="*/ 11859 h 469876"/>
                <a:gd name="connsiteX188" fmla="*/ 4248477 w 6085831"/>
                <a:gd name="connsiteY188" fmla="*/ 12799 h 469876"/>
                <a:gd name="connsiteX189" fmla="*/ 4255569 w 6085831"/>
                <a:gd name="connsiteY189" fmla="*/ 38549 h 469876"/>
                <a:gd name="connsiteX190" fmla="*/ 4347627 w 6085831"/>
                <a:gd name="connsiteY190" fmla="*/ 372791 h 469876"/>
                <a:gd name="connsiteX191" fmla="*/ 4438187 w 6085831"/>
                <a:gd name="connsiteY191" fmla="*/ 4745 h 469876"/>
                <a:gd name="connsiteX192" fmla="*/ 4490153 w 6085831"/>
                <a:gd name="connsiteY192" fmla="*/ 4745 h 469876"/>
                <a:gd name="connsiteX193" fmla="*/ 4372511 w 6085831"/>
                <a:gd name="connsiteY193" fmla="*/ 463141 h 469876"/>
                <a:gd name="connsiteX194" fmla="*/ 4373173 w 6085831"/>
                <a:gd name="connsiteY194" fmla="*/ 465545 h 469876"/>
                <a:gd name="connsiteX195" fmla="*/ 4326895 w 6085831"/>
                <a:gd name="connsiteY195" fmla="*/ 465545 h 469876"/>
                <a:gd name="connsiteX196" fmla="*/ 4324805 w 6085831"/>
                <a:gd name="connsiteY196" fmla="*/ 465545 h 469876"/>
                <a:gd name="connsiteX197" fmla="*/ 4325783 w 6085831"/>
                <a:gd name="connsiteY197" fmla="*/ 461570 h 469876"/>
                <a:gd name="connsiteX198" fmla="*/ 4296003 w 6085831"/>
                <a:gd name="connsiteY198" fmla="*/ 355117 h 469876"/>
                <a:gd name="connsiteX199" fmla="*/ 4247059 w 6085831"/>
                <a:gd name="connsiteY199" fmla="*/ 179343 h 469876"/>
                <a:gd name="connsiteX200" fmla="*/ 4224443 w 6085831"/>
                <a:gd name="connsiteY200" fmla="*/ 98394 h 469876"/>
                <a:gd name="connsiteX201" fmla="*/ 4122661 w 6085831"/>
                <a:gd name="connsiteY201" fmla="*/ 460881 h 469876"/>
                <a:gd name="connsiteX202" fmla="*/ 4123809 w 6085831"/>
                <a:gd name="connsiteY202" fmla="*/ 465545 h 469876"/>
                <a:gd name="connsiteX203" fmla="*/ 4121351 w 6085831"/>
                <a:gd name="connsiteY203" fmla="*/ 465545 h 469876"/>
                <a:gd name="connsiteX204" fmla="*/ 4075847 w 6085831"/>
                <a:gd name="connsiteY204" fmla="*/ 465545 h 469876"/>
                <a:gd name="connsiteX205" fmla="*/ 4076299 w 6085831"/>
                <a:gd name="connsiteY205" fmla="*/ 463905 h 469876"/>
                <a:gd name="connsiteX206" fmla="*/ 2041154 w 6085831"/>
                <a:gd name="connsiteY206" fmla="*/ 606 h 469876"/>
                <a:gd name="connsiteX207" fmla="*/ 2088613 w 6085831"/>
                <a:gd name="connsiteY207" fmla="*/ 4631 h 469876"/>
                <a:gd name="connsiteX208" fmla="*/ 2179456 w 6085831"/>
                <a:gd name="connsiteY208" fmla="*/ 51753 h 469876"/>
                <a:gd name="connsiteX209" fmla="*/ 2149031 w 6085831"/>
                <a:gd name="connsiteY209" fmla="*/ 82816 h 469876"/>
                <a:gd name="connsiteX210" fmla="*/ 2089902 w 6085831"/>
                <a:gd name="connsiteY210" fmla="*/ 49338 h 469876"/>
                <a:gd name="connsiteX211" fmla="*/ 2010356 w 6085831"/>
                <a:gd name="connsiteY211" fmla="*/ 47271 h 469876"/>
                <a:gd name="connsiteX212" fmla="*/ 1945875 w 6085831"/>
                <a:gd name="connsiteY212" fmla="*/ 109092 h 469876"/>
                <a:gd name="connsiteX213" fmla="*/ 1961254 w 6085831"/>
                <a:gd name="connsiteY213" fmla="*/ 179474 h 469876"/>
                <a:gd name="connsiteX214" fmla="*/ 2016102 w 6085831"/>
                <a:gd name="connsiteY214" fmla="*/ 205119 h 469876"/>
                <a:gd name="connsiteX215" fmla="*/ 2097538 w 6085831"/>
                <a:gd name="connsiteY215" fmla="*/ 218369 h 469876"/>
                <a:gd name="connsiteX216" fmla="*/ 2199589 w 6085831"/>
                <a:gd name="connsiteY216" fmla="*/ 323221 h 469876"/>
                <a:gd name="connsiteX217" fmla="*/ 2175544 w 6085831"/>
                <a:gd name="connsiteY217" fmla="*/ 415287 h 469876"/>
                <a:gd name="connsiteX218" fmla="*/ 2093197 w 6085831"/>
                <a:gd name="connsiteY218" fmla="*/ 463679 h 469876"/>
                <a:gd name="connsiteX219" fmla="*/ 1970071 w 6085831"/>
                <a:gd name="connsiteY219" fmla="*/ 460977 h 469876"/>
                <a:gd name="connsiteX220" fmla="*/ 1883810 w 6085831"/>
                <a:gd name="connsiteY220" fmla="*/ 408031 h 469876"/>
                <a:gd name="connsiteX221" fmla="*/ 1916305 w 6085831"/>
                <a:gd name="connsiteY221" fmla="*/ 375403 h 469876"/>
                <a:gd name="connsiteX222" fmla="*/ 1978754 w 6085831"/>
                <a:gd name="connsiteY222" fmla="*/ 415726 h 469876"/>
                <a:gd name="connsiteX223" fmla="*/ 2086063 w 6085831"/>
                <a:gd name="connsiteY223" fmla="*/ 420630 h 469876"/>
                <a:gd name="connsiteX224" fmla="*/ 2150946 w 6085831"/>
                <a:gd name="connsiteY224" fmla="*/ 338373 h 469876"/>
                <a:gd name="connsiteX225" fmla="*/ 2001684 w 6085831"/>
                <a:gd name="connsiteY225" fmla="*/ 249873 h 469876"/>
                <a:gd name="connsiteX226" fmla="*/ 1923956 w 6085831"/>
                <a:gd name="connsiteY226" fmla="*/ 211548 h 469876"/>
                <a:gd name="connsiteX227" fmla="*/ 1897264 w 6085831"/>
                <a:gd name="connsiteY227" fmla="*/ 108203 h 469876"/>
                <a:gd name="connsiteX228" fmla="*/ 1947105 w 6085831"/>
                <a:gd name="connsiteY228" fmla="*/ 27960 h 469876"/>
                <a:gd name="connsiteX229" fmla="*/ 1998192 w 6085831"/>
                <a:gd name="connsiteY229" fmla="*/ 5339 h 469876"/>
                <a:gd name="connsiteX230" fmla="*/ 2041154 w 6085831"/>
                <a:gd name="connsiteY230" fmla="*/ 606 h 469876"/>
                <a:gd name="connsiteX231" fmla="*/ 4707063 w 6085831"/>
                <a:gd name="connsiteY231" fmla="*/ 0 h 469876"/>
                <a:gd name="connsiteX232" fmla="*/ 4717387 w 6085831"/>
                <a:gd name="connsiteY232" fmla="*/ 0 h 469876"/>
                <a:gd name="connsiteX233" fmla="*/ 4873343 w 6085831"/>
                <a:gd name="connsiteY233" fmla="*/ 155956 h 469876"/>
                <a:gd name="connsiteX234" fmla="*/ 4873343 w 6085831"/>
                <a:gd name="connsiteY234" fmla="*/ 312596 h 469876"/>
                <a:gd name="connsiteX235" fmla="*/ 4717387 w 6085831"/>
                <a:gd name="connsiteY235" fmla="*/ 468552 h 469876"/>
                <a:gd name="connsiteX236" fmla="*/ 4707063 w 6085831"/>
                <a:gd name="connsiteY236" fmla="*/ 468552 h 469876"/>
                <a:gd name="connsiteX237" fmla="*/ 4551107 w 6085831"/>
                <a:gd name="connsiteY237" fmla="*/ 312596 h 469876"/>
                <a:gd name="connsiteX238" fmla="*/ 4551645 w 6085831"/>
                <a:gd name="connsiteY238" fmla="*/ 164044 h 469876"/>
                <a:gd name="connsiteX239" fmla="*/ 4707063 w 6085831"/>
                <a:gd name="connsiteY239" fmla="*/ 0 h 469876"/>
                <a:gd name="connsiteX240" fmla="*/ 496236 w 6085831"/>
                <a:gd name="connsiteY240" fmla="*/ 0 h 469876"/>
                <a:gd name="connsiteX241" fmla="*/ 506560 w 6085831"/>
                <a:gd name="connsiteY241" fmla="*/ 0 h 469876"/>
                <a:gd name="connsiteX242" fmla="*/ 662516 w 6085831"/>
                <a:gd name="connsiteY242" fmla="*/ 155956 h 469876"/>
                <a:gd name="connsiteX243" fmla="*/ 662516 w 6085831"/>
                <a:gd name="connsiteY243" fmla="*/ 312596 h 469876"/>
                <a:gd name="connsiteX244" fmla="*/ 506560 w 6085831"/>
                <a:gd name="connsiteY244" fmla="*/ 468552 h 469876"/>
                <a:gd name="connsiteX245" fmla="*/ 496236 w 6085831"/>
                <a:gd name="connsiteY245" fmla="*/ 468552 h 469876"/>
                <a:gd name="connsiteX246" fmla="*/ 340280 w 6085831"/>
                <a:gd name="connsiteY246" fmla="*/ 312596 h 469876"/>
                <a:gd name="connsiteX247" fmla="*/ 340819 w 6085831"/>
                <a:gd name="connsiteY247" fmla="*/ 164044 h 469876"/>
                <a:gd name="connsiteX248" fmla="*/ 496236 w 6085831"/>
                <a:gd name="connsiteY248" fmla="*/ 0 h 46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6085831" h="469876">
                  <a:moveTo>
                    <a:pt x="2425896" y="74820"/>
                  </a:moveTo>
                  <a:lnTo>
                    <a:pt x="2339468" y="318752"/>
                  </a:lnTo>
                  <a:lnTo>
                    <a:pt x="2511185" y="318752"/>
                  </a:lnTo>
                  <a:close/>
                  <a:moveTo>
                    <a:pt x="1491950" y="74820"/>
                  </a:moveTo>
                  <a:lnTo>
                    <a:pt x="1405522" y="318752"/>
                  </a:lnTo>
                  <a:lnTo>
                    <a:pt x="1577239" y="318752"/>
                  </a:lnTo>
                  <a:close/>
                  <a:moveTo>
                    <a:pt x="5814145" y="48622"/>
                  </a:moveTo>
                  <a:lnTo>
                    <a:pt x="5814145" y="421761"/>
                  </a:lnTo>
                  <a:lnTo>
                    <a:pt x="5928889" y="421761"/>
                  </a:lnTo>
                  <a:lnTo>
                    <a:pt x="5928889" y="421924"/>
                  </a:lnTo>
                  <a:lnTo>
                    <a:pt x="5935065" y="421240"/>
                  </a:lnTo>
                  <a:cubicBezTo>
                    <a:pt x="6036023" y="403938"/>
                    <a:pt x="6035423" y="328093"/>
                    <a:pt x="6035423" y="246113"/>
                  </a:cubicBezTo>
                  <a:lnTo>
                    <a:pt x="6035423" y="234744"/>
                  </a:lnTo>
                  <a:cubicBezTo>
                    <a:pt x="6035423" y="150563"/>
                    <a:pt x="6039259" y="62658"/>
                    <a:pt x="5935873" y="49835"/>
                  </a:cubicBezTo>
                  <a:lnTo>
                    <a:pt x="5928277" y="48622"/>
                  </a:lnTo>
                  <a:close/>
                  <a:moveTo>
                    <a:pt x="5024863" y="48621"/>
                  </a:moveTo>
                  <a:lnTo>
                    <a:pt x="5024863" y="217544"/>
                  </a:lnTo>
                  <a:lnTo>
                    <a:pt x="5158687" y="217544"/>
                  </a:lnTo>
                  <a:lnTo>
                    <a:pt x="5159459" y="217544"/>
                  </a:lnTo>
                  <a:cubicBezTo>
                    <a:pt x="5211083" y="212692"/>
                    <a:pt x="5240811" y="180942"/>
                    <a:pt x="5240811" y="135790"/>
                  </a:cubicBezTo>
                  <a:lnTo>
                    <a:pt x="5240003" y="129973"/>
                  </a:lnTo>
                  <a:cubicBezTo>
                    <a:pt x="5240003" y="83609"/>
                    <a:pt x="5207039" y="51452"/>
                    <a:pt x="5159459" y="48621"/>
                  </a:cubicBezTo>
                  <a:lnTo>
                    <a:pt x="5155393" y="48621"/>
                  </a:lnTo>
                  <a:close/>
                  <a:moveTo>
                    <a:pt x="3483477" y="48621"/>
                  </a:moveTo>
                  <a:lnTo>
                    <a:pt x="3483477" y="217544"/>
                  </a:lnTo>
                  <a:lnTo>
                    <a:pt x="3617301" y="217544"/>
                  </a:lnTo>
                  <a:lnTo>
                    <a:pt x="3618073" y="217544"/>
                  </a:lnTo>
                  <a:cubicBezTo>
                    <a:pt x="3669697" y="212692"/>
                    <a:pt x="3699425" y="180942"/>
                    <a:pt x="3699425" y="135790"/>
                  </a:cubicBezTo>
                  <a:lnTo>
                    <a:pt x="3698617" y="129973"/>
                  </a:lnTo>
                  <a:cubicBezTo>
                    <a:pt x="3698617" y="83609"/>
                    <a:pt x="3665653" y="51452"/>
                    <a:pt x="3618073" y="48621"/>
                  </a:cubicBezTo>
                  <a:lnTo>
                    <a:pt x="3614007" y="48621"/>
                  </a:lnTo>
                  <a:close/>
                  <a:moveTo>
                    <a:pt x="820386" y="48621"/>
                  </a:moveTo>
                  <a:lnTo>
                    <a:pt x="820386" y="217544"/>
                  </a:lnTo>
                  <a:lnTo>
                    <a:pt x="954211" y="217544"/>
                  </a:lnTo>
                  <a:lnTo>
                    <a:pt x="954984" y="217544"/>
                  </a:lnTo>
                  <a:cubicBezTo>
                    <a:pt x="1006606" y="212692"/>
                    <a:pt x="1036335" y="180942"/>
                    <a:pt x="1036335" y="135790"/>
                  </a:cubicBezTo>
                  <a:lnTo>
                    <a:pt x="1035526" y="129973"/>
                  </a:lnTo>
                  <a:cubicBezTo>
                    <a:pt x="1035526" y="83609"/>
                    <a:pt x="1002562" y="51452"/>
                    <a:pt x="954984" y="48621"/>
                  </a:cubicBezTo>
                  <a:lnTo>
                    <a:pt x="950917" y="48621"/>
                  </a:lnTo>
                  <a:close/>
                  <a:moveTo>
                    <a:pt x="4712731" y="43899"/>
                  </a:moveTo>
                  <a:cubicBezTo>
                    <a:pt x="4673617" y="44079"/>
                    <a:pt x="4603481" y="64364"/>
                    <a:pt x="4601863" y="167169"/>
                  </a:cubicBezTo>
                  <a:cubicBezTo>
                    <a:pt x="4601503" y="215577"/>
                    <a:pt x="4601683" y="257515"/>
                    <a:pt x="4601323" y="305923"/>
                  </a:cubicBezTo>
                  <a:cubicBezTo>
                    <a:pt x="4602401" y="379611"/>
                    <a:pt x="4650905" y="424339"/>
                    <a:pt x="4712731" y="424339"/>
                  </a:cubicBezTo>
                  <a:cubicBezTo>
                    <a:pt x="4774557" y="424339"/>
                    <a:pt x="4822913" y="382394"/>
                    <a:pt x="4824677" y="297835"/>
                  </a:cubicBezTo>
                  <a:cubicBezTo>
                    <a:pt x="4825593" y="253928"/>
                    <a:pt x="4823747" y="210006"/>
                    <a:pt x="4823599" y="166090"/>
                  </a:cubicBezTo>
                  <a:cubicBezTo>
                    <a:pt x="4823273" y="69849"/>
                    <a:pt x="4751843" y="43720"/>
                    <a:pt x="4712731" y="43899"/>
                  </a:cubicBezTo>
                  <a:close/>
                  <a:moveTo>
                    <a:pt x="501904" y="43899"/>
                  </a:moveTo>
                  <a:cubicBezTo>
                    <a:pt x="462792" y="44079"/>
                    <a:pt x="392654" y="64364"/>
                    <a:pt x="391037" y="167169"/>
                  </a:cubicBezTo>
                  <a:cubicBezTo>
                    <a:pt x="390677" y="215577"/>
                    <a:pt x="390857" y="257515"/>
                    <a:pt x="390497" y="305923"/>
                  </a:cubicBezTo>
                  <a:cubicBezTo>
                    <a:pt x="391576" y="379611"/>
                    <a:pt x="440078" y="424339"/>
                    <a:pt x="501904" y="424339"/>
                  </a:cubicBezTo>
                  <a:cubicBezTo>
                    <a:pt x="563730" y="424339"/>
                    <a:pt x="612087" y="382394"/>
                    <a:pt x="613850" y="297835"/>
                  </a:cubicBezTo>
                  <a:cubicBezTo>
                    <a:pt x="614766" y="253928"/>
                    <a:pt x="612921" y="210006"/>
                    <a:pt x="612772" y="166090"/>
                  </a:cubicBezTo>
                  <a:cubicBezTo>
                    <a:pt x="612447" y="69849"/>
                    <a:pt x="541017" y="43720"/>
                    <a:pt x="501904" y="43899"/>
                  </a:cubicBezTo>
                  <a:close/>
                  <a:moveTo>
                    <a:pt x="5765399" y="4836"/>
                  </a:moveTo>
                  <a:lnTo>
                    <a:pt x="5814145" y="4836"/>
                  </a:lnTo>
                  <a:lnTo>
                    <a:pt x="5928889" y="4836"/>
                  </a:lnTo>
                  <a:lnTo>
                    <a:pt x="5938427" y="4836"/>
                  </a:lnTo>
                  <a:cubicBezTo>
                    <a:pt x="6059499" y="14201"/>
                    <a:pt x="6092463" y="104258"/>
                    <a:pt x="6084779" y="232346"/>
                  </a:cubicBezTo>
                  <a:lnTo>
                    <a:pt x="6084779" y="247167"/>
                  </a:lnTo>
                  <a:cubicBezTo>
                    <a:pt x="6084779" y="370807"/>
                    <a:pt x="6065971" y="449360"/>
                    <a:pt x="5939237" y="465195"/>
                  </a:cubicBezTo>
                  <a:lnTo>
                    <a:pt x="5928889" y="465537"/>
                  </a:lnTo>
                  <a:lnTo>
                    <a:pt x="5928889" y="465547"/>
                  </a:lnTo>
                  <a:lnTo>
                    <a:pt x="5928579" y="465547"/>
                  </a:lnTo>
                  <a:lnTo>
                    <a:pt x="5928573" y="465547"/>
                  </a:lnTo>
                  <a:lnTo>
                    <a:pt x="5814145" y="465547"/>
                  </a:lnTo>
                  <a:lnTo>
                    <a:pt x="5765399" y="465547"/>
                  </a:lnTo>
                  <a:close/>
                  <a:moveTo>
                    <a:pt x="5391729" y="4835"/>
                  </a:moveTo>
                  <a:lnTo>
                    <a:pt x="5440475" y="4835"/>
                  </a:lnTo>
                  <a:lnTo>
                    <a:pt x="5440475" y="421759"/>
                  </a:lnTo>
                  <a:lnTo>
                    <a:pt x="5674681" y="421759"/>
                  </a:lnTo>
                  <a:lnTo>
                    <a:pt x="5674681" y="465545"/>
                  </a:lnTo>
                  <a:lnTo>
                    <a:pt x="5440475" y="465545"/>
                  </a:lnTo>
                  <a:lnTo>
                    <a:pt x="5434593" y="465545"/>
                  </a:lnTo>
                  <a:lnTo>
                    <a:pt x="5391729" y="465545"/>
                  </a:lnTo>
                  <a:close/>
                  <a:moveTo>
                    <a:pt x="4976117" y="4835"/>
                  </a:moveTo>
                  <a:lnTo>
                    <a:pt x="5024863" y="4835"/>
                  </a:lnTo>
                  <a:lnTo>
                    <a:pt x="5158687" y="4835"/>
                  </a:lnTo>
                  <a:lnTo>
                    <a:pt x="5158687" y="5351"/>
                  </a:lnTo>
                  <a:lnTo>
                    <a:pt x="5165249" y="5351"/>
                  </a:lnTo>
                  <a:cubicBezTo>
                    <a:pt x="5240221" y="9395"/>
                    <a:pt x="5288551" y="60555"/>
                    <a:pt x="5288551" y="128653"/>
                  </a:cubicBezTo>
                  <a:lnTo>
                    <a:pt x="5288551" y="136815"/>
                  </a:lnTo>
                  <a:cubicBezTo>
                    <a:pt x="5288551" y="196401"/>
                    <a:pt x="5251239" y="242089"/>
                    <a:pt x="5192497" y="255289"/>
                  </a:cubicBezTo>
                  <a:lnTo>
                    <a:pt x="5188391" y="255851"/>
                  </a:lnTo>
                  <a:lnTo>
                    <a:pt x="5298631" y="465545"/>
                  </a:lnTo>
                  <a:lnTo>
                    <a:pt x="5240369" y="465545"/>
                  </a:lnTo>
                  <a:lnTo>
                    <a:pt x="5135989" y="261330"/>
                  </a:lnTo>
                  <a:lnTo>
                    <a:pt x="5024863" y="261330"/>
                  </a:lnTo>
                  <a:lnTo>
                    <a:pt x="5024863" y="465545"/>
                  </a:lnTo>
                  <a:lnTo>
                    <a:pt x="4976117" y="465545"/>
                  </a:lnTo>
                  <a:close/>
                  <a:moveTo>
                    <a:pt x="3434731" y="4835"/>
                  </a:moveTo>
                  <a:lnTo>
                    <a:pt x="3483477" y="4835"/>
                  </a:lnTo>
                  <a:lnTo>
                    <a:pt x="3617301" y="4835"/>
                  </a:lnTo>
                  <a:lnTo>
                    <a:pt x="3617301" y="5351"/>
                  </a:lnTo>
                  <a:lnTo>
                    <a:pt x="3623863" y="5351"/>
                  </a:lnTo>
                  <a:cubicBezTo>
                    <a:pt x="3698835" y="9395"/>
                    <a:pt x="3747165" y="60555"/>
                    <a:pt x="3747165" y="128653"/>
                  </a:cubicBezTo>
                  <a:lnTo>
                    <a:pt x="3747165" y="136815"/>
                  </a:lnTo>
                  <a:cubicBezTo>
                    <a:pt x="3747165" y="196401"/>
                    <a:pt x="3709853" y="242089"/>
                    <a:pt x="3651111" y="255289"/>
                  </a:cubicBezTo>
                  <a:lnTo>
                    <a:pt x="3647005" y="255851"/>
                  </a:lnTo>
                  <a:lnTo>
                    <a:pt x="3757245" y="465545"/>
                  </a:lnTo>
                  <a:lnTo>
                    <a:pt x="3698983" y="465545"/>
                  </a:lnTo>
                  <a:lnTo>
                    <a:pt x="3594603" y="261330"/>
                  </a:lnTo>
                  <a:lnTo>
                    <a:pt x="3483477" y="261330"/>
                  </a:lnTo>
                  <a:lnTo>
                    <a:pt x="3483477" y="465545"/>
                  </a:lnTo>
                  <a:lnTo>
                    <a:pt x="3434731" y="465545"/>
                  </a:lnTo>
                  <a:close/>
                  <a:moveTo>
                    <a:pt x="3062719" y="4835"/>
                  </a:moveTo>
                  <a:lnTo>
                    <a:pt x="3111465" y="4835"/>
                  </a:lnTo>
                  <a:lnTo>
                    <a:pt x="3348437" y="4835"/>
                  </a:lnTo>
                  <a:lnTo>
                    <a:pt x="3348437" y="48621"/>
                  </a:lnTo>
                  <a:lnTo>
                    <a:pt x="3111465" y="48621"/>
                  </a:lnTo>
                  <a:lnTo>
                    <a:pt x="3111465" y="211054"/>
                  </a:lnTo>
                  <a:lnTo>
                    <a:pt x="3313659" y="211054"/>
                  </a:lnTo>
                  <a:lnTo>
                    <a:pt x="3313659" y="254840"/>
                  </a:lnTo>
                  <a:lnTo>
                    <a:pt x="3111465" y="254840"/>
                  </a:lnTo>
                  <a:lnTo>
                    <a:pt x="3111465" y="421759"/>
                  </a:lnTo>
                  <a:lnTo>
                    <a:pt x="3348437" y="421759"/>
                  </a:lnTo>
                  <a:lnTo>
                    <a:pt x="3348437" y="465545"/>
                  </a:lnTo>
                  <a:lnTo>
                    <a:pt x="3111465" y="465545"/>
                  </a:lnTo>
                  <a:lnTo>
                    <a:pt x="3108350" y="465545"/>
                  </a:lnTo>
                  <a:lnTo>
                    <a:pt x="3062719" y="465545"/>
                  </a:lnTo>
                  <a:close/>
                  <a:moveTo>
                    <a:pt x="2686079" y="4835"/>
                  </a:moveTo>
                  <a:lnTo>
                    <a:pt x="2734825" y="4835"/>
                  </a:lnTo>
                  <a:lnTo>
                    <a:pt x="2971797" y="4835"/>
                  </a:lnTo>
                  <a:lnTo>
                    <a:pt x="2971797" y="48621"/>
                  </a:lnTo>
                  <a:lnTo>
                    <a:pt x="2734825" y="48621"/>
                  </a:lnTo>
                  <a:lnTo>
                    <a:pt x="2734825" y="218352"/>
                  </a:lnTo>
                  <a:lnTo>
                    <a:pt x="2937019" y="218352"/>
                  </a:lnTo>
                  <a:lnTo>
                    <a:pt x="2937019" y="262138"/>
                  </a:lnTo>
                  <a:lnTo>
                    <a:pt x="2734825" y="262138"/>
                  </a:lnTo>
                  <a:lnTo>
                    <a:pt x="2734825" y="465545"/>
                  </a:lnTo>
                  <a:lnTo>
                    <a:pt x="2686079" y="465545"/>
                  </a:lnTo>
                  <a:close/>
                  <a:moveTo>
                    <a:pt x="2404270" y="4835"/>
                  </a:moveTo>
                  <a:lnTo>
                    <a:pt x="2446219" y="4835"/>
                  </a:lnTo>
                  <a:lnTo>
                    <a:pt x="2446220" y="4835"/>
                  </a:lnTo>
                  <a:lnTo>
                    <a:pt x="2448491" y="11049"/>
                  </a:lnTo>
                  <a:lnTo>
                    <a:pt x="2614619" y="465545"/>
                  </a:lnTo>
                  <a:lnTo>
                    <a:pt x="2562510" y="465545"/>
                  </a:lnTo>
                  <a:lnTo>
                    <a:pt x="2526047" y="361259"/>
                  </a:lnTo>
                  <a:lnTo>
                    <a:pt x="2324408" y="361259"/>
                  </a:lnTo>
                  <a:lnTo>
                    <a:pt x="2287458" y="465545"/>
                  </a:lnTo>
                  <a:lnTo>
                    <a:pt x="2235398" y="465545"/>
                  </a:lnTo>
                  <a:lnTo>
                    <a:pt x="2403683" y="6435"/>
                  </a:lnTo>
                  <a:close/>
                  <a:moveTo>
                    <a:pt x="1470324" y="4835"/>
                  </a:moveTo>
                  <a:lnTo>
                    <a:pt x="1512273" y="4835"/>
                  </a:lnTo>
                  <a:lnTo>
                    <a:pt x="1512274" y="4835"/>
                  </a:lnTo>
                  <a:lnTo>
                    <a:pt x="1514545" y="11049"/>
                  </a:lnTo>
                  <a:lnTo>
                    <a:pt x="1680673" y="465545"/>
                  </a:lnTo>
                  <a:lnTo>
                    <a:pt x="1628564" y="465545"/>
                  </a:lnTo>
                  <a:lnTo>
                    <a:pt x="1592101" y="361259"/>
                  </a:lnTo>
                  <a:lnTo>
                    <a:pt x="1390462" y="361259"/>
                  </a:lnTo>
                  <a:lnTo>
                    <a:pt x="1353512" y="465545"/>
                  </a:lnTo>
                  <a:lnTo>
                    <a:pt x="1301452" y="465545"/>
                  </a:lnTo>
                  <a:lnTo>
                    <a:pt x="1469737" y="6435"/>
                  </a:lnTo>
                  <a:close/>
                  <a:moveTo>
                    <a:pt x="771640" y="4835"/>
                  </a:moveTo>
                  <a:lnTo>
                    <a:pt x="820386" y="4835"/>
                  </a:lnTo>
                  <a:lnTo>
                    <a:pt x="954211" y="4835"/>
                  </a:lnTo>
                  <a:lnTo>
                    <a:pt x="954211" y="5351"/>
                  </a:lnTo>
                  <a:lnTo>
                    <a:pt x="960772" y="5351"/>
                  </a:lnTo>
                  <a:cubicBezTo>
                    <a:pt x="1035745" y="9395"/>
                    <a:pt x="1084074" y="60555"/>
                    <a:pt x="1084074" y="128653"/>
                  </a:cubicBezTo>
                  <a:lnTo>
                    <a:pt x="1084074" y="136815"/>
                  </a:lnTo>
                  <a:cubicBezTo>
                    <a:pt x="1084074" y="196401"/>
                    <a:pt x="1046762" y="242089"/>
                    <a:pt x="988021" y="255289"/>
                  </a:cubicBezTo>
                  <a:lnTo>
                    <a:pt x="983914" y="255851"/>
                  </a:lnTo>
                  <a:lnTo>
                    <a:pt x="1094154" y="465545"/>
                  </a:lnTo>
                  <a:lnTo>
                    <a:pt x="1035892" y="465545"/>
                  </a:lnTo>
                  <a:lnTo>
                    <a:pt x="931513" y="261330"/>
                  </a:lnTo>
                  <a:lnTo>
                    <a:pt x="820386" y="261330"/>
                  </a:lnTo>
                  <a:lnTo>
                    <a:pt x="820386" y="465545"/>
                  </a:lnTo>
                  <a:lnTo>
                    <a:pt x="771640" y="465545"/>
                  </a:lnTo>
                  <a:close/>
                  <a:moveTo>
                    <a:pt x="0" y="4835"/>
                  </a:moveTo>
                  <a:lnTo>
                    <a:pt x="48746" y="4835"/>
                  </a:lnTo>
                  <a:lnTo>
                    <a:pt x="285718" y="4835"/>
                  </a:lnTo>
                  <a:lnTo>
                    <a:pt x="285718" y="48621"/>
                  </a:lnTo>
                  <a:lnTo>
                    <a:pt x="48746" y="48621"/>
                  </a:lnTo>
                  <a:lnTo>
                    <a:pt x="48746" y="218352"/>
                  </a:lnTo>
                  <a:lnTo>
                    <a:pt x="250940" y="218352"/>
                  </a:lnTo>
                  <a:lnTo>
                    <a:pt x="250940" y="262138"/>
                  </a:lnTo>
                  <a:lnTo>
                    <a:pt x="48746" y="262138"/>
                  </a:lnTo>
                  <a:lnTo>
                    <a:pt x="48746" y="465545"/>
                  </a:lnTo>
                  <a:lnTo>
                    <a:pt x="0" y="465545"/>
                  </a:lnTo>
                  <a:close/>
                  <a:moveTo>
                    <a:pt x="3958459" y="4745"/>
                  </a:moveTo>
                  <a:lnTo>
                    <a:pt x="4010427" y="4745"/>
                  </a:lnTo>
                  <a:lnTo>
                    <a:pt x="4101179" y="373571"/>
                  </a:lnTo>
                  <a:lnTo>
                    <a:pt x="4193451" y="38549"/>
                  </a:lnTo>
                  <a:lnTo>
                    <a:pt x="4201593" y="8980"/>
                  </a:lnTo>
                  <a:lnTo>
                    <a:pt x="4202755" y="4761"/>
                  </a:lnTo>
                  <a:lnTo>
                    <a:pt x="4235167" y="4761"/>
                  </a:lnTo>
                  <a:lnTo>
                    <a:pt x="4240517" y="4761"/>
                  </a:lnTo>
                  <a:lnTo>
                    <a:pt x="4246787" y="4761"/>
                  </a:lnTo>
                  <a:lnTo>
                    <a:pt x="4248741" y="11859"/>
                  </a:lnTo>
                  <a:lnTo>
                    <a:pt x="4248477" y="12799"/>
                  </a:lnTo>
                  <a:lnTo>
                    <a:pt x="4255569" y="38549"/>
                  </a:lnTo>
                  <a:lnTo>
                    <a:pt x="4347627" y="372791"/>
                  </a:lnTo>
                  <a:lnTo>
                    <a:pt x="4438187" y="4745"/>
                  </a:lnTo>
                  <a:lnTo>
                    <a:pt x="4490153" y="4745"/>
                  </a:lnTo>
                  <a:lnTo>
                    <a:pt x="4372511" y="463141"/>
                  </a:lnTo>
                  <a:lnTo>
                    <a:pt x="4373173" y="465545"/>
                  </a:lnTo>
                  <a:lnTo>
                    <a:pt x="4326895" y="465545"/>
                  </a:lnTo>
                  <a:lnTo>
                    <a:pt x="4324805" y="465545"/>
                  </a:lnTo>
                  <a:lnTo>
                    <a:pt x="4325783" y="461570"/>
                  </a:lnTo>
                  <a:lnTo>
                    <a:pt x="4296003" y="355117"/>
                  </a:lnTo>
                  <a:cubicBezTo>
                    <a:pt x="4279717" y="296724"/>
                    <a:pt x="4263373" y="237934"/>
                    <a:pt x="4247059" y="179343"/>
                  </a:cubicBezTo>
                  <a:lnTo>
                    <a:pt x="4224443" y="98394"/>
                  </a:lnTo>
                  <a:lnTo>
                    <a:pt x="4122661" y="460881"/>
                  </a:lnTo>
                  <a:lnTo>
                    <a:pt x="4123809" y="465545"/>
                  </a:lnTo>
                  <a:lnTo>
                    <a:pt x="4121351" y="465545"/>
                  </a:lnTo>
                  <a:lnTo>
                    <a:pt x="4075847" y="465545"/>
                  </a:lnTo>
                  <a:lnTo>
                    <a:pt x="4076299" y="463905"/>
                  </a:lnTo>
                  <a:close/>
                  <a:moveTo>
                    <a:pt x="2041154" y="606"/>
                  </a:moveTo>
                  <a:cubicBezTo>
                    <a:pt x="2056349" y="359"/>
                    <a:pt x="2072294" y="1572"/>
                    <a:pt x="2088613" y="4631"/>
                  </a:cubicBezTo>
                  <a:cubicBezTo>
                    <a:pt x="2121250" y="10749"/>
                    <a:pt x="2155637" y="28410"/>
                    <a:pt x="2179456" y="51753"/>
                  </a:cubicBezTo>
                  <a:lnTo>
                    <a:pt x="2149031" y="82816"/>
                  </a:lnTo>
                  <a:cubicBezTo>
                    <a:pt x="2140171" y="75943"/>
                    <a:pt x="2113015" y="55262"/>
                    <a:pt x="2089902" y="49338"/>
                  </a:cubicBezTo>
                  <a:cubicBezTo>
                    <a:pt x="2066790" y="43414"/>
                    <a:pt x="2035311" y="41538"/>
                    <a:pt x="2010356" y="47271"/>
                  </a:cubicBezTo>
                  <a:cubicBezTo>
                    <a:pt x="1961313" y="58538"/>
                    <a:pt x="1950824" y="89080"/>
                    <a:pt x="1945875" y="109092"/>
                  </a:cubicBezTo>
                  <a:cubicBezTo>
                    <a:pt x="1940927" y="129104"/>
                    <a:pt x="1942695" y="157841"/>
                    <a:pt x="1961254" y="179474"/>
                  </a:cubicBezTo>
                  <a:cubicBezTo>
                    <a:pt x="1970128" y="189817"/>
                    <a:pt x="1993388" y="198637"/>
                    <a:pt x="2016102" y="205119"/>
                  </a:cubicBezTo>
                  <a:cubicBezTo>
                    <a:pt x="2038816" y="211602"/>
                    <a:pt x="2073552" y="213407"/>
                    <a:pt x="2097538" y="218369"/>
                  </a:cubicBezTo>
                  <a:cubicBezTo>
                    <a:pt x="2177050" y="234818"/>
                    <a:pt x="2196293" y="288784"/>
                    <a:pt x="2199589" y="323221"/>
                  </a:cubicBezTo>
                  <a:cubicBezTo>
                    <a:pt x="2202884" y="357658"/>
                    <a:pt x="2193276" y="391877"/>
                    <a:pt x="2175544" y="415287"/>
                  </a:cubicBezTo>
                  <a:cubicBezTo>
                    <a:pt x="2157812" y="438696"/>
                    <a:pt x="2127442" y="456064"/>
                    <a:pt x="2093197" y="463679"/>
                  </a:cubicBezTo>
                  <a:cubicBezTo>
                    <a:pt x="2058951" y="471294"/>
                    <a:pt x="2012248" y="473487"/>
                    <a:pt x="1970071" y="460977"/>
                  </a:cubicBezTo>
                  <a:cubicBezTo>
                    <a:pt x="1927894" y="448468"/>
                    <a:pt x="1892569" y="421821"/>
                    <a:pt x="1883810" y="408031"/>
                  </a:cubicBezTo>
                  <a:lnTo>
                    <a:pt x="1916305" y="375403"/>
                  </a:lnTo>
                  <a:cubicBezTo>
                    <a:pt x="1932942" y="391540"/>
                    <a:pt x="1951342" y="405436"/>
                    <a:pt x="1978754" y="415726"/>
                  </a:cubicBezTo>
                  <a:cubicBezTo>
                    <a:pt x="2007451" y="426499"/>
                    <a:pt x="2063835" y="427861"/>
                    <a:pt x="2086063" y="420630"/>
                  </a:cubicBezTo>
                  <a:cubicBezTo>
                    <a:pt x="2108291" y="413400"/>
                    <a:pt x="2152869" y="395917"/>
                    <a:pt x="2150946" y="338373"/>
                  </a:cubicBezTo>
                  <a:cubicBezTo>
                    <a:pt x="2148007" y="250467"/>
                    <a:pt x="2066791" y="264774"/>
                    <a:pt x="2001684" y="249873"/>
                  </a:cubicBezTo>
                  <a:cubicBezTo>
                    <a:pt x="1968558" y="242291"/>
                    <a:pt x="1944476" y="232508"/>
                    <a:pt x="1923956" y="211548"/>
                  </a:cubicBezTo>
                  <a:cubicBezTo>
                    <a:pt x="1898465" y="185510"/>
                    <a:pt x="1892322" y="139460"/>
                    <a:pt x="1897264" y="108203"/>
                  </a:cubicBezTo>
                  <a:cubicBezTo>
                    <a:pt x="1902170" y="77180"/>
                    <a:pt x="1914171" y="48942"/>
                    <a:pt x="1947105" y="27960"/>
                  </a:cubicBezTo>
                  <a:cubicBezTo>
                    <a:pt x="1963630" y="17003"/>
                    <a:pt x="1974071" y="10371"/>
                    <a:pt x="1998192" y="5339"/>
                  </a:cubicBezTo>
                  <a:cubicBezTo>
                    <a:pt x="2011513" y="2559"/>
                    <a:pt x="2025959" y="853"/>
                    <a:pt x="2041154" y="606"/>
                  </a:cubicBezTo>
                  <a:close/>
                  <a:moveTo>
                    <a:pt x="4707063" y="0"/>
                  </a:moveTo>
                  <a:lnTo>
                    <a:pt x="4717387" y="0"/>
                  </a:lnTo>
                  <a:cubicBezTo>
                    <a:pt x="4803519" y="0"/>
                    <a:pt x="4873343" y="69824"/>
                    <a:pt x="4873343" y="155956"/>
                  </a:cubicBezTo>
                  <a:lnTo>
                    <a:pt x="4873343" y="312596"/>
                  </a:lnTo>
                  <a:cubicBezTo>
                    <a:pt x="4873343" y="398728"/>
                    <a:pt x="4803519" y="468552"/>
                    <a:pt x="4717387" y="468552"/>
                  </a:cubicBezTo>
                  <a:lnTo>
                    <a:pt x="4707063" y="468552"/>
                  </a:lnTo>
                  <a:cubicBezTo>
                    <a:pt x="4620931" y="468552"/>
                    <a:pt x="4551107" y="398728"/>
                    <a:pt x="4551107" y="312596"/>
                  </a:cubicBezTo>
                  <a:cubicBezTo>
                    <a:pt x="4551107" y="260383"/>
                    <a:pt x="4551645" y="216257"/>
                    <a:pt x="4551645" y="164044"/>
                  </a:cubicBezTo>
                  <a:cubicBezTo>
                    <a:pt x="4553803" y="67667"/>
                    <a:pt x="4611765" y="5931"/>
                    <a:pt x="4707063" y="0"/>
                  </a:cubicBezTo>
                  <a:close/>
                  <a:moveTo>
                    <a:pt x="496236" y="0"/>
                  </a:moveTo>
                  <a:lnTo>
                    <a:pt x="506560" y="0"/>
                  </a:lnTo>
                  <a:cubicBezTo>
                    <a:pt x="592693" y="0"/>
                    <a:pt x="662516" y="69824"/>
                    <a:pt x="662516" y="155956"/>
                  </a:cubicBezTo>
                  <a:lnTo>
                    <a:pt x="662516" y="312596"/>
                  </a:lnTo>
                  <a:cubicBezTo>
                    <a:pt x="662516" y="398728"/>
                    <a:pt x="592693" y="468552"/>
                    <a:pt x="506560" y="468552"/>
                  </a:cubicBezTo>
                  <a:lnTo>
                    <a:pt x="496236" y="468552"/>
                  </a:lnTo>
                  <a:cubicBezTo>
                    <a:pt x="410104" y="468552"/>
                    <a:pt x="340280" y="398728"/>
                    <a:pt x="340280" y="312596"/>
                  </a:cubicBezTo>
                  <a:cubicBezTo>
                    <a:pt x="340280" y="260383"/>
                    <a:pt x="340819" y="216257"/>
                    <a:pt x="340819" y="164044"/>
                  </a:cubicBezTo>
                  <a:cubicBezTo>
                    <a:pt x="342976" y="67667"/>
                    <a:pt x="400938" y="5931"/>
                    <a:pt x="496236" y="0"/>
                  </a:cubicBez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buNone/>
              </a:pPr>
              <a:endParaRPr lang="en-GB" sz="1200" dirty="0">
                <a:latin typeface="+mn-lt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C120DFAC-A26F-44CA-8487-366699C00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6480658" y="3564296"/>
              <a:ext cx="10339200" cy="1795153"/>
            </a:xfrm>
            <a:custGeom>
              <a:avLst/>
              <a:gdLst>
                <a:gd name="connsiteX0" fmla="*/ 4196821 w 11362354"/>
                <a:gd name="connsiteY0" fmla="*/ 1846406 h 1972800"/>
                <a:gd name="connsiteX1" fmla="*/ 4515841 w 11362354"/>
                <a:gd name="connsiteY1" fmla="*/ 1846406 h 1972800"/>
                <a:gd name="connsiteX2" fmla="*/ 4302401 w 11362354"/>
                <a:gd name="connsiteY2" fmla="*/ 1972800 h 1972800"/>
                <a:gd name="connsiteX3" fmla="*/ 4276590 w 11362354"/>
                <a:gd name="connsiteY3" fmla="*/ 1972800 h 1972800"/>
                <a:gd name="connsiteX4" fmla="*/ 10408772 w 11362354"/>
                <a:gd name="connsiteY4" fmla="*/ 1547682 h 1972800"/>
                <a:gd name="connsiteX5" fmla="*/ 11236685 w 11362354"/>
                <a:gd name="connsiteY5" fmla="*/ 1547682 h 1972800"/>
                <a:gd name="connsiteX6" fmla="*/ 11013744 w 11362354"/>
                <a:gd name="connsiteY6" fmla="*/ 1726479 h 1972800"/>
                <a:gd name="connsiteX7" fmla="*/ 10702056 w 11362354"/>
                <a:gd name="connsiteY7" fmla="*/ 1776200 h 1972800"/>
                <a:gd name="connsiteX8" fmla="*/ 10408772 w 11362354"/>
                <a:gd name="connsiteY8" fmla="*/ 1703049 h 1972800"/>
                <a:gd name="connsiteX9" fmla="*/ 9781432 w 11362354"/>
                <a:gd name="connsiteY9" fmla="*/ 1544408 h 1972800"/>
                <a:gd name="connsiteX10" fmla="*/ 10286039 w 11362354"/>
                <a:gd name="connsiteY10" fmla="*/ 1544408 h 1972800"/>
                <a:gd name="connsiteX11" fmla="*/ 10286039 w 11362354"/>
                <a:gd name="connsiteY11" fmla="*/ 1763438 h 1972800"/>
                <a:gd name="connsiteX12" fmla="*/ 9781432 w 11362354"/>
                <a:gd name="connsiteY12" fmla="*/ 1763438 h 1972800"/>
                <a:gd name="connsiteX13" fmla="*/ 8877431 w 11362354"/>
                <a:gd name="connsiteY13" fmla="*/ 1544408 h 1972800"/>
                <a:gd name="connsiteX14" fmla="*/ 9382033 w 11362354"/>
                <a:gd name="connsiteY14" fmla="*/ 1544408 h 1972800"/>
                <a:gd name="connsiteX15" fmla="*/ 9382033 w 11362354"/>
                <a:gd name="connsiteY15" fmla="*/ 1763438 h 1972800"/>
                <a:gd name="connsiteX16" fmla="*/ 8877431 w 11362354"/>
                <a:gd name="connsiteY16" fmla="*/ 1763438 h 1972800"/>
                <a:gd name="connsiteX17" fmla="*/ 7955283 w 11362354"/>
                <a:gd name="connsiteY17" fmla="*/ 1544408 h 1972800"/>
                <a:gd name="connsiteX18" fmla="*/ 8501703 w 11362354"/>
                <a:gd name="connsiteY18" fmla="*/ 1544408 h 1972800"/>
                <a:gd name="connsiteX19" fmla="*/ 8501703 w 11362354"/>
                <a:gd name="connsiteY19" fmla="*/ 1763438 h 1972800"/>
                <a:gd name="connsiteX20" fmla="*/ 8046371 w 11362354"/>
                <a:gd name="connsiteY20" fmla="*/ 1763438 h 1972800"/>
                <a:gd name="connsiteX21" fmla="*/ 7193139 w 11362354"/>
                <a:gd name="connsiteY21" fmla="*/ 1544408 h 1972800"/>
                <a:gd name="connsiteX22" fmla="*/ 7648159 w 11362354"/>
                <a:gd name="connsiteY22" fmla="*/ 1544408 h 1972800"/>
                <a:gd name="connsiteX23" fmla="*/ 7648159 w 11362354"/>
                <a:gd name="connsiteY23" fmla="*/ 1763438 h 1972800"/>
                <a:gd name="connsiteX24" fmla="*/ 7193139 w 11362354"/>
                <a:gd name="connsiteY24" fmla="*/ 1763438 h 1972800"/>
                <a:gd name="connsiteX25" fmla="*/ 6188669 w 11362354"/>
                <a:gd name="connsiteY25" fmla="*/ 1544408 h 1972800"/>
                <a:gd name="connsiteX26" fmla="*/ 7080275 w 11362354"/>
                <a:gd name="connsiteY26" fmla="*/ 1544408 h 1972800"/>
                <a:gd name="connsiteX27" fmla="*/ 7080275 w 11362354"/>
                <a:gd name="connsiteY27" fmla="*/ 1763438 h 1972800"/>
                <a:gd name="connsiteX28" fmla="*/ 6188669 w 11362354"/>
                <a:gd name="connsiteY28" fmla="*/ 1763438 h 1972800"/>
                <a:gd name="connsiteX29" fmla="*/ 4886266 w 11362354"/>
                <a:gd name="connsiteY29" fmla="*/ 1544408 h 1972800"/>
                <a:gd name="connsiteX30" fmla="*/ 5979839 w 11362354"/>
                <a:gd name="connsiteY30" fmla="*/ 1544408 h 1972800"/>
                <a:gd name="connsiteX31" fmla="*/ 5557257 w 11362354"/>
                <a:gd name="connsiteY31" fmla="*/ 1763438 h 1972800"/>
                <a:gd name="connsiteX32" fmla="*/ 5308843 w 11362354"/>
                <a:gd name="connsiteY32" fmla="*/ 1763438 h 1972800"/>
                <a:gd name="connsiteX33" fmla="*/ 4886266 w 11362354"/>
                <a:gd name="connsiteY33" fmla="*/ 1544408 h 1972800"/>
                <a:gd name="connsiteX34" fmla="*/ 2285298 w 11362354"/>
                <a:gd name="connsiteY34" fmla="*/ 1544408 h 1972800"/>
                <a:gd name="connsiteX35" fmla="*/ 3183254 w 11362354"/>
                <a:gd name="connsiteY35" fmla="*/ 1544408 h 1972800"/>
                <a:gd name="connsiteX36" fmla="*/ 3183254 w 11362354"/>
                <a:gd name="connsiteY36" fmla="*/ 1763438 h 1972800"/>
                <a:gd name="connsiteX37" fmla="*/ 2285298 w 11362354"/>
                <a:gd name="connsiteY37" fmla="*/ 1763438 h 1972800"/>
                <a:gd name="connsiteX38" fmla="*/ 1699767 w 11362354"/>
                <a:gd name="connsiteY38" fmla="*/ 1544408 h 1972800"/>
                <a:gd name="connsiteX39" fmla="*/ 2161050 w 11362354"/>
                <a:gd name="connsiteY39" fmla="*/ 1544408 h 1972800"/>
                <a:gd name="connsiteX40" fmla="*/ 2265828 w 11362354"/>
                <a:gd name="connsiteY40" fmla="*/ 1763438 h 1972800"/>
                <a:gd name="connsiteX41" fmla="*/ 1796468 w 11362354"/>
                <a:gd name="connsiteY41" fmla="*/ 1763438 h 1972800"/>
                <a:gd name="connsiteX42" fmla="*/ 985097 w 11362354"/>
                <a:gd name="connsiteY42" fmla="*/ 1544408 h 1972800"/>
                <a:gd name="connsiteX43" fmla="*/ 1468672 w 11362354"/>
                <a:gd name="connsiteY43" fmla="*/ 1544408 h 1972800"/>
                <a:gd name="connsiteX44" fmla="*/ 1468672 w 11362354"/>
                <a:gd name="connsiteY44" fmla="*/ 1763438 h 1972800"/>
                <a:gd name="connsiteX45" fmla="*/ 985097 w 11362354"/>
                <a:gd name="connsiteY45" fmla="*/ 1763438 h 1972800"/>
                <a:gd name="connsiteX46" fmla="*/ 0 w 11362354"/>
                <a:gd name="connsiteY46" fmla="*/ 1544408 h 1972800"/>
                <a:gd name="connsiteX47" fmla="*/ 506025 w 11362354"/>
                <a:gd name="connsiteY47" fmla="*/ 1544408 h 1972800"/>
                <a:gd name="connsiteX48" fmla="*/ 506025 w 11362354"/>
                <a:gd name="connsiteY48" fmla="*/ 1763438 h 1972800"/>
                <a:gd name="connsiteX49" fmla="*/ 498505 w 11362354"/>
                <a:gd name="connsiteY49" fmla="*/ 1763438 h 1972800"/>
                <a:gd name="connsiteX50" fmla="*/ 7520 w 11362354"/>
                <a:gd name="connsiteY50" fmla="*/ 1763438 h 1972800"/>
                <a:gd name="connsiteX51" fmla="*/ 0 w 11362354"/>
                <a:gd name="connsiteY51" fmla="*/ 1763438 h 1972800"/>
                <a:gd name="connsiteX52" fmla="*/ 3478763 w 11362354"/>
                <a:gd name="connsiteY52" fmla="*/ 1544407 h 1972800"/>
                <a:gd name="connsiteX53" fmla="*/ 4486152 w 11362354"/>
                <a:gd name="connsiteY53" fmla="*/ 1544407 h 1972800"/>
                <a:gd name="connsiteX54" fmla="*/ 4479313 w 11362354"/>
                <a:gd name="connsiteY54" fmla="*/ 1555187 h 1972800"/>
                <a:gd name="connsiteX55" fmla="*/ 4654042 w 11362354"/>
                <a:gd name="connsiteY55" fmla="*/ 1763437 h 1972800"/>
                <a:gd name="connsiteX56" fmla="*/ 3697470 w 11362354"/>
                <a:gd name="connsiteY56" fmla="*/ 1763437 h 1972800"/>
                <a:gd name="connsiteX57" fmla="*/ 3478763 w 11362354"/>
                <a:gd name="connsiteY57" fmla="*/ 1544407 h 1972800"/>
                <a:gd name="connsiteX58" fmla="*/ 10408772 w 11362354"/>
                <a:gd name="connsiteY58" fmla="*/ 1290902 h 1972800"/>
                <a:gd name="connsiteX59" fmla="*/ 10568570 w 11362354"/>
                <a:gd name="connsiteY59" fmla="*/ 1290902 h 1972800"/>
                <a:gd name="connsiteX60" fmla="*/ 10590729 w 11362354"/>
                <a:gd name="connsiteY60" fmla="*/ 1313870 h 1972800"/>
                <a:gd name="connsiteX61" fmla="*/ 10721250 w 11362354"/>
                <a:gd name="connsiteY61" fmla="*/ 1365562 h 1972800"/>
                <a:gd name="connsiteX62" fmla="*/ 10855315 w 11362354"/>
                <a:gd name="connsiteY62" fmla="*/ 1290902 h 1972800"/>
                <a:gd name="connsiteX63" fmla="*/ 11214890 w 11362354"/>
                <a:gd name="connsiteY63" fmla="*/ 1290902 h 1972800"/>
                <a:gd name="connsiteX64" fmla="*/ 11346112 w 11362354"/>
                <a:gd name="connsiteY64" fmla="*/ 1290902 h 1972800"/>
                <a:gd name="connsiteX65" fmla="*/ 11280882 w 11362354"/>
                <a:gd name="connsiteY65" fmla="*/ 1465414 h 1972800"/>
                <a:gd name="connsiteX66" fmla="*/ 11214890 w 11362354"/>
                <a:gd name="connsiteY66" fmla="*/ 1465414 h 1972800"/>
                <a:gd name="connsiteX67" fmla="*/ 10408772 w 11362354"/>
                <a:gd name="connsiteY67" fmla="*/ 1465414 h 1972800"/>
                <a:gd name="connsiteX68" fmla="*/ 3354588 w 11362354"/>
                <a:gd name="connsiteY68" fmla="*/ 1288169 h 1972800"/>
                <a:gd name="connsiteX69" fmla="*/ 3891084 w 11362354"/>
                <a:gd name="connsiteY69" fmla="*/ 1288169 h 1972800"/>
                <a:gd name="connsiteX70" fmla="*/ 3982693 w 11362354"/>
                <a:gd name="connsiteY70" fmla="*/ 1333215 h 1972800"/>
                <a:gd name="connsiteX71" fmla="*/ 4074304 w 11362354"/>
                <a:gd name="connsiteY71" fmla="*/ 1288169 h 1972800"/>
                <a:gd name="connsiteX72" fmla="*/ 4610046 w 11362354"/>
                <a:gd name="connsiteY72" fmla="*/ 1288169 h 1972800"/>
                <a:gd name="connsiteX73" fmla="*/ 4535426 w 11362354"/>
                <a:gd name="connsiteY73" fmla="*/ 1462313 h 1972800"/>
                <a:gd name="connsiteX74" fmla="*/ 3429061 w 11362354"/>
                <a:gd name="connsiteY74" fmla="*/ 1462313 h 1972800"/>
                <a:gd name="connsiteX75" fmla="*/ 3354588 w 11362354"/>
                <a:gd name="connsiteY75" fmla="*/ 1288169 h 1972800"/>
                <a:gd name="connsiteX76" fmla="*/ 9781432 w 11362354"/>
                <a:gd name="connsiteY76" fmla="*/ 1288165 h 1972800"/>
                <a:gd name="connsiteX77" fmla="*/ 10286039 w 11362354"/>
                <a:gd name="connsiteY77" fmla="*/ 1288165 h 1972800"/>
                <a:gd name="connsiteX78" fmla="*/ 10286039 w 11362354"/>
                <a:gd name="connsiteY78" fmla="*/ 1462314 h 1972800"/>
                <a:gd name="connsiteX79" fmla="*/ 9781432 w 11362354"/>
                <a:gd name="connsiteY79" fmla="*/ 1462314 h 1972800"/>
                <a:gd name="connsiteX80" fmla="*/ 8877431 w 11362354"/>
                <a:gd name="connsiteY80" fmla="*/ 1288165 h 1972800"/>
                <a:gd name="connsiteX81" fmla="*/ 9382033 w 11362354"/>
                <a:gd name="connsiteY81" fmla="*/ 1288165 h 1972800"/>
                <a:gd name="connsiteX82" fmla="*/ 9382033 w 11362354"/>
                <a:gd name="connsiteY82" fmla="*/ 1462314 h 1972800"/>
                <a:gd name="connsiteX83" fmla="*/ 8877431 w 11362354"/>
                <a:gd name="connsiteY83" fmla="*/ 1462314 h 1972800"/>
                <a:gd name="connsiteX84" fmla="*/ 7848731 w 11362354"/>
                <a:gd name="connsiteY84" fmla="*/ 1288165 h 1972800"/>
                <a:gd name="connsiteX85" fmla="*/ 8501703 w 11362354"/>
                <a:gd name="connsiteY85" fmla="*/ 1288165 h 1972800"/>
                <a:gd name="connsiteX86" fmla="*/ 8501703 w 11362354"/>
                <a:gd name="connsiteY86" fmla="*/ 1462314 h 1972800"/>
                <a:gd name="connsiteX87" fmla="*/ 7921150 w 11362354"/>
                <a:gd name="connsiteY87" fmla="*/ 1462314 h 1972800"/>
                <a:gd name="connsiteX88" fmla="*/ 7193139 w 11362354"/>
                <a:gd name="connsiteY88" fmla="*/ 1288165 h 1972800"/>
                <a:gd name="connsiteX89" fmla="*/ 7648159 w 11362354"/>
                <a:gd name="connsiteY89" fmla="*/ 1288165 h 1972800"/>
                <a:gd name="connsiteX90" fmla="*/ 7648159 w 11362354"/>
                <a:gd name="connsiteY90" fmla="*/ 1462314 h 1972800"/>
                <a:gd name="connsiteX91" fmla="*/ 7193139 w 11362354"/>
                <a:gd name="connsiteY91" fmla="*/ 1462314 h 1972800"/>
                <a:gd name="connsiteX92" fmla="*/ 6188669 w 11362354"/>
                <a:gd name="connsiteY92" fmla="*/ 1288165 h 1972800"/>
                <a:gd name="connsiteX93" fmla="*/ 6674501 w 11362354"/>
                <a:gd name="connsiteY93" fmla="*/ 1288165 h 1972800"/>
                <a:gd name="connsiteX94" fmla="*/ 6674501 w 11362354"/>
                <a:gd name="connsiteY94" fmla="*/ 1351991 h 1972800"/>
                <a:gd name="connsiteX95" fmla="*/ 7080275 w 11362354"/>
                <a:gd name="connsiteY95" fmla="*/ 1351991 h 1972800"/>
                <a:gd name="connsiteX96" fmla="*/ 7080275 w 11362354"/>
                <a:gd name="connsiteY96" fmla="*/ 1462314 h 1972800"/>
                <a:gd name="connsiteX97" fmla="*/ 6188669 w 11362354"/>
                <a:gd name="connsiteY97" fmla="*/ 1462314 h 1972800"/>
                <a:gd name="connsiteX98" fmla="*/ 4794722 w 11362354"/>
                <a:gd name="connsiteY98" fmla="*/ 1288165 h 1972800"/>
                <a:gd name="connsiteX99" fmla="*/ 5308313 w 11362354"/>
                <a:gd name="connsiteY99" fmla="*/ 1288165 h 1972800"/>
                <a:gd name="connsiteX100" fmla="*/ 5433050 w 11362354"/>
                <a:gd name="connsiteY100" fmla="*/ 1363467 h 1972800"/>
                <a:gd name="connsiteX101" fmla="*/ 5557791 w 11362354"/>
                <a:gd name="connsiteY101" fmla="*/ 1288165 h 1972800"/>
                <a:gd name="connsiteX102" fmla="*/ 6071387 w 11362354"/>
                <a:gd name="connsiteY102" fmla="*/ 1288165 h 1972800"/>
                <a:gd name="connsiteX103" fmla="*/ 6026879 w 11362354"/>
                <a:gd name="connsiteY103" fmla="*/ 1462314 h 1972800"/>
                <a:gd name="connsiteX104" fmla="*/ 4839225 w 11362354"/>
                <a:gd name="connsiteY104" fmla="*/ 1462314 h 1972800"/>
                <a:gd name="connsiteX105" fmla="*/ 4794722 w 11362354"/>
                <a:gd name="connsiteY105" fmla="*/ 1288165 h 1972800"/>
                <a:gd name="connsiteX106" fmla="*/ 2285298 w 11362354"/>
                <a:gd name="connsiteY106" fmla="*/ 1288165 h 1972800"/>
                <a:gd name="connsiteX107" fmla="*/ 2771132 w 11362354"/>
                <a:gd name="connsiteY107" fmla="*/ 1288165 h 1972800"/>
                <a:gd name="connsiteX108" fmla="*/ 2771132 w 11362354"/>
                <a:gd name="connsiteY108" fmla="*/ 1351991 h 1972800"/>
                <a:gd name="connsiteX109" fmla="*/ 3183254 w 11362354"/>
                <a:gd name="connsiteY109" fmla="*/ 1351991 h 1972800"/>
                <a:gd name="connsiteX110" fmla="*/ 3183254 w 11362354"/>
                <a:gd name="connsiteY110" fmla="*/ 1462314 h 1972800"/>
                <a:gd name="connsiteX111" fmla="*/ 2285298 w 11362354"/>
                <a:gd name="connsiteY111" fmla="*/ 1462314 h 1972800"/>
                <a:gd name="connsiteX112" fmla="*/ 1586644 w 11362354"/>
                <a:gd name="connsiteY112" fmla="*/ 1288165 h 1972800"/>
                <a:gd name="connsiteX113" fmla="*/ 2038472 w 11362354"/>
                <a:gd name="connsiteY113" fmla="*/ 1288165 h 1972800"/>
                <a:gd name="connsiteX114" fmla="*/ 2121783 w 11362354"/>
                <a:gd name="connsiteY114" fmla="*/ 1462314 h 1972800"/>
                <a:gd name="connsiteX115" fmla="*/ 1663530 w 11362354"/>
                <a:gd name="connsiteY115" fmla="*/ 1462314 h 1972800"/>
                <a:gd name="connsiteX116" fmla="*/ 985097 w 11362354"/>
                <a:gd name="connsiteY116" fmla="*/ 1288165 h 1972800"/>
                <a:gd name="connsiteX117" fmla="*/ 1468672 w 11362354"/>
                <a:gd name="connsiteY117" fmla="*/ 1288165 h 1972800"/>
                <a:gd name="connsiteX118" fmla="*/ 1468672 w 11362354"/>
                <a:gd name="connsiteY118" fmla="*/ 1462314 h 1972800"/>
                <a:gd name="connsiteX119" fmla="*/ 985097 w 11362354"/>
                <a:gd name="connsiteY119" fmla="*/ 1462314 h 1972800"/>
                <a:gd name="connsiteX120" fmla="*/ 0 w 11362354"/>
                <a:gd name="connsiteY120" fmla="*/ 1288165 h 1972800"/>
                <a:gd name="connsiteX121" fmla="*/ 506025 w 11362354"/>
                <a:gd name="connsiteY121" fmla="*/ 1288165 h 1972800"/>
                <a:gd name="connsiteX122" fmla="*/ 506025 w 11362354"/>
                <a:gd name="connsiteY122" fmla="*/ 1462314 h 1972800"/>
                <a:gd name="connsiteX123" fmla="*/ 0 w 11362354"/>
                <a:gd name="connsiteY123" fmla="*/ 1462314 h 1972800"/>
                <a:gd name="connsiteX124" fmla="*/ 10408772 w 11362354"/>
                <a:gd name="connsiteY124" fmla="*/ 1157361 h 1972800"/>
                <a:gd name="connsiteX125" fmla="*/ 10468381 w 11362354"/>
                <a:gd name="connsiteY125" fmla="*/ 1208632 h 1972800"/>
                <a:gd name="connsiteX126" fmla="*/ 10408772 w 11362354"/>
                <a:gd name="connsiteY126" fmla="*/ 1208632 h 1972800"/>
                <a:gd name="connsiteX127" fmla="*/ 10816942 w 11362354"/>
                <a:gd name="connsiteY127" fmla="*/ 1078164 h 1972800"/>
                <a:gd name="connsiteX128" fmla="*/ 11358000 w 11362354"/>
                <a:gd name="connsiteY128" fmla="*/ 1078164 h 1972800"/>
                <a:gd name="connsiteX129" fmla="*/ 11359134 w 11362354"/>
                <a:gd name="connsiteY129" fmla="*/ 1208632 h 1972800"/>
                <a:gd name="connsiteX130" fmla="*/ 11359134 w 11362354"/>
                <a:gd name="connsiteY130" fmla="*/ 1208633 h 1972800"/>
                <a:gd name="connsiteX131" fmla="*/ 10871056 w 11362354"/>
                <a:gd name="connsiteY131" fmla="*/ 1208633 h 1972800"/>
                <a:gd name="connsiteX132" fmla="*/ 10871355 w 11362354"/>
                <a:gd name="connsiteY132" fmla="*/ 1205652 h 1972800"/>
                <a:gd name="connsiteX133" fmla="*/ 10808382 w 11362354"/>
                <a:gd name="connsiteY133" fmla="*/ 1078165 h 1972800"/>
                <a:gd name="connsiteX134" fmla="*/ 10816943 w 11362354"/>
                <a:gd name="connsiteY134" fmla="*/ 1078165 h 1972800"/>
                <a:gd name="connsiteX135" fmla="*/ 9781432 w 11362354"/>
                <a:gd name="connsiteY135" fmla="*/ 1075882 h 1972800"/>
                <a:gd name="connsiteX136" fmla="*/ 10286039 w 11362354"/>
                <a:gd name="connsiteY136" fmla="*/ 1075882 h 1972800"/>
                <a:gd name="connsiteX137" fmla="*/ 10286039 w 11362354"/>
                <a:gd name="connsiteY137" fmla="*/ 1206076 h 1972800"/>
                <a:gd name="connsiteX138" fmla="*/ 9781432 w 11362354"/>
                <a:gd name="connsiteY138" fmla="*/ 1206076 h 1972800"/>
                <a:gd name="connsiteX139" fmla="*/ 8877431 w 11362354"/>
                <a:gd name="connsiteY139" fmla="*/ 1075882 h 1972800"/>
                <a:gd name="connsiteX140" fmla="*/ 9382033 w 11362354"/>
                <a:gd name="connsiteY140" fmla="*/ 1075882 h 1972800"/>
                <a:gd name="connsiteX141" fmla="*/ 9382033 w 11362354"/>
                <a:gd name="connsiteY141" fmla="*/ 1206076 h 1972800"/>
                <a:gd name="connsiteX142" fmla="*/ 8877431 w 11362354"/>
                <a:gd name="connsiteY142" fmla="*/ 1206076 h 1972800"/>
                <a:gd name="connsiteX143" fmla="*/ 7760453 w 11362354"/>
                <a:gd name="connsiteY143" fmla="*/ 1075882 h 1972800"/>
                <a:gd name="connsiteX144" fmla="*/ 8501703 w 11362354"/>
                <a:gd name="connsiteY144" fmla="*/ 1075882 h 1972800"/>
                <a:gd name="connsiteX145" fmla="*/ 8501703 w 11362354"/>
                <a:gd name="connsiteY145" fmla="*/ 1206076 h 1972800"/>
                <a:gd name="connsiteX146" fmla="*/ 7814594 w 11362354"/>
                <a:gd name="connsiteY146" fmla="*/ 1206076 h 1972800"/>
                <a:gd name="connsiteX147" fmla="*/ 7193139 w 11362354"/>
                <a:gd name="connsiteY147" fmla="*/ 1075882 h 1972800"/>
                <a:gd name="connsiteX148" fmla="*/ 7648159 w 11362354"/>
                <a:gd name="connsiteY148" fmla="*/ 1075882 h 1972800"/>
                <a:gd name="connsiteX149" fmla="*/ 7648159 w 11362354"/>
                <a:gd name="connsiteY149" fmla="*/ 1206076 h 1972800"/>
                <a:gd name="connsiteX150" fmla="*/ 7193139 w 11362354"/>
                <a:gd name="connsiteY150" fmla="*/ 1206076 h 1972800"/>
                <a:gd name="connsiteX151" fmla="*/ 6188669 w 11362354"/>
                <a:gd name="connsiteY151" fmla="*/ 1075882 h 1972800"/>
                <a:gd name="connsiteX152" fmla="*/ 6674501 w 11362354"/>
                <a:gd name="connsiteY152" fmla="*/ 1075882 h 1972800"/>
                <a:gd name="connsiteX153" fmla="*/ 6674501 w 11362354"/>
                <a:gd name="connsiteY153" fmla="*/ 1206076 h 1972800"/>
                <a:gd name="connsiteX154" fmla="*/ 6188669 w 11362354"/>
                <a:gd name="connsiteY154" fmla="*/ 1206076 h 1972800"/>
                <a:gd name="connsiteX155" fmla="*/ 5574793 w 11362354"/>
                <a:gd name="connsiteY155" fmla="*/ 1075882 h 1972800"/>
                <a:gd name="connsiteX156" fmla="*/ 6073294 w 11362354"/>
                <a:gd name="connsiteY156" fmla="*/ 1075882 h 1972800"/>
                <a:gd name="connsiteX157" fmla="*/ 6073294 w 11362354"/>
                <a:gd name="connsiteY157" fmla="*/ 1206076 h 1972800"/>
                <a:gd name="connsiteX158" fmla="*/ 5574793 w 11362354"/>
                <a:gd name="connsiteY158" fmla="*/ 1206076 h 1972800"/>
                <a:gd name="connsiteX159" fmla="*/ 4792811 w 11362354"/>
                <a:gd name="connsiteY159" fmla="*/ 1075882 h 1972800"/>
                <a:gd name="connsiteX160" fmla="*/ 5291307 w 11362354"/>
                <a:gd name="connsiteY160" fmla="*/ 1075882 h 1972800"/>
                <a:gd name="connsiteX161" fmla="*/ 5291307 w 11362354"/>
                <a:gd name="connsiteY161" fmla="*/ 1206076 h 1972800"/>
                <a:gd name="connsiteX162" fmla="*/ 4792811 w 11362354"/>
                <a:gd name="connsiteY162" fmla="*/ 1206076 h 1972800"/>
                <a:gd name="connsiteX163" fmla="*/ 2285298 w 11362354"/>
                <a:gd name="connsiteY163" fmla="*/ 1075882 h 1972800"/>
                <a:gd name="connsiteX164" fmla="*/ 2771132 w 11362354"/>
                <a:gd name="connsiteY164" fmla="*/ 1075882 h 1972800"/>
                <a:gd name="connsiteX165" fmla="*/ 2771132 w 11362354"/>
                <a:gd name="connsiteY165" fmla="*/ 1206076 h 1972800"/>
                <a:gd name="connsiteX166" fmla="*/ 2285298 w 11362354"/>
                <a:gd name="connsiteY166" fmla="*/ 1206076 h 1972800"/>
                <a:gd name="connsiteX167" fmla="*/ 1492927 w 11362354"/>
                <a:gd name="connsiteY167" fmla="*/ 1075882 h 1972800"/>
                <a:gd name="connsiteX168" fmla="*/ 1945589 w 11362354"/>
                <a:gd name="connsiteY168" fmla="*/ 1075882 h 1972800"/>
                <a:gd name="connsiteX169" fmla="*/ 1940491 w 11362354"/>
                <a:gd name="connsiteY169" fmla="*/ 1080455 h 1972800"/>
                <a:gd name="connsiteX170" fmla="*/ 1939110 w 11362354"/>
                <a:gd name="connsiteY170" fmla="*/ 1080455 h 1972800"/>
                <a:gd name="connsiteX171" fmla="*/ 1939524 w 11362354"/>
                <a:gd name="connsiteY171" fmla="*/ 1081320 h 1972800"/>
                <a:gd name="connsiteX172" fmla="*/ 1938345 w 11362354"/>
                <a:gd name="connsiteY172" fmla="*/ 1082361 h 1972800"/>
                <a:gd name="connsiteX173" fmla="*/ 1940022 w 11362354"/>
                <a:gd name="connsiteY173" fmla="*/ 1082361 h 1972800"/>
                <a:gd name="connsiteX174" fmla="*/ 1999205 w 11362354"/>
                <a:gd name="connsiteY174" fmla="*/ 1206076 h 1972800"/>
                <a:gd name="connsiteX175" fmla="*/ 1550403 w 11362354"/>
                <a:gd name="connsiteY175" fmla="*/ 1206076 h 1972800"/>
                <a:gd name="connsiteX176" fmla="*/ 985097 w 11362354"/>
                <a:gd name="connsiteY176" fmla="*/ 1075882 h 1972800"/>
                <a:gd name="connsiteX177" fmla="*/ 1468672 w 11362354"/>
                <a:gd name="connsiteY177" fmla="*/ 1075882 h 1972800"/>
                <a:gd name="connsiteX178" fmla="*/ 1468672 w 11362354"/>
                <a:gd name="connsiteY178" fmla="*/ 1206076 h 1972800"/>
                <a:gd name="connsiteX179" fmla="*/ 985097 w 11362354"/>
                <a:gd name="connsiteY179" fmla="*/ 1206076 h 1972800"/>
                <a:gd name="connsiteX180" fmla="*/ 0 w 11362354"/>
                <a:gd name="connsiteY180" fmla="*/ 1075882 h 1972800"/>
                <a:gd name="connsiteX181" fmla="*/ 877145 w 11362354"/>
                <a:gd name="connsiteY181" fmla="*/ 1075882 h 1972800"/>
                <a:gd name="connsiteX182" fmla="*/ 877145 w 11362354"/>
                <a:gd name="connsiteY182" fmla="*/ 1098345 h 1972800"/>
                <a:gd name="connsiteX183" fmla="*/ 869625 w 11362354"/>
                <a:gd name="connsiteY183" fmla="*/ 1098345 h 1972800"/>
                <a:gd name="connsiteX184" fmla="*/ 506025 w 11362354"/>
                <a:gd name="connsiteY184" fmla="*/ 1098345 h 1972800"/>
                <a:gd name="connsiteX185" fmla="*/ 506025 w 11362354"/>
                <a:gd name="connsiteY185" fmla="*/ 1206076 h 1972800"/>
                <a:gd name="connsiteX186" fmla="*/ 0 w 11362354"/>
                <a:gd name="connsiteY186" fmla="*/ 1206076 h 1972800"/>
                <a:gd name="connsiteX187" fmla="*/ 4174413 w 11362354"/>
                <a:gd name="connsiteY187" fmla="*/ 1075881 h 1972800"/>
                <a:gd name="connsiteX188" fmla="*/ 4660572 w 11362354"/>
                <a:gd name="connsiteY188" fmla="*/ 1075881 h 1972800"/>
                <a:gd name="connsiteX189" fmla="*/ 4633997 w 11362354"/>
                <a:gd name="connsiteY189" fmla="*/ 1206075 h 1972800"/>
                <a:gd name="connsiteX190" fmla="*/ 4129883 w 11362354"/>
                <a:gd name="connsiteY190" fmla="*/ 1206075 h 1972800"/>
                <a:gd name="connsiteX191" fmla="*/ 4174413 w 11362354"/>
                <a:gd name="connsiteY191" fmla="*/ 1075881 h 1972800"/>
                <a:gd name="connsiteX192" fmla="*/ 3305162 w 11362354"/>
                <a:gd name="connsiteY192" fmla="*/ 1075881 h 1972800"/>
                <a:gd name="connsiteX193" fmla="*/ 3790976 w 11362354"/>
                <a:gd name="connsiteY193" fmla="*/ 1075881 h 1972800"/>
                <a:gd name="connsiteX194" fmla="*/ 3835506 w 11362354"/>
                <a:gd name="connsiteY194" fmla="*/ 1206075 h 1972800"/>
                <a:gd name="connsiteX195" fmla="*/ 3330959 w 11362354"/>
                <a:gd name="connsiteY195" fmla="*/ 1206075 h 1972800"/>
                <a:gd name="connsiteX196" fmla="*/ 3305162 w 11362354"/>
                <a:gd name="connsiteY196" fmla="*/ 1075881 h 1972800"/>
                <a:gd name="connsiteX197" fmla="*/ 10587776 w 11362354"/>
                <a:gd name="connsiteY197" fmla="*/ 879486 h 1972800"/>
                <a:gd name="connsiteX198" fmla="*/ 11280821 w 11362354"/>
                <a:gd name="connsiteY198" fmla="*/ 879486 h 1972800"/>
                <a:gd name="connsiteX199" fmla="*/ 11338792 w 11362354"/>
                <a:gd name="connsiteY199" fmla="*/ 993628 h 1972800"/>
                <a:gd name="connsiteX200" fmla="*/ 10727828 w 11362354"/>
                <a:gd name="connsiteY200" fmla="*/ 995899 h 1972800"/>
                <a:gd name="connsiteX201" fmla="*/ 9781432 w 11362354"/>
                <a:gd name="connsiteY201" fmla="*/ 877625 h 1972800"/>
                <a:gd name="connsiteX202" fmla="*/ 10286039 w 11362354"/>
                <a:gd name="connsiteY202" fmla="*/ 877625 h 1972800"/>
                <a:gd name="connsiteX203" fmla="*/ 10286039 w 11362354"/>
                <a:gd name="connsiteY203" fmla="*/ 993788 h 1972800"/>
                <a:gd name="connsiteX204" fmla="*/ 9781432 w 11362354"/>
                <a:gd name="connsiteY204" fmla="*/ 993788 h 1972800"/>
                <a:gd name="connsiteX205" fmla="*/ 8877431 w 11362354"/>
                <a:gd name="connsiteY205" fmla="*/ 877625 h 1972800"/>
                <a:gd name="connsiteX206" fmla="*/ 9382033 w 11362354"/>
                <a:gd name="connsiteY206" fmla="*/ 877625 h 1972800"/>
                <a:gd name="connsiteX207" fmla="*/ 9382033 w 11362354"/>
                <a:gd name="connsiteY207" fmla="*/ 993788 h 1972800"/>
                <a:gd name="connsiteX208" fmla="*/ 8877431 w 11362354"/>
                <a:gd name="connsiteY208" fmla="*/ 993788 h 1972800"/>
                <a:gd name="connsiteX209" fmla="*/ 7678004 w 11362354"/>
                <a:gd name="connsiteY209" fmla="*/ 877625 h 1972800"/>
                <a:gd name="connsiteX210" fmla="*/ 8501703 w 11362354"/>
                <a:gd name="connsiteY210" fmla="*/ 877625 h 1972800"/>
                <a:gd name="connsiteX211" fmla="*/ 8501703 w 11362354"/>
                <a:gd name="connsiteY211" fmla="*/ 993788 h 1972800"/>
                <a:gd name="connsiteX212" fmla="*/ 7726316 w 11362354"/>
                <a:gd name="connsiteY212" fmla="*/ 993788 h 1972800"/>
                <a:gd name="connsiteX213" fmla="*/ 7193139 w 11362354"/>
                <a:gd name="connsiteY213" fmla="*/ 877625 h 1972800"/>
                <a:gd name="connsiteX214" fmla="*/ 7648159 w 11362354"/>
                <a:gd name="connsiteY214" fmla="*/ 877625 h 1972800"/>
                <a:gd name="connsiteX215" fmla="*/ 7648159 w 11362354"/>
                <a:gd name="connsiteY215" fmla="*/ 993788 h 1972800"/>
                <a:gd name="connsiteX216" fmla="*/ 7193139 w 11362354"/>
                <a:gd name="connsiteY216" fmla="*/ 993788 h 1972800"/>
                <a:gd name="connsiteX217" fmla="*/ 6188669 w 11362354"/>
                <a:gd name="connsiteY217" fmla="*/ 877625 h 1972800"/>
                <a:gd name="connsiteX218" fmla="*/ 7056268 w 11362354"/>
                <a:gd name="connsiteY218" fmla="*/ 877625 h 1972800"/>
                <a:gd name="connsiteX219" fmla="*/ 7056268 w 11362354"/>
                <a:gd name="connsiteY219" fmla="*/ 988326 h 1972800"/>
                <a:gd name="connsiteX220" fmla="*/ 6674501 w 11362354"/>
                <a:gd name="connsiteY220" fmla="*/ 988326 h 1972800"/>
                <a:gd name="connsiteX221" fmla="*/ 6674501 w 11362354"/>
                <a:gd name="connsiteY221" fmla="*/ 993788 h 1972800"/>
                <a:gd name="connsiteX222" fmla="*/ 6188669 w 11362354"/>
                <a:gd name="connsiteY222" fmla="*/ 993788 h 1972800"/>
                <a:gd name="connsiteX223" fmla="*/ 5574793 w 11362354"/>
                <a:gd name="connsiteY223" fmla="*/ 877625 h 1972800"/>
                <a:gd name="connsiteX224" fmla="*/ 6073294 w 11362354"/>
                <a:gd name="connsiteY224" fmla="*/ 877625 h 1972800"/>
                <a:gd name="connsiteX225" fmla="*/ 6073294 w 11362354"/>
                <a:gd name="connsiteY225" fmla="*/ 993788 h 1972800"/>
                <a:gd name="connsiteX226" fmla="*/ 5574793 w 11362354"/>
                <a:gd name="connsiteY226" fmla="*/ 993788 h 1972800"/>
                <a:gd name="connsiteX227" fmla="*/ 4792811 w 11362354"/>
                <a:gd name="connsiteY227" fmla="*/ 877625 h 1972800"/>
                <a:gd name="connsiteX228" fmla="*/ 5291307 w 11362354"/>
                <a:gd name="connsiteY228" fmla="*/ 877625 h 1972800"/>
                <a:gd name="connsiteX229" fmla="*/ 5291307 w 11362354"/>
                <a:gd name="connsiteY229" fmla="*/ 993788 h 1972800"/>
                <a:gd name="connsiteX230" fmla="*/ 4792811 w 11362354"/>
                <a:gd name="connsiteY230" fmla="*/ 993788 h 1972800"/>
                <a:gd name="connsiteX231" fmla="*/ 2285298 w 11362354"/>
                <a:gd name="connsiteY231" fmla="*/ 877625 h 1972800"/>
                <a:gd name="connsiteX232" fmla="*/ 3161500 w 11362354"/>
                <a:gd name="connsiteY232" fmla="*/ 877625 h 1972800"/>
                <a:gd name="connsiteX233" fmla="*/ 3161500 w 11362354"/>
                <a:gd name="connsiteY233" fmla="*/ 988326 h 1972800"/>
                <a:gd name="connsiteX234" fmla="*/ 2771132 w 11362354"/>
                <a:gd name="connsiteY234" fmla="*/ 988326 h 1972800"/>
                <a:gd name="connsiteX235" fmla="*/ 2771132 w 11362354"/>
                <a:gd name="connsiteY235" fmla="*/ 993788 h 1972800"/>
                <a:gd name="connsiteX236" fmla="*/ 2285298 w 11362354"/>
                <a:gd name="connsiteY236" fmla="*/ 993788 h 1972800"/>
                <a:gd name="connsiteX237" fmla="*/ 985097 w 11362354"/>
                <a:gd name="connsiteY237" fmla="*/ 877625 h 1972800"/>
                <a:gd name="connsiteX238" fmla="*/ 2107746 w 11362354"/>
                <a:gd name="connsiteY238" fmla="*/ 877625 h 1972800"/>
                <a:gd name="connsiteX239" fmla="*/ 2028664 w 11362354"/>
                <a:gd name="connsiteY239" fmla="*/ 993788 h 1972800"/>
                <a:gd name="connsiteX240" fmla="*/ 985097 w 11362354"/>
                <a:gd name="connsiteY240" fmla="*/ 993788 h 1972800"/>
                <a:gd name="connsiteX241" fmla="*/ 0 w 11362354"/>
                <a:gd name="connsiteY241" fmla="*/ 877625 h 1972800"/>
                <a:gd name="connsiteX242" fmla="*/ 877145 w 11362354"/>
                <a:gd name="connsiteY242" fmla="*/ 877625 h 1972800"/>
                <a:gd name="connsiteX243" fmla="*/ 877145 w 11362354"/>
                <a:gd name="connsiteY243" fmla="*/ 993788 h 1972800"/>
                <a:gd name="connsiteX244" fmla="*/ 0 w 11362354"/>
                <a:gd name="connsiteY244" fmla="*/ 993788 h 1972800"/>
                <a:gd name="connsiteX245" fmla="*/ 4199211 w 11362354"/>
                <a:gd name="connsiteY245" fmla="*/ 877624 h 1972800"/>
                <a:gd name="connsiteX246" fmla="*/ 4674176 w 11362354"/>
                <a:gd name="connsiteY246" fmla="*/ 877624 h 1972800"/>
                <a:gd name="connsiteX247" fmla="*/ 4674332 w 11362354"/>
                <a:gd name="connsiteY247" fmla="*/ 883528 h 1972800"/>
                <a:gd name="connsiteX248" fmla="*/ 4669465 w 11362354"/>
                <a:gd name="connsiteY248" fmla="*/ 993787 h 1972800"/>
                <a:gd name="connsiteX249" fmla="*/ 4189743 w 11362354"/>
                <a:gd name="connsiteY249" fmla="*/ 993787 h 1972800"/>
                <a:gd name="connsiteX250" fmla="*/ 4199211 w 11362354"/>
                <a:gd name="connsiteY250" fmla="*/ 877624 h 1972800"/>
                <a:gd name="connsiteX251" fmla="*/ 3291213 w 11362354"/>
                <a:gd name="connsiteY251" fmla="*/ 877624 h 1972800"/>
                <a:gd name="connsiteX252" fmla="*/ 3766173 w 11362354"/>
                <a:gd name="connsiteY252" fmla="*/ 877624 h 1972800"/>
                <a:gd name="connsiteX253" fmla="*/ 3775650 w 11362354"/>
                <a:gd name="connsiteY253" fmla="*/ 993787 h 1972800"/>
                <a:gd name="connsiteX254" fmla="*/ 3295989 w 11362354"/>
                <a:gd name="connsiteY254" fmla="*/ 993787 h 1972800"/>
                <a:gd name="connsiteX255" fmla="*/ 3291057 w 11362354"/>
                <a:gd name="connsiteY255" fmla="*/ 883528 h 1972800"/>
                <a:gd name="connsiteX256" fmla="*/ 10461146 w 11362354"/>
                <a:gd name="connsiteY256" fmla="*/ 710797 h 1972800"/>
                <a:gd name="connsiteX257" fmla="*/ 11109160 w 11362354"/>
                <a:gd name="connsiteY257" fmla="*/ 710797 h 1972800"/>
                <a:gd name="connsiteX258" fmla="*/ 11109162 w 11362354"/>
                <a:gd name="connsiteY258" fmla="*/ 710798 h 1972800"/>
                <a:gd name="connsiteX259" fmla="*/ 11121245 w 11362354"/>
                <a:gd name="connsiteY259" fmla="*/ 710798 h 1972800"/>
                <a:gd name="connsiteX260" fmla="*/ 11122337 w 11362354"/>
                <a:gd name="connsiteY260" fmla="*/ 711693 h 1972800"/>
                <a:gd name="connsiteX261" fmla="*/ 11118350 w 11362354"/>
                <a:gd name="connsiteY261" fmla="*/ 711693 h 1972800"/>
                <a:gd name="connsiteX262" fmla="*/ 11213739 w 11362354"/>
                <a:gd name="connsiteY262" fmla="*/ 797219 h 1972800"/>
                <a:gd name="connsiteX263" fmla="*/ 10517279 w 11362354"/>
                <a:gd name="connsiteY263" fmla="*/ 797218 h 1972800"/>
                <a:gd name="connsiteX264" fmla="*/ 10461146 w 11362354"/>
                <a:gd name="connsiteY264" fmla="*/ 710797 h 1972800"/>
                <a:gd name="connsiteX265" fmla="*/ 9781432 w 11362354"/>
                <a:gd name="connsiteY265" fmla="*/ 709293 h 1972800"/>
                <a:gd name="connsiteX266" fmla="*/ 10286039 w 11362354"/>
                <a:gd name="connsiteY266" fmla="*/ 709293 h 1972800"/>
                <a:gd name="connsiteX267" fmla="*/ 10286039 w 11362354"/>
                <a:gd name="connsiteY267" fmla="*/ 795531 h 1972800"/>
                <a:gd name="connsiteX268" fmla="*/ 9781432 w 11362354"/>
                <a:gd name="connsiteY268" fmla="*/ 795531 h 1972800"/>
                <a:gd name="connsiteX269" fmla="*/ 8877431 w 11362354"/>
                <a:gd name="connsiteY269" fmla="*/ 709293 h 1972800"/>
                <a:gd name="connsiteX270" fmla="*/ 9382033 w 11362354"/>
                <a:gd name="connsiteY270" fmla="*/ 709293 h 1972800"/>
                <a:gd name="connsiteX271" fmla="*/ 9382033 w 11362354"/>
                <a:gd name="connsiteY271" fmla="*/ 795531 h 1972800"/>
                <a:gd name="connsiteX272" fmla="*/ 8877431 w 11362354"/>
                <a:gd name="connsiteY272" fmla="*/ 795531 h 1972800"/>
                <a:gd name="connsiteX273" fmla="*/ 8042875 w 11362354"/>
                <a:gd name="connsiteY273" fmla="*/ 709293 h 1972800"/>
                <a:gd name="connsiteX274" fmla="*/ 8501703 w 11362354"/>
                <a:gd name="connsiteY274" fmla="*/ 709293 h 1972800"/>
                <a:gd name="connsiteX275" fmla="*/ 8501703 w 11362354"/>
                <a:gd name="connsiteY275" fmla="*/ 795531 h 1972800"/>
                <a:gd name="connsiteX276" fmla="*/ 8042875 w 11362354"/>
                <a:gd name="connsiteY276" fmla="*/ 795531 h 1972800"/>
                <a:gd name="connsiteX277" fmla="*/ 7193139 w 11362354"/>
                <a:gd name="connsiteY277" fmla="*/ 709293 h 1972800"/>
                <a:gd name="connsiteX278" fmla="*/ 7996240 w 11362354"/>
                <a:gd name="connsiteY278" fmla="*/ 709293 h 1972800"/>
                <a:gd name="connsiteX279" fmla="*/ 8036152 w 11362354"/>
                <a:gd name="connsiteY279" fmla="*/ 795531 h 1972800"/>
                <a:gd name="connsiteX280" fmla="*/ 7193139 w 11362354"/>
                <a:gd name="connsiteY280" fmla="*/ 795531 h 1972800"/>
                <a:gd name="connsiteX281" fmla="*/ 6188669 w 11362354"/>
                <a:gd name="connsiteY281" fmla="*/ 709293 h 1972800"/>
                <a:gd name="connsiteX282" fmla="*/ 6674501 w 11362354"/>
                <a:gd name="connsiteY282" fmla="*/ 709293 h 1972800"/>
                <a:gd name="connsiteX283" fmla="*/ 6674501 w 11362354"/>
                <a:gd name="connsiteY283" fmla="*/ 714671 h 1972800"/>
                <a:gd name="connsiteX284" fmla="*/ 7056268 w 11362354"/>
                <a:gd name="connsiteY284" fmla="*/ 714671 h 1972800"/>
                <a:gd name="connsiteX285" fmla="*/ 7056268 w 11362354"/>
                <a:gd name="connsiteY285" fmla="*/ 795531 h 1972800"/>
                <a:gd name="connsiteX286" fmla="*/ 6188669 w 11362354"/>
                <a:gd name="connsiteY286" fmla="*/ 795531 h 1972800"/>
                <a:gd name="connsiteX287" fmla="*/ 5574793 w 11362354"/>
                <a:gd name="connsiteY287" fmla="*/ 709293 h 1972800"/>
                <a:gd name="connsiteX288" fmla="*/ 6073294 w 11362354"/>
                <a:gd name="connsiteY288" fmla="*/ 709293 h 1972800"/>
                <a:gd name="connsiteX289" fmla="*/ 6073294 w 11362354"/>
                <a:gd name="connsiteY289" fmla="*/ 795531 h 1972800"/>
                <a:gd name="connsiteX290" fmla="*/ 5574793 w 11362354"/>
                <a:gd name="connsiteY290" fmla="*/ 795531 h 1972800"/>
                <a:gd name="connsiteX291" fmla="*/ 4792811 w 11362354"/>
                <a:gd name="connsiteY291" fmla="*/ 709293 h 1972800"/>
                <a:gd name="connsiteX292" fmla="*/ 5291307 w 11362354"/>
                <a:gd name="connsiteY292" fmla="*/ 709293 h 1972800"/>
                <a:gd name="connsiteX293" fmla="*/ 5291307 w 11362354"/>
                <a:gd name="connsiteY293" fmla="*/ 795531 h 1972800"/>
                <a:gd name="connsiteX294" fmla="*/ 4792811 w 11362354"/>
                <a:gd name="connsiteY294" fmla="*/ 795531 h 1972800"/>
                <a:gd name="connsiteX295" fmla="*/ 2285298 w 11362354"/>
                <a:gd name="connsiteY295" fmla="*/ 709293 h 1972800"/>
                <a:gd name="connsiteX296" fmla="*/ 2771132 w 11362354"/>
                <a:gd name="connsiteY296" fmla="*/ 709293 h 1972800"/>
                <a:gd name="connsiteX297" fmla="*/ 2771132 w 11362354"/>
                <a:gd name="connsiteY297" fmla="*/ 714671 h 1972800"/>
                <a:gd name="connsiteX298" fmla="*/ 3161500 w 11362354"/>
                <a:gd name="connsiteY298" fmla="*/ 714671 h 1972800"/>
                <a:gd name="connsiteX299" fmla="*/ 3161500 w 11362354"/>
                <a:gd name="connsiteY299" fmla="*/ 795531 h 1972800"/>
                <a:gd name="connsiteX300" fmla="*/ 2285298 w 11362354"/>
                <a:gd name="connsiteY300" fmla="*/ 795531 h 1972800"/>
                <a:gd name="connsiteX301" fmla="*/ 1709143 w 11362354"/>
                <a:gd name="connsiteY301" fmla="*/ 709293 h 1972800"/>
                <a:gd name="connsiteX302" fmla="*/ 2169670 w 11362354"/>
                <a:gd name="connsiteY302" fmla="*/ 709293 h 1972800"/>
                <a:gd name="connsiteX303" fmla="*/ 2145130 w 11362354"/>
                <a:gd name="connsiteY303" fmla="*/ 795531 h 1972800"/>
                <a:gd name="connsiteX304" fmla="*/ 1595923 w 11362354"/>
                <a:gd name="connsiteY304" fmla="*/ 795531 h 1972800"/>
                <a:gd name="connsiteX305" fmla="*/ 1709143 w 11362354"/>
                <a:gd name="connsiteY305" fmla="*/ 709293 h 1972800"/>
                <a:gd name="connsiteX306" fmla="*/ 985097 w 11362354"/>
                <a:gd name="connsiteY306" fmla="*/ 709293 h 1972800"/>
                <a:gd name="connsiteX307" fmla="*/ 1469893 w 11362354"/>
                <a:gd name="connsiteY307" fmla="*/ 709293 h 1972800"/>
                <a:gd name="connsiteX308" fmla="*/ 1469893 w 11362354"/>
                <a:gd name="connsiteY308" fmla="*/ 795531 h 1972800"/>
                <a:gd name="connsiteX309" fmla="*/ 985097 w 11362354"/>
                <a:gd name="connsiteY309" fmla="*/ 795531 h 1972800"/>
                <a:gd name="connsiteX310" fmla="*/ 0 w 11362354"/>
                <a:gd name="connsiteY310" fmla="*/ 709293 h 1972800"/>
                <a:gd name="connsiteX311" fmla="*/ 877145 w 11362354"/>
                <a:gd name="connsiteY311" fmla="*/ 709293 h 1972800"/>
                <a:gd name="connsiteX312" fmla="*/ 877145 w 11362354"/>
                <a:gd name="connsiteY312" fmla="*/ 795531 h 1972800"/>
                <a:gd name="connsiteX313" fmla="*/ 0 w 11362354"/>
                <a:gd name="connsiteY313" fmla="*/ 795531 h 1972800"/>
                <a:gd name="connsiteX314" fmla="*/ 4189251 w 11362354"/>
                <a:gd name="connsiteY314" fmla="*/ 709292 h 1972800"/>
                <a:gd name="connsiteX315" fmla="*/ 4662658 w 11362354"/>
                <a:gd name="connsiteY315" fmla="*/ 709292 h 1972800"/>
                <a:gd name="connsiteX316" fmla="*/ 4671191 w 11362354"/>
                <a:gd name="connsiteY316" fmla="*/ 795530 h 1972800"/>
                <a:gd name="connsiteX317" fmla="*/ 4197682 w 11362354"/>
                <a:gd name="connsiteY317" fmla="*/ 795530 h 1972800"/>
                <a:gd name="connsiteX318" fmla="*/ 4189251 w 11362354"/>
                <a:gd name="connsiteY318" fmla="*/ 709292 h 1972800"/>
                <a:gd name="connsiteX319" fmla="*/ 3302730 w 11362354"/>
                <a:gd name="connsiteY319" fmla="*/ 709292 h 1972800"/>
                <a:gd name="connsiteX320" fmla="*/ 3776138 w 11362354"/>
                <a:gd name="connsiteY320" fmla="*/ 709292 h 1972800"/>
                <a:gd name="connsiteX321" fmla="*/ 3767701 w 11362354"/>
                <a:gd name="connsiteY321" fmla="*/ 795530 h 1972800"/>
                <a:gd name="connsiteX322" fmla="*/ 3294197 w 11362354"/>
                <a:gd name="connsiteY322" fmla="*/ 795530 h 1972800"/>
                <a:gd name="connsiteX323" fmla="*/ 3302730 w 11362354"/>
                <a:gd name="connsiteY323" fmla="*/ 709292 h 1972800"/>
                <a:gd name="connsiteX324" fmla="*/ 10418948 w 11362354"/>
                <a:gd name="connsiteY324" fmla="*/ 565540 h 1972800"/>
                <a:gd name="connsiteX325" fmla="*/ 10949595 w 11362354"/>
                <a:gd name="connsiteY325" fmla="*/ 565540 h 1972800"/>
                <a:gd name="connsiteX326" fmla="*/ 10964075 w 11362354"/>
                <a:gd name="connsiteY326" fmla="*/ 577567 h 1972800"/>
                <a:gd name="connsiteX327" fmla="*/ 11026395 w 11362354"/>
                <a:gd name="connsiteY327" fmla="*/ 628529 h 1972800"/>
                <a:gd name="connsiteX328" fmla="*/ 10434083 w 11362354"/>
                <a:gd name="connsiteY328" fmla="*/ 628529 h 1972800"/>
                <a:gd name="connsiteX329" fmla="*/ 10418948 w 11362354"/>
                <a:gd name="connsiteY329" fmla="*/ 565540 h 1972800"/>
                <a:gd name="connsiteX330" fmla="*/ 9781432 w 11362354"/>
                <a:gd name="connsiteY330" fmla="*/ 564344 h 1972800"/>
                <a:gd name="connsiteX331" fmla="*/ 10286039 w 11362354"/>
                <a:gd name="connsiteY331" fmla="*/ 564344 h 1972800"/>
                <a:gd name="connsiteX332" fmla="*/ 10286039 w 11362354"/>
                <a:gd name="connsiteY332" fmla="*/ 627199 h 1972800"/>
                <a:gd name="connsiteX333" fmla="*/ 9781432 w 11362354"/>
                <a:gd name="connsiteY333" fmla="*/ 627199 h 1972800"/>
                <a:gd name="connsiteX334" fmla="*/ 8877431 w 11362354"/>
                <a:gd name="connsiteY334" fmla="*/ 564344 h 1972800"/>
                <a:gd name="connsiteX335" fmla="*/ 9382033 w 11362354"/>
                <a:gd name="connsiteY335" fmla="*/ 564344 h 1972800"/>
                <a:gd name="connsiteX336" fmla="*/ 9382033 w 11362354"/>
                <a:gd name="connsiteY336" fmla="*/ 627199 h 1972800"/>
                <a:gd name="connsiteX337" fmla="*/ 8877431 w 11362354"/>
                <a:gd name="connsiteY337" fmla="*/ 627199 h 1972800"/>
                <a:gd name="connsiteX338" fmla="*/ 8042875 w 11362354"/>
                <a:gd name="connsiteY338" fmla="*/ 564344 h 1972800"/>
                <a:gd name="connsiteX339" fmla="*/ 8501703 w 11362354"/>
                <a:gd name="connsiteY339" fmla="*/ 564344 h 1972800"/>
                <a:gd name="connsiteX340" fmla="*/ 8501703 w 11362354"/>
                <a:gd name="connsiteY340" fmla="*/ 627199 h 1972800"/>
                <a:gd name="connsiteX341" fmla="*/ 8042875 w 11362354"/>
                <a:gd name="connsiteY341" fmla="*/ 627199 h 1972800"/>
                <a:gd name="connsiteX342" fmla="*/ 7193139 w 11362354"/>
                <a:gd name="connsiteY342" fmla="*/ 564344 h 1972800"/>
                <a:gd name="connsiteX343" fmla="*/ 7929154 w 11362354"/>
                <a:gd name="connsiteY343" fmla="*/ 564344 h 1972800"/>
                <a:gd name="connsiteX344" fmla="*/ 7958244 w 11362354"/>
                <a:gd name="connsiteY344" fmla="*/ 627199 h 1972800"/>
                <a:gd name="connsiteX345" fmla="*/ 7193139 w 11362354"/>
                <a:gd name="connsiteY345" fmla="*/ 627199 h 1972800"/>
                <a:gd name="connsiteX346" fmla="*/ 6188669 w 11362354"/>
                <a:gd name="connsiteY346" fmla="*/ 564344 h 1972800"/>
                <a:gd name="connsiteX347" fmla="*/ 6674501 w 11362354"/>
                <a:gd name="connsiteY347" fmla="*/ 564344 h 1972800"/>
                <a:gd name="connsiteX348" fmla="*/ 6674501 w 11362354"/>
                <a:gd name="connsiteY348" fmla="*/ 627199 h 1972800"/>
                <a:gd name="connsiteX349" fmla="*/ 6188669 w 11362354"/>
                <a:gd name="connsiteY349" fmla="*/ 627199 h 1972800"/>
                <a:gd name="connsiteX350" fmla="*/ 5574793 w 11362354"/>
                <a:gd name="connsiteY350" fmla="*/ 564344 h 1972800"/>
                <a:gd name="connsiteX351" fmla="*/ 6073294 w 11362354"/>
                <a:gd name="connsiteY351" fmla="*/ 564344 h 1972800"/>
                <a:gd name="connsiteX352" fmla="*/ 6073294 w 11362354"/>
                <a:gd name="connsiteY352" fmla="*/ 627199 h 1972800"/>
                <a:gd name="connsiteX353" fmla="*/ 5574793 w 11362354"/>
                <a:gd name="connsiteY353" fmla="*/ 627199 h 1972800"/>
                <a:gd name="connsiteX354" fmla="*/ 4792811 w 11362354"/>
                <a:gd name="connsiteY354" fmla="*/ 564344 h 1972800"/>
                <a:gd name="connsiteX355" fmla="*/ 5291307 w 11362354"/>
                <a:gd name="connsiteY355" fmla="*/ 564344 h 1972800"/>
                <a:gd name="connsiteX356" fmla="*/ 5291307 w 11362354"/>
                <a:gd name="connsiteY356" fmla="*/ 627199 h 1972800"/>
                <a:gd name="connsiteX357" fmla="*/ 4792811 w 11362354"/>
                <a:gd name="connsiteY357" fmla="*/ 627199 h 1972800"/>
                <a:gd name="connsiteX358" fmla="*/ 2285298 w 11362354"/>
                <a:gd name="connsiteY358" fmla="*/ 564344 h 1972800"/>
                <a:gd name="connsiteX359" fmla="*/ 2771132 w 11362354"/>
                <a:gd name="connsiteY359" fmla="*/ 564344 h 1972800"/>
                <a:gd name="connsiteX360" fmla="*/ 2771132 w 11362354"/>
                <a:gd name="connsiteY360" fmla="*/ 627199 h 1972800"/>
                <a:gd name="connsiteX361" fmla="*/ 2285298 w 11362354"/>
                <a:gd name="connsiteY361" fmla="*/ 627199 h 1972800"/>
                <a:gd name="connsiteX362" fmla="*/ 1743635 w 11362354"/>
                <a:gd name="connsiteY362" fmla="*/ 564344 h 1972800"/>
                <a:gd name="connsiteX363" fmla="*/ 2184512 w 11362354"/>
                <a:gd name="connsiteY363" fmla="*/ 564344 h 1972800"/>
                <a:gd name="connsiteX364" fmla="*/ 2184779 w 11362354"/>
                <a:gd name="connsiteY364" fmla="*/ 571975 h 1972800"/>
                <a:gd name="connsiteX365" fmla="*/ 2181588 w 11362354"/>
                <a:gd name="connsiteY365" fmla="*/ 627199 h 1972800"/>
                <a:gd name="connsiteX366" fmla="*/ 1742032 w 11362354"/>
                <a:gd name="connsiteY366" fmla="*/ 627199 h 1972800"/>
                <a:gd name="connsiteX367" fmla="*/ 1746020 w 11362354"/>
                <a:gd name="connsiteY367" fmla="*/ 587881 h 1972800"/>
                <a:gd name="connsiteX368" fmla="*/ 985097 w 11362354"/>
                <a:gd name="connsiteY368" fmla="*/ 564344 h 1972800"/>
                <a:gd name="connsiteX369" fmla="*/ 1469893 w 11362354"/>
                <a:gd name="connsiteY369" fmla="*/ 564344 h 1972800"/>
                <a:gd name="connsiteX370" fmla="*/ 1469893 w 11362354"/>
                <a:gd name="connsiteY370" fmla="*/ 627199 h 1972800"/>
                <a:gd name="connsiteX371" fmla="*/ 985097 w 11362354"/>
                <a:gd name="connsiteY371" fmla="*/ 627199 h 1972800"/>
                <a:gd name="connsiteX372" fmla="*/ 0 w 11362354"/>
                <a:gd name="connsiteY372" fmla="*/ 564344 h 1972800"/>
                <a:gd name="connsiteX373" fmla="*/ 505721 w 11362354"/>
                <a:gd name="connsiteY373" fmla="*/ 564344 h 1972800"/>
                <a:gd name="connsiteX374" fmla="*/ 505721 w 11362354"/>
                <a:gd name="connsiteY374" fmla="*/ 627199 h 1972800"/>
                <a:gd name="connsiteX375" fmla="*/ 0 w 11362354"/>
                <a:gd name="connsiteY375" fmla="*/ 627199 h 1972800"/>
                <a:gd name="connsiteX376" fmla="*/ 4156173 w 11362354"/>
                <a:gd name="connsiteY376" fmla="*/ 564343 h 1972800"/>
                <a:gd name="connsiteX377" fmla="*/ 4635244 w 11362354"/>
                <a:gd name="connsiteY377" fmla="*/ 564343 h 1972800"/>
                <a:gd name="connsiteX378" fmla="*/ 4649285 w 11362354"/>
                <a:gd name="connsiteY378" fmla="*/ 627198 h 1972800"/>
                <a:gd name="connsiteX379" fmla="*/ 4173561 w 11362354"/>
                <a:gd name="connsiteY379" fmla="*/ 627198 h 1972800"/>
                <a:gd name="connsiteX380" fmla="*/ 4156173 w 11362354"/>
                <a:gd name="connsiteY380" fmla="*/ 564343 h 1972800"/>
                <a:gd name="connsiteX381" fmla="*/ 3330140 w 11362354"/>
                <a:gd name="connsiteY381" fmla="*/ 564343 h 1972800"/>
                <a:gd name="connsiteX382" fmla="*/ 3809216 w 11362354"/>
                <a:gd name="connsiteY382" fmla="*/ 564343 h 1972800"/>
                <a:gd name="connsiteX383" fmla="*/ 3791828 w 11362354"/>
                <a:gd name="connsiteY383" fmla="*/ 627198 h 1972800"/>
                <a:gd name="connsiteX384" fmla="*/ 3316108 w 11362354"/>
                <a:gd name="connsiteY384" fmla="*/ 627198 h 1972800"/>
                <a:gd name="connsiteX385" fmla="*/ 3330140 w 11362354"/>
                <a:gd name="connsiteY385" fmla="*/ 564343 h 1972800"/>
                <a:gd name="connsiteX386" fmla="*/ 11305691 w 11362354"/>
                <a:gd name="connsiteY386" fmla="*/ 441367 h 1972800"/>
                <a:gd name="connsiteX387" fmla="*/ 11306110 w 11362354"/>
                <a:gd name="connsiteY387" fmla="*/ 441367 h 1972800"/>
                <a:gd name="connsiteX388" fmla="*/ 11306110 w 11362354"/>
                <a:gd name="connsiteY388" fmla="*/ 441726 h 1972800"/>
                <a:gd name="connsiteX389" fmla="*/ 10419150 w 11362354"/>
                <a:gd name="connsiteY389" fmla="*/ 441367 h 1972800"/>
                <a:gd name="connsiteX390" fmla="*/ 10893359 w 11362354"/>
                <a:gd name="connsiteY390" fmla="*/ 441367 h 1972800"/>
                <a:gd name="connsiteX391" fmla="*/ 10894757 w 11362354"/>
                <a:gd name="connsiteY391" fmla="*/ 483273 h 1972800"/>
                <a:gd name="connsiteX392" fmla="*/ 10419058 w 11362354"/>
                <a:gd name="connsiteY392" fmla="*/ 483273 h 1972800"/>
                <a:gd name="connsiteX393" fmla="*/ 10417854 w 11362354"/>
                <a:gd name="connsiteY393" fmla="*/ 463084 h 1972800"/>
                <a:gd name="connsiteX394" fmla="*/ 9781432 w 11362354"/>
                <a:gd name="connsiteY394" fmla="*/ 440432 h 1972800"/>
                <a:gd name="connsiteX395" fmla="*/ 10286039 w 11362354"/>
                <a:gd name="connsiteY395" fmla="*/ 440432 h 1972800"/>
                <a:gd name="connsiteX396" fmla="*/ 10286039 w 11362354"/>
                <a:gd name="connsiteY396" fmla="*/ 482250 h 1972800"/>
                <a:gd name="connsiteX397" fmla="*/ 9781432 w 11362354"/>
                <a:gd name="connsiteY397" fmla="*/ 482250 h 1972800"/>
                <a:gd name="connsiteX398" fmla="*/ 8877431 w 11362354"/>
                <a:gd name="connsiteY398" fmla="*/ 440432 h 1972800"/>
                <a:gd name="connsiteX399" fmla="*/ 9382033 w 11362354"/>
                <a:gd name="connsiteY399" fmla="*/ 440432 h 1972800"/>
                <a:gd name="connsiteX400" fmla="*/ 9382033 w 11362354"/>
                <a:gd name="connsiteY400" fmla="*/ 482250 h 1972800"/>
                <a:gd name="connsiteX401" fmla="*/ 8877431 w 11362354"/>
                <a:gd name="connsiteY401" fmla="*/ 482250 h 1972800"/>
                <a:gd name="connsiteX402" fmla="*/ 8042875 w 11362354"/>
                <a:gd name="connsiteY402" fmla="*/ 440432 h 1972800"/>
                <a:gd name="connsiteX403" fmla="*/ 8501703 w 11362354"/>
                <a:gd name="connsiteY403" fmla="*/ 440432 h 1972800"/>
                <a:gd name="connsiteX404" fmla="*/ 8501703 w 11362354"/>
                <a:gd name="connsiteY404" fmla="*/ 482250 h 1972800"/>
                <a:gd name="connsiteX405" fmla="*/ 8042875 w 11362354"/>
                <a:gd name="connsiteY405" fmla="*/ 482250 h 1972800"/>
                <a:gd name="connsiteX406" fmla="*/ 7193139 w 11362354"/>
                <a:gd name="connsiteY406" fmla="*/ 440432 h 1972800"/>
                <a:gd name="connsiteX407" fmla="*/ 7871807 w 11362354"/>
                <a:gd name="connsiteY407" fmla="*/ 440432 h 1972800"/>
                <a:gd name="connsiteX408" fmla="*/ 7891162 w 11362354"/>
                <a:gd name="connsiteY408" fmla="*/ 482250 h 1972800"/>
                <a:gd name="connsiteX409" fmla="*/ 7193139 w 11362354"/>
                <a:gd name="connsiteY409" fmla="*/ 482250 h 1972800"/>
                <a:gd name="connsiteX410" fmla="*/ 6188669 w 11362354"/>
                <a:gd name="connsiteY410" fmla="*/ 440432 h 1972800"/>
                <a:gd name="connsiteX411" fmla="*/ 6674501 w 11362354"/>
                <a:gd name="connsiteY411" fmla="*/ 440432 h 1972800"/>
                <a:gd name="connsiteX412" fmla="*/ 6674501 w 11362354"/>
                <a:gd name="connsiteY412" fmla="*/ 482250 h 1972800"/>
                <a:gd name="connsiteX413" fmla="*/ 6188669 w 11362354"/>
                <a:gd name="connsiteY413" fmla="*/ 482250 h 1972800"/>
                <a:gd name="connsiteX414" fmla="*/ 5574793 w 11362354"/>
                <a:gd name="connsiteY414" fmla="*/ 440432 h 1972800"/>
                <a:gd name="connsiteX415" fmla="*/ 6073294 w 11362354"/>
                <a:gd name="connsiteY415" fmla="*/ 440432 h 1972800"/>
                <a:gd name="connsiteX416" fmla="*/ 6073294 w 11362354"/>
                <a:gd name="connsiteY416" fmla="*/ 482250 h 1972800"/>
                <a:gd name="connsiteX417" fmla="*/ 5574793 w 11362354"/>
                <a:gd name="connsiteY417" fmla="*/ 482250 h 1972800"/>
                <a:gd name="connsiteX418" fmla="*/ 4792811 w 11362354"/>
                <a:gd name="connsiteY418" fmla="*/ 440432 h 1972800"/>
                <a:gd name="connsiteX419" fmla="*/ 5291307 w 11362354"/>
                <a:gd name="connsiteY419" fmla="*/ 440432 h 1972800"/>
                <a:gd name="connsiteX420" fmla="*/ 5291307 w 11362354"/>
                <a:gd name="connsiteY420" fmla="*/ 482250 h 1972800"/>
                <a:gd name="connsiteX421" fmla="*/ 4792811 w 11362354"/>
                <a:gd name="connsiteY421" fmla="*/ 482250 h 1972800"/>
                <a:gd name="connsiteX422" fmla="*/ 2285298 w 11362354"/>
                <a:gd name="connsiteY422" fmla="*/ 440432 h 1972800"/>
                <a:gd name="connsiteX423" fmla="*/ 2771132 w 11362354"/>
                <a:gd name="connsiteY423" fmla="*/ 440432 h 1972800"/>
                <a:gd name="connsiteX424" fmla="*/ 2771132 w 11362354"/>
                <a:gd name="connsiteY424" fmla="*/ 482250 h 1972800"/>
                <a:gd name="connsiteX425" fmla="*/ 2285298 w 11362354"/>
                <a:gd name="connsiteY425" fmla="*/ 482250 h 1972800"/>
                <a:gd name="connsiteX426" fmla="*/ 1688066 w 11362354"/>
                <a:gd name="connsiteY426" fmla="*/ 440432 h 1972800"/>
                <a:gd name="connsiteX427" fmla="*/ 2171374 w 11362354"/>
                <a:gd name="connsiteY427" fmla="*/ 440432 h 1972800"/>
                <a:gd name="connsiteX428" fmla="*/ 2178605 w 11362354"/>
                <a:gd name="connsiteY428" fmla="*/ 482250 h 1972800"/>
                <a:gd name="connsiteX429" fmla="*/ 1717768 w 11362354"/>
                <a:gd name="connsiteY429" fmla="*/ 482250 h 1972800"/>
                <a:gd name="connsiteX430" fmla="*/ 1688066 w 11362354"/>
                <a:gd name="connsiteY430" fmla="*/ 440432 h 1972800"/>
                <a:gd name="connsiteX431" fmla="*/ 985097 w 11362354"/>
                <a:gd name="connsiteY431" fmla="*/ 440432 h 1972800"/>
                <a:gd name="connsiteX432" fmla="*/ 1469893 w 11362354"/>
                <a:gd name="connsiteY432" fmla="*/ 440432 h 1972800"/>
                <a:gd name="connsiteX433" fmla="*/ 1469893 w 11362354"/>
                <a:gd name="connsiteY433" fmla="*/ 482250 h 1972800"/>
                <a:gd name="connsiteX434" fmla="*/ 985097 w 11362354"/>
                <a:gd name="connsiteY434" fmla="*/ 482250 h 1972800"/>
                <a:gd name="connsiteX435" fmla="*/ 0 w 11362354"/>
                <a:gd name="connsiteY435" fmla="*/ 440432 h 1972800"/>
                <a:gd name="connsiteX436" fmla="*/ 505721 w 11362354"/>
                <a:gd name="connsiteY436" fmla="*/ 440432 h 1972800"/>
                <a:gd name="connsiteX437" fmla="*/ 505721 w 11362354"/>
                <a:gd name="connsiteY437" fmla="*/ 482250 h 1972800"/>
                <a:gd name="connsiteX438" fmla="*/ 0 w 11362354"/>
                <a:gd name="connsiteY438" fmla="*/ 482250 h 1972800"/>
                <a:gd name="connsiteX439" fmla="*/ 4093268 w 11362354"/>
                <a:gd name="connsiteY439" fmla="*/ 440431 h 1972800"/>
                <a:gd name="connsiteX440" fmla="*/ 4597023 w 11362354"/>
                <a:gd name="connsiteY440" fmla="*/ 440431 h 1972800"/>
                <a:gd name="connsiteX441" fmla="*/ 4611768 w 11362354"/>
                <a:gd name="connsiteY441" fmla="*/ 482249 h 1972800"/>
                <a:gd name="connsiteX442" fmla="*/ 4120709 w 11362354"/>
                <a:gd name="connsiteY442" fmla="*/ 482249 h 1972800"/>
                <a:gd name="connsiteX443" fmla="*/ 4093268 w 11362354"/>
                <a:gd name="connsiteY443" fmla="*/ 440431 h 1972800"/>
                <a:gd name="connsiteX444" fmla="*/ 3368371 w 11362354"/>
                <a:gd name="connsiteY444" fmla="*/ 440431 h 1972800"/>
                <a:gd name="connsiteX445" fmla="*/ 3872116 w 11362354"/>
                <a:gd name="connsiteY445" fmla="*/ 440431 h 1972800"/>
                <a:gd name="connsiteX446" fmla="*/ 3844680 w 11362354"/>
                <a:gd name="connsiteY446" fmla="*/ 482249 h 1972800"/>
                <a:gd name="connsiteX447" fmla="*/ 3353616 w 11362354"/>
                <a:gd name="connsiteY447" fmla="*/ 482249 h 1972800"/>
                <a:gd name="connsiteX448" fmla="*/ 3368371 w 11362354"/>
                <a:gd name="connsiteY448" fmla="*/ 440431 h 1972800"/>
                <a:gd name="connsiteX449" fmla="*/ 11223979 w 11362354"/>
                <a:gd name="connsiteY449" fmla="*/ 437563 h 1972800"/>
                <a:gd name="connsiteX450" fmla="*/ 11304274 w 11362354"/>
                <a:gd name="connsiteY450" fmla="*/ 437563 h 1972800"/>
                <a:gd name="connsiteX451" fmla="*/ 11304274 w 11362354"/>
                <a:gd name="connsiteY451" fmla="*/ 487440 h 1972800"/>
                <a:gd name="connsiteX452" fmla="*/ 11274504 w 11362354"/>
                <a:gd name="connsiteY452" fmla="*/ 487440 h 1972800"/>
                <a:gd name="connsiteX453" fmla="*/ 10437485 w 11362354"/>
                <a:gd name="connsiteY453" fmla="*/ 312620 h 1972800"/>
                <a:gd name="connsiteX454" fmla="*/ 11305204 w 11362354"/>
                <a:gd name="connsiteY454" fmla="*/ 312620 h 1972800"/>
                <a:gd name="connsiteX455" fmla="*/ 11305204 w 11362354"/>
                <a:gd name="connsiteY455" fmla="*/ 323517 h 1972800"/>
                <a:gd name="connsiteX456" fmla="*/ 11306110 w 11362354"/>
                <a:gd name="connsiteY456" fmla="*/ 323517 h 1972800"/>
                <a:gd name="connsiteX457" fmla="*/ 11306110 w 11362354"/>
                <a:gd name="connsiteY457" fmla="*/ 351547 h 1972800"/>
                <a:gd name="connsiteX458" fmla="*/ 11306110 w 11362354"/>
                <a:gd name="connsiteY458" fmla="*/ 359098 h 1972800"/>
                <a:gd name="connsiteX459" fmla="*/ 11305204 w 11362354"/>
                <a:gd name="connsiteY459" fmla="*/ 359098 h 1972800"/>
                <a:gd name="connsiteX460" fmla="*/ 11305204 w 11362354"/>
                <a:gd name="connsiteY460" fmla="*/ 363528 h 1972800"/>
                <a:gd name="connsiteX461" fmla="*/ 10423824 w 11362354"/>
                <a:gd name="connsiteY461" fmla="*/ 363528 h 1972800"/>
                <a:gd name="connsiteX462" fmla="*/ 10429797 w 11362354"/>
                <a:gd name="connsiteY462" fmla="*/ 336441 h 1972800"/>
                <a:gd name="connsiteX463" fmla="*/ 9781432 w 11362354"/>
                <a:gd name="connsiteY463" fmla="*/ 312620 h 1972800"/>
                <a:gd name="connsiteX464" fmla="*/ 10286039 w 11362354"/>
                <a:gd name="connsiteY464" fmla="*/ 312620 h 1972800"/>
                <a:gd name="connsiteX465" fmla="*/ 10286039 w 11362354"/>
                <a:gd name="connsiteY465" fmla="*/ 322833 h 1972800"/>
                <a:gd name="connsiteX466" fmla="*/ 10286039 w 11362354"/>
                <a:gd name="connsiteY466" fmla="*/ 358338 h 1972800"/>
                <a:gd name="connsiteX467" fmla="*/ 10286039 w 11362354"/>
                <a:gd name="connsiteY467" fmla="*/ 358339 h 1972800"/>
                <a:gd name="connsiteX468" fmla="*/ 9781432 w 11362354"/>
                <a:gd name="connsiteY468" fmla="*/ 358339 h 1972800"/>
                <a:gd name="connsiteX469" fmla="*/ 9781432 w 11362354"/>
                <a:gd name="connsiteY469" fmla="*/ 358338 h 1972800"/>
                <a:gd name="connsiteX470" fmla="*/ 9781432 w 11362354"/>
                <a:gd name="connsiteY470" fmla="*/ 322833 h 1972800"/>
                <a:gd name="connsiteX471" fmla="*/ 8611213 w 11362354"/>
                <a:gd name="connsiteY471" fmla="*/ 312620 h 1972800"/>
                <a:gd name="connsiteX472" fmla="*/ 9666891 w 11362354"/>
                <a:gd name="connsiteY472" fmla="*/ 312620 h 1972800"/>
                <a:gd name="connsiteX473" fmla="*/ 9666891 w 11362354"/>
                <a:gd name="connsiteY473" fmla="*/ 322833 h 1972800"/>
                <a:gd name="connsiteX474" fmla="*/ 9668568 w 11362354"/>
                <a:gd name="connsiteY474" fmla="*/ 322833 h 1972800"/>
                <a:gd name="connsiteX475" fmla="*/ 9668568 w 11362354"/>
                <a:gd name="connsiteY475" fmla="*/ 358338 h 1972800"/>
                <a:gd name="connsiteX476" fmla="*/ 9666891 w 11362354"/>
                <a:gd name="connsiteY476" fmla="*/ 358338 h 1972800"/>
                <a:gd name="connsiteX477" fmla="*/ 9666891 w 11362354"/>
                <a:gd name="connsiteY477" fmla="*/ 358339 h 1972800"/>
                <a:gd name="connsiteX478" fmla="*/ 8611213 w 11362354"/>
                <a:gd name="connsiteY478" fmla="*/ 358339 h 1972800"/>
                <a:gd name="connsiteX479" fmla="*/ 8037009 w 11362354"/>
                <a:gd name="connsiteY479" fmla="*/ 312620 h 1972800"/>
                <a:gd name="connsiteX480" fmla="*/ 8500026 w 11362354"/>
                <a:gd name="connsiteY480" fmla="*/ 312620 h 1972800"/>
                <a:gd name="connsiteX481" fmla="*/ 8500026 w 11362354"/>
                <a:gd name="connsiteY481" fmla="*/ 322833 h 1972800"/>
                <a:gd name="connsiteX482" fmla="*/ 8501703 w 11362354"/>
                <a:gd name="connsiteY482" fmla="*/ 322833 h 1972800"/>
                <a:gd name="connsiteX483" fmla="*/ 8501703 w 11362354"/>
                <a:gd name="connsiteY483" fmla="*/ 358338 h 1972800"/>
                <a:gd name="connsiteX484" fmla="*/ 8500026 w 11362354"/>
                <a:gd name="connsiteY484" fmla="*/ 358338 h 1972800"/>
                <a:gd name="connsiteX485" fmla="*/ 8500026 w 11362354"/>
                <a:gd name="connsiteY485" fmla="*/ 358339 h 1972800"/>
                <a:gd name="connsiteX486" fmla="*/ 8037009 w 11362354"/>
                <a:gd name="connsiteY486" fmla="*/ 358339 h 1972800"/>
                <a:gd name="connsiteX487" fmla="*/ 7193139 w 11362354"/>
                <a:gd name="connsiteY487" fmla="*/ 312620 h 1972800"/>
                <a:gd name="connsiteX488" fmla="*/ 7812777 w 11362354"/>
                <a:gd name="connsiteY488" fmla="*/ 312620 h 1972800"/>
                <a:gd name="connsiteX489" fmla="*/ 7833342 w 11362354"/>
                <a:gd name="connsiteY489" fmla="*/ 357178 h 1972800"/>
                <a:gd name="connsiteX490" fmla="*/ 7833342 w 11362354"/>
                <a:gd name="connsiteY490" fmla="*/ 357314 h 1972800"/>
                <a:gd name="connsiteX491" fmla="*/ 7833816 w 11362354"/>
                <a:gd name="connsiteY491" fmla="*/ 358338 h 1972800"/>
                <a:gd name="connsiteX492" fmla="*/ 7833342 w 11362354"/>
                <a:gd name="connsiteY492" fmla="*/ 358338 h 1972800"/>
                <a:gd name="connsiteX493" fmla="*/ 7833342 w 11362354"/>
                <a:gd name="connsiteY493" fmla="*/ 358339 h 1972800"/>
                <a:gd name="connsiteX494" fmla="*/ 7193139 w 11362354"/>
                <a:gd name="connsiteY494" fmla="*/ 358339 h 1972800"/>
                <a:gd name="connsiteX495" fmla="*/ 7193139 w 11362354"/>
                <a:gd name="connsiteY495" fmla="*/ 358338 h 1972800"/>
                <a:gd name="connsiteX496" fmla="*/ 7193139 w 11362354"/>
                <a:gd name="connsiteY496" fmla="*/ 322833 h 1972800"/>
                <a:gd name="connsiteX497" fmla="*/ 6184479 w 11362354"/>
                <a:gd name="connsiteY497" fmla="*/ 312620 h 1972800"/>
                <a:gd name="connsiteX498" fmla="*/ 7080274 w 11362354"/>
                <a:gd name="connsiteY498" fmla="*/ 312620 h 1972800"/>
                <a:gd name="connsiteX499" fmla="*/ 7080274 w 11362354"/>
                <a:gd name="connsiteY499" fmla="*/ 322833 h 1972800"/>
                <a:gd name="connsiteX500" fmla="*/ 7080275 w 11362354"/>
                <a:gd name="connsiteY500" fmla="*/ 322833 h 1972800"/>
                <a:gd name="connsiteX501" fmla="*/ 7080275 w 11362354"/>
                <a:gd name="connsiteY501" fmla="*/ 358338 h 1972800"/>
                <a:gd name="connsiteX502" fmla="*/ 7080274 w 11362354"/>
                <a:gd name="connsiteY502" fmla="*/ 358338 h 1972800"/>
                <a:gd name="connsiteX503" fmla="*/ 7080274 w 11362354"/>
                <a:gd name="connsiteY503" fmla="*/ 358339 h 1972800"/>
                <a:gd name="connsiteX504" fmla="*/ 6184479 w 11362354"/>
                <a:gd name="connsiteY504" fmla="*/ 358339 h 1972800"/>
                <a:gd name="connsiteX505" fmla="*/ 5574793 w 11362354"/>
                <a:gd name="connsiteY505" fmla="*/ 312620 h 1972800"/>
                <a:gd name="connsiteX506" fmla="*/ 6073294 w 11362354"/>
                <a:gd name="connsiteY506" fmla="*/ 312620 h 1972800"/>
                <a:gd name="connsiteX507" fmla="*/ 6073294 w 11362354"/>
                <a:gd name="connsiteY507" fmla="*/ 322833 h 1972800"/>
                <a:gd name="connsiteX508" fmla="*/ 6073294 w 11362354"/>
                <a:gd name="connsiteY508" fmla="*/ 358338 h 1972800"/>
                <a:gd name="connsiteX509" fmla="*/ 6073294 w 11362354"/>
                <a:gd name="connsiteY509" fmla="*/ 358339 h 1972800"/>
                <a:gd name="connsiteX510" fmla="*/ 5574793 w 11362354"/>
                <a:gd name="connsiteY510" fmla="*/ 358339 h 1972800"/>
                <a:gd name="connsiteX511" fmla="*/ 5574793 w 11362354"/>
                <a:gd name="connsiteY511" fmla="*/ 358338 h 1972800"/>
                <a:gd name="connsiteX512" fmla="*/ 5574793 w 11362354"/>
                <a:gd name="connsiteY512" fmla="*/ 322833 h 1972800"/>
                <a:gd name="connsiteX513" fmla="*/ 4792811 w 11362354"/>
                <a:gd name="connsiteY513" fmla="*/ 312620 h 1972800"/>
                <a:gd name="connsiteX514" fmla="*/ 5291307 w 11362354"/>
                <a:gd name="connsiteY514" fmla="*/ 312620 h 1972800"/>
                <a:gd name="connsiteX515" fmla="*/ 5291307 w 11362354"/>
                <a:gd name="connsiteY515" fmla="*/ 322833 h 1972800"/>
                <a:gd name="connsiteX516" fmla="*/ 5291307 w 11362354"/>
                <a:gd name="connsiteY516" fmla="*/ 358338 h 1972800"/>
                <a:gd name="connsiteX517" fmla="*/ 5291307 w 11362354"/>
                <a:gd name="connsiteY517" fmla="*/ 358339 h 1972800"/>
                <a:gd name="connsiteX518" fmla="*/ 4792811 w 11362354"/>
                <a:gd name="connsiteY518" fmla="*/ 358339 h 1972800"/>
                <a:gd name="connsiteX519" fmla="*/ 4792811 w 11362354"/>
                <a:gd name="connsiteY519" fmla="*/ 358338 h 1972800"/>
                <a:gd name="connsiteX520" fmla="*/ 4792811 w 11362354"/>
                <a:gd name="connsiteY520" fmla="*/ 322833 h 1972800"/>
                <a:gd name="connsiteX521" fmla="*/ 2285298 w 11362354"/>
                <a:gd name="connsiteY521" fmla="*/ 312620 h 1972800"/>
                <a:gd name="connsiteX522" fmla="*/ 3183254 w 11362354"/>
                <a:gd name="connsiteY522" fmla="*/ 312620 h 1972800"/>
                <a:gd name="connsiteX523" fmla="*/ 3183254 w 11362354"/>
                <a:gd name="connsiteY523" fmla="*/ 322833 h 1972800"/>
                <a:gd name="connsiteX524" fmla="*/ 3183254 w 11362354"/>
                <a:gd name="connsiteY524" fmla="*/ 358338 h 1972800"/>
                <a:gd name="connsiteX525" fmla="*/ 3183254 w 11362354"/>
                <a:gd name="connsiteY525" fmla="*/ 358339 h 1972800"/>
                <a:gd name="connsiteX526" fmla="*/ 2285298 w 11362354"/>
                <a:gd name="connsiteY526" fmla="*/ 358339 h 1972800"/>
                <a:gd name="connsiteX527" fmla="*/ 2285298 w 11362354"/>
                <a:gd name="connsiteY527" fmla="*/ 358338 h 1972800"/>
                <a:gd name="connsiteX528" fmla="*/ 2285298 w 11362354"/>
                <a:gd name="connsiteY528" fmla="*/ 322833 h 1972800"/>
                <a:gd name="connsiteX529" fmla="*/ 985097 w 11362354"/>
                <a:gd name="connsiteY529" fmla="*/ 312620 h 1972800"/>
                <a:gd name="connsiteX530" fmla="*/ 2135110 w 11362354"/>
                <a:gd name="connsiteY530" fmla="*/ 312620 h 1972800"/>
                <a:gd name="connsiteX531" fmla="*/ 2148730 w 11362354"/>
                <a:gd name="connsiteY531" fmla="*/ 358335 h 1972800"/>
                <a:gd name="connsiteX532" fmla="*/ 2148731 w 11362354"/>
                <a:gd name="connsiteY532" fmla="*/ 358338 h 1972800"/>
                <a:gd name="connsiteX533" fmla="*/ 2148731 w 11362354"/>
                <a:gd name="connsiteY533" fmla="*/ 358339 h 1972800"/>
                <a:gd name="connsiteX534" fmla="*/ 985097 w 11362354"/>
                <a:gd name="connsiteY534" fmla="*/ 358339 h 1972800"/>
                <a:gd name="connsiteX535" fmla="*/ 985097 w 11362354"/>
                <a:gd name="connsiteY535" fmla="*/ 358338 h 1972800"/>
                <a:gd name="connsiteX536" fmla="*/ 985097 w 11362354"/>
                <a:gd name="connsiteY536" fmla="*/ 322833 h 1972800"/>
                <a:gd name="connsiteX537" fmla="*/ 0 w 11362354"/>
                <a:gd name="connsiteY537" fmla="*/ 312620 h 1972800"/>
                <a:gd name="connsiteX538" fmla="*/ 877145 w 11362354"/>
                <a:gd name="connsiteY538" fmla="*/ 312620 h 1972800"/>
                <a:gd name="connsiteX539" fmla="*/ 877145 w 11362354"/>
                <a:gd name="connsiteY539" fmla="*/ 322833 h 1972800"/>
                <a:gd name="connsiteX540" fmla="*/ 877145 w 11362354"/>
                <a:gd name="connsiteY540" fmla="*/ 358338 h 1972800"/>
                <a:gd name="connsiteX541" fmla="*/ 877145 w 11362354"/>
                <a:gd name="connsiteY541" fmla="*/ 358339 h 1972800"/>
                <a:gd name="connsiteX542" fmla="*/ 0 w 11362354"/>
                <a:gd name="connsiteY542" fmla="*/ 358339 h 1972800"/>
                <a:gd name="connsiteX543" fmla="*/ 0 w 11362354"/>
                <a:gd name="connsiteY543" fmla="*/ 358338 h 1972800"/>
                <a:gd name="connsiteX544" fmla="*/ 0 w 11362354"/>
                <a:gd name="connsiteY544" fmla="*/ 322833 h 1972800"/>
                <a:gd name="connsiteX545" fmla="*/ 3426524 w 11362354"/>
                <a:gd name="connsiteY545" fmla="*/ 311140 h 1972800"/>
                <a:gd name="connsiteX546" fmla="*/ 4541246 w 11362354"/>
                <a:gd name="connsiteY546" fmla="*/ 311140 h 1972800"/>
                <a:gd name="connsiteX547" fmla="*/ 4565836 w 11362354"/>
                <a:gd name="connsiteY547" fmla="*/ 363528 h 1972800"/>
                <a:gd name="connsiteX548" fmla="*/ 3720591 w 11362354"/>
                <a:gd name="connsiteY548" fmla="*/ 363528 h 1972800"/>
                <a:gd name="connsiteX549" fmla="*/ 3720591 w 11362354"/>
                <a:gd name="connsiteY549" fmla="*/ 361147 h 1972800"/>
                <a:gd name="connsiteX550" fmla="*/ 3403052 w 11362354"/>
                <a:gd name="connsiteY550" fmla="*/ 361147 h 1972800"/>
                <a:gd name="connsiteX551" fmla="*/ 10479636 w 11362354"/>
                <a:gd name="connsiteY551" fmla="*/ 204267 h 1972800"/>
                <a:gd name="connsiteX552" fmla="*/ 10671926 w 11362354"/>
                <a:gd name="connsiteY552" fmla="*/ 204267 h 1972800"/>
                <a:gd name="connsiteX553" fmla="*/ 11306110 w 11362354"/>
                <a:gd name="connsiteY553" fmla="*/ 204267 h 1972800"/>
                <a:gd name="connsiteX554" fmla="*/ 11306110 w 11362354"/>
                <a:gd name="connsiteY554" fmla="*/ 241250 h 1972800"/>
                <a:gd name="connsiteX555" fmla="*/ 10671926 w 11362354"/>
                <a:gd name="connsiteY555" fmla="*/ 241250 h 1972800"/>
                <a:gd name="connsiteX556" fmla="*/ 10463420 w 11362354"/>
                <a:gd name="connsiteY556" fmla="*/ 241250 h 1972800"/>
                <a:gd name="connsiteX557" fmla="*/ 9781432 w 11362354"/>
                <a:gd name="connsiteY557" fmla="*/ 203834 h 1972800"/>
                <a:gd name="connsiteX558" fmla="*/ 10286039 w 11362354"/>
                <a:gd name="connsiteY558" fmla="*/ 203834 h 1972800"/>
                <a:gd name="connsiteX559" fmla="*/ 10286039 w 11362354"/>
                <a:gd name="connsiteY559" fmla="*/ 240739 h 1972800"/>
                <a:gd name="connsiteX560" fmla="*/ 9781432 w 11362354"/>
                <a:gd name="connsiteY560" fmla="*/ 240739 h 1972800"/>
                <a:gd name="connsiteX561" fmla="*/ 8612890 w 11362354"/>
                <a:gd name="connsiteY561" fmla="*/ 203834 h 1972800"/>
                <a:gd name="connsiteX562" fmla="*/ 9668568 w 11362354"/>
                <a:gd name="connsiteY562" fmla="*/ 203834 h 1972800"/>
                <a:gd name="connsiteX563" fmla="*/ 9668568 w 11362354"/>
                <a:gd name="connsiteY563" fmla="*/ 240739 h 1972800"/>
                <a:gd name="connsiteX564" fmla="*/ 8612890 w 11362354"/>
                <a:gd name="connsiteY564" fmla="*/ 240739 h 1972800"/>
                <a:gd name="connsiteX565" fmla="*/ 8042875 w 11362354"/>
                <a:gd name="connsiteY565" fmla="*/ 203834 h 1972800"/>
                <a:gd name="connsiteX566" fmla="*/ 8501703 w 11362354"/>
                <a:gd name="connsiteY566" fmla="*/ 203834 h 1972800"/>
                <a:gd name="connsiteX567" fmla="*/ 8501703 w 11362354"/>
                <a:gd name="connsiteY567" fmla="*/ 240739 h 1972800"/>
                <a:gd name="connsiteX568" fmla="*/ 8042875 w 11362354"/>
                <a:gd name="connsiteY568" fmla="*/ 240739 h 1972800"/>
                <a:gd name="connsiteX569" fmla="*/ 7193139 w 11362354"/>
                <a:gd name="connsiteY569" fmla="*/ 203834 h 1972800"/>
                <a:gd name="connsiteX570" fmla="*/ 7762309 w 11362354"/>
                <a:gd name="connsiteY570" fmla="*/ 203834 h 1972800"/>
                <a:gd name="connsiteX571" fmla="*/ 7779389 w 11362354"/>
                <a:gd name="connsiteY571" fmla="*/ 240739 h 1972800"/>
                <a:gd name="connsiteX572" fmla="*/ 7193139 w 11362354"/>
                <a:gd name="connsiteY572" fmla="*/ 240739 h 1972800"/>
                <a:gd name="connsiteX573" fmla="*/ 6188669 w 11362354"/>
                <a:gd name="connsiteY573" fmla="*/ 203834 h 1972800"/>
                <a:gd name="connsiteX574" fmla="*/ 7080275 w 11362354"/>
                <a:gd name="connsiteY574" fmla="*/ 203834 h 1972800"/>
                <a:gd name="connsiteX575" fmla="*/ 7080275 w 11362354"/>
                <a:gd name="connsiteY575" fmla="*/ 240739 h 1972800"/>
                <a:gd name="connsiteX576" fmla="*/ 6188669 w 11362354"/>
                <a:gd name="connsiteY576" fmla="*/ 240739 h 1972800"/>
                <a:gd name="connsiteX577" fmla="*/ 5574793 w 11362354"/>
                <a:gd name="connsiteY577" fmla="*/ 203834 h 1972800"/>
                <a:gd name="connsiteX578" fmla="*/ 6073294 w 11362354"/>
                <a:gd name="connsiteY578" fmla="*/ 203834 h 1972800"/>
                <a:gd name="connsiteX579" fmla="*/ 6073294 w 11362354"/>
                <a:gd name="connsiteY579" fmla="*/ 240739 h 1972800"/>
                <a:gd name="connsiteX580" fmla="*/ 5574793 w 11362354"/>
                <a:gd name="connsiteY580" fmla="*/ 240739 h 1972800"/>
                <a:gd name="connsiteX581" fmla="*/ 4792811 w 11362354"/>
                <a:gd name="connsiteY581" fmla="*/ 203834 h 1972800"/>
                <a:gd name="connsiteX582" fmla="*/ 5291307 w 11362354"/>
                <a:gd name="connsiteY582" fmla="*/ 203834 h 1972800"/>
                <a:gd name="connsiteX583" fmla="*/ 5291307 w 11362354"/>
                <a:gd name="connsiteY583" fmla="*/ 240739 h 1972800"/>
                <a:gd name="connsiteX584" fmla="*/ 4792811 w 11362354"/>
                <a:gd name="connsiteY584" fmla="*/ 240739 h 1972800"/>
                <a:gd name="connsiteX585" fmla="*/ 2285298 w 11362354"/>
                <a:gd name="connsiteY585" fmla="*/ 203834 h 1972800"/>
                <a:gd name="connsiteX586" fmla="*/ 3183254 w 11362354"/>
                <a:gd name="connsiteY586" fmla="*/ 203834 h 1972800"/>
                <a:gd name="connsiteX587" fmla="*/ 3183254 w 11362354"/>
                <a:gd name="connsiteY587" fmla="*/ 240739 h 1972800"/>
                <a:gd name="connsiteX588" fmla="*/ 2285298 w 11362354"/>
                <a:gd name="connsiteY588" fmla="*/ 240739 h 1972800"/>
                <a:gd name="connsiteX589" fmla="*/ 985097 w 11362354"/>
                <a:gd name="connsiteY589" fmla="*/ 203834 h 1972800"/>
                <a:gd name="connsiteX590" fmla="*/ 2069184 w 11362354"/>
                <a:gd name="connsiteY590" fmla="*/ 203834 h 1972800"/>
                <a:gd name="connsiteX591" fmla="*/ 2093941 w 11362354"/>
                <a:gd name="connsiteY591" fmla="*/ 240739 h 1972800"/>
                <a:gd name="connsiteX592" fmla="*/ 985097 w 11362354"/>
                <a:gd name="connsiteY592" fmla="*/ 240739 h 1972800"/>
                <a:gd name="connsiteX593" fmla="*/ 0 w 11362354"/>
                <a:gd name="connsiteY593" fmla="*/ 203834 h 1972800"/>
                <a:gd name="connsiteX594" fmla="*/ 877145 w 11362354"/>
                <a:gd name="connsiteY594" fmla="*/ 203834 h 1972800"/>
                <a:gd name="connsiteX595" fmla="*/ 877145 w 11362354"/>
                <a:gd name="connsiteY595" fmla="*/ 240739 h 1972800"/>
                <a:gd name="connsiteX596" fmla="*/ 0 w 11362354"/>
                <a:gd name="connsiteY596" fmla="*/ 240739 h 1972800"/>
                <a:gd name="connsiteX597" fmla="*/ 3491565 w 11362354"/>
                <a:gd name="connsiteY597" fmla="*/ 203833 h 1972800"/>
                <a:gd name="connsiteX598" fmla="*/ 4473824 w 11362354"/>
                <a:gd name="connsiteY598" fmla="*/ 203833 h 1972800"/>
                <a:gd name="connsiteX599" fmla="*/ 4499119 w 11362354"/>
                <a:gd name="connsiteY599" fmla="*/ 240738 h 1972800"/>
                <a:gd name="connsiteX600" fmla="*/ 3466269 w 11362354"/>
                <a:gd name="connsiteY600" fmla="*/ 240738 h 1972800"/>
                <a:gd name="connsiteX601" fmla="*/ 3491565 w 11362354"/>
                <a:gd name="connsiteY601" fmla="*/ 203833 h 1972800"/>
                <a:gd name="connsiteX602" fmla="*/ 10550205 w 11362354"/>
                <a:gd name="connsiteY602" fmla="*/ 96959 h 1972800"/>
                <a:gd name="connsiteX603" fmla="*/ 10671926 w 11362354"/>
                <a:gd name="connsiteY603" fmla="*/ 96959 h 1972800"/>
                <a:gd name="connsiteX604" fmla="*/ 11306110 w 11362354"/>
                <a:gd name="connsiteY604" fmla="*/ 96959 h 1972800"/>
                <a:gd name="connsiteX605" fmla="*/ 11306110 w 11362354"/>
                <a:gd name="connsiteY605" fmla="*/ 121993 h 1972800"/>
                <a:gd name="connsiteX606" fmla="*/ 10671926 w 11362354"/>
                <a:gd name="connsiteY606" fmla="*/ 121993 h 1972800"/>
                <a:gd name="connsiteX607" fmla="*/ 10531544 w 11362354"/>
                <a:gd name="connsiteY607" fmla="*/ 121993 h 1972800"/>
                <a:gd name="connsiteX608" fmla="*/ 9781432 w 11362354"/>
                <a:gd name="connsiteY608" fmla="*/ 96753 h 1972800"/>
                <a:gd name="connsiteX609" fmla="*/ 10286039 w 11362354"/>
                <a:gd name="connsiteY609" fmla="*/ 96753 h 1972800"/>
                <a:gd name="connsiteX610" fmla="*/ 10286039 w 11362354"/>
                <a:gd name="connsiteY610" fmla="*/ 121735 h 1972800"/>
                <a:gd name="connsiteX611" fmla="*/ 9781432 w 11362354"/>
                <a:gd name="connsiteY611" fmla="*/ 121735 h 1972800"/>
                <a:gd name="connsiteX612" fmla="*/ 8612890 w 11362354"/>
                <a:gd name="connsiteY612" fmla="*/ 96753 h 1972800"/>
                <a:gd name="connsiteX613" fmla="*/ 9668568 w 11362354"/>
                <a:gd name="connsiteY613" fmla="*/ 96753 h 1972800"/>
                <a:gd name="connsiteX614" fmla="*/ 9668568 w 11362354"/>
                <a:gd name="connsiteY614" fmla="*/ 121735 h 1972800"/>
                <a:gd name="connsiteX615" fmla="*/ 8612890 w 11362354"/>
                <a:gd name="connsiteY615" fmla="*/ 121735 h 1972800"/>
                <a:gd name="connsiteX616" fmla="*/ 8042875 w 11362354"/>
                <a:gd name="connsiteY616" fmla="*/ 96753 h 1972800"/>
                <a:gd name="connsiteX617" fmla="*/ 8501703 w 11362354"/>
                <a:gd name="connsiteY617" fmla="*/ 96753 h 1972800"/>
                <a:gd name="connsiteX618" fmla="*/ 8501703 w 11362354"/>
                <a:gd name="connsiteY618" fmla="*/ 121735 h 1972800"/>
                <a:gd name="connsiteX619" fmla="*/ 8042875 w 11362354"/>
                <a:gd name="connsiteY619" fmla="*/ 121735 h 1972800"/>
                <a:gd name="connsiteX620" fmla="*/ 7193139 w 11362354"/>
                <a:gd name="connsiteY620" fmla="*/ 96753 h 1972800"/>
                <a:gd name="connsiteX621" fmla="*/ 7712749 w 11362354"/>
                <a:gd name="connsiteY621" fmla="*/ 96753 h 1972800"/>
                <a:gd name="connsiteX622" fmla="*/ 7724312 w 11362354"/>
                <a:gd name="connsiteY622" fmla="*/ 121735 h 1972800"/>
                <a:gd name="connsiteX623" fmla="*/ 7193139 w 11362354"/>
                <a:gd name="connsiteY623" fmla="*/ 121735 h 1972800"/>
                <a:gd name="connsiteX624" fmla="*/ 6188669 w 11362354"/>
                <a:gd name="connsiteY624" fmla="*/ 96753 h 1972800"/>
                <a:gd name="connsiteX625" fmla="*/ 7080275 w 11362354"/>
                <a:gd name="connsiteY625" fmla="*/ 96753 h 1972800"/>
                <a:gd name="connsiteX626" fmla="*/ 7080275 w 11362354"/>
                <a:gd name="connsiteY626" fmla="*/ 121735 h 1972800"/>
                <a:gd name="connsiteX627" fmla="*/ 6188669 w 11362354"/>
                <a:gd name="connsiteY627" fmla="*/ 121735 h 1972800"/>
                <a:gd name="connsiteX628" fmla="*/ 5574793 w 11362354"/>
                <a:gd name="connsiteY628" fmla="*/ 96753 h 1972800"/>
                <a:gd name="connsiteX629" fmla="*/ 6073294 w 11362354"/>
                <a:gd name="connsiteY629" fmla="*/ 96753 h 1972800"/>
                <a:gd name="connsiteX630" fmla="*/ 6073294 w 11362354"/>
                <a:gd name="connsiteY630" fmla="*/ 121735 h 1972800"/>
                <a:gd name="connsiteX631" fmla="*/ 5574793 w 11362354"/>
                <a:gd name="connsiteY631" fmla="*/ 121735 h 1972800"/>
                <a:gd name="connsiteX632" fmla="*/ 4792811 w 11362354"/>
                <a:gd name="connsiteY632" fmla="*/ 96753 h 1972800"/>
                <a:gd name="connsiteX633" fmla="*/ 5291307 w 11362354"/>
                <a:gd name="connsiteY633" fmla="*/ 96753 h 1972800"/>
                <a:gd name="connsiteX634" fmla="*/ 5291307 w 11362354"/>
                <a:gd name="connsiteY634" fmla="*/ 121735 h 1972800"/>
                <a:gd name="connsiteX635" fmla="*/ 4792811 w 11362354"/>
                <a:gd name="connsiteY635" fmla="*/ 121735 h 1972800"/>
                <a:gd name="connsiteX636" fmla="*/ 2285298 w 11362354"/>
                <a:gd name="connsiteY636" fmla="*/ 96753 h 1972800"/>
                <a:gd name="connsiteX637" fmla="*/ 3183254 w 11362354"/>
                <a:gd name="connsiteY637" fmla="*/ 96753 h 1972800"/>
                <a:gd name="connsiteX638" fmla="*/ 3183254 w 11362354"/>
                <a:gd name="connsiteY638" fmla="*/ 121735 h 1972800"/>
                <a:gd name="connsiteX639" fmla="*/ 2285298 w 11362354"/>
                <a:gd name="connsiteY639" fmla="*/ 121735 h 1972800"/>
                <a:gd name="connsiteX640" fmla="*/ 985097 w 11362354"/>
                <a:gd name="connsiteY640" fmla="*/ 96753 h 1972800"/>
                <a:gd name="connsiteX641" fmla="*/ 1978552 w 11362354"/>
                <a:gd name="connsiteY641" fmla="*/ 96753 h 1972800"/>
                <a:gd name="connsiteX642" fmla="*/ 2002599 w 11362354"/>
                <a:gd name="connsiteY642" fmla="*/ 121735 h 1972800"/>
                <a:gd name="connsiteX643" fmla="*/ 985097 w 11362354"/>
                <a:gd name="connsiteY643" fmla="*/ 121735 h 1972800"/>
                <a:gd name="connsiteX644" fmla="*/ 0 w 11362354"/>
                <a:gd name="connsiteY644" fmla="*/ 96753 h 1972800"/>
                <a:gd name="connsiteX645" fmla="*/ 877145 w 11362354"/>
                <a:gd name="connsiteY645" fmla="*/ 96753 h 1972800"/>
                <a:gd name="connsiteX646" fmla="*/ 877145 w 11362354"/>
                <a:gd name="connsiteY646" fmla="*/ 121735 h 1972800"/>
                <a:gd name="connsiteX647" fmla="*/ 0 w 11362354"/>
                <a:gd name="connsiteY647" fmla="*/ 121735 h 1972800"/>
                <a:gd name="connsiteX648" fmla="*/ 3581580 w 11362354"/>
                <a:gd name="connsiteY648" fmla="*/ 96752 h 1972800"/>
                <a:gd name="connsiteX649" fmla="*/ 4383809 w 11362354"/>
                <a:gd name="connsiteY649" fmla="*/ 96752 h 1972800"/>
                <a:gd name="connsiteX650" fmla="*/ 4407456 w 11362354"/>
                <a:gd name="connsiteY650" fmla="*/ 121734 h 1972800"/>
                <a:gd name="connsiteX651" fmla="*/ 3557933 w 11362354"/>
                <a:gd name="connsiteY651" fmla="*/ 121734 h 1972800"/>
                <a:gd name="connsiteX652" fmla="*/ 3581580 w 11362354"/>
                <a:gd name="connsiteY652" fmla="*/ 96752 h 1972800"/>
                <a:gd name="connsiteX653" fmla="*/ 10683999 w 11362354"/>
                <a:gd name="connsiteY653" fmla="*/ 1 h 1972800"/>
                <a:gd name="connsiteX654" fmla="*/ 10743787 w 11362354"/>
                <a:gd name="connsiteY654" fmla="*/ 1 h 1972800"/>
                <a:gd name="connsiteX655" fmla="*/ 10800434 w 11362354"/>
                <a:gd name="connsiteY655" fmla="*/ 2849 h 1972800"/>
                <a:gd name="connsiteX656" fmla="*/ 10800434 w 11362354"/>
                <a:gd name="connsiteY656" fmla="*/ 1 h 1972800"/>
                <a:gd name="connsiteX657" fmla="*/ 11306110 w 11362354"/>
                <a:gd name="connsiteY657" fmla="*/ 1 h 1972800"/>
                <a:gd name="connsiteX658" fmla="*/ 11306110 w 11362354"/>
                <a:gd name="connsiteY658" fmla="*/ 14690 h 1972800"/>
                <a:gd name="connsiteX659" fmla="*/ 10671926 w 11362354"/>
                <a:gd name="connsiteY659" fmla="*/ 14690 h 1972800"/>
                <a:gd name="connsiteX660" fmla="*/ 10634292 w 11362354"/>
                <a:gd name="connsiteY660" fmla="*/ 14690 h 1972800"/>
                <a:gd name="connsiteX661" fmla="*/ 10646512 w 11362354"/>
                <a:gd name="connsiteY661" fmla="*/ 4251 h 1972800"/>
                <a:gd name="connsiteX662" fmla="*/ 10646512 w 11362354"/>
                <a:gd name="connsiteY662" fmla="*/ 2687 h 1972800"/>
                <a:gd name="connsiteX663" fmla="*/ 10671926 w 11362354"/>
                <a:gd name="connsiteY663" fmla="*/ 1221 h 1972800"/>
                <a:gd name="connsiteX664" fmla="*/ 10671926 w 11362354"/>
                <a:gd name="connsiteY664" fmla="*/ 697 h 1972800"/>
                <a:gd name="connsiteX665" fmla="*/ 9781432 w 11362354"/>
                <a:gd name="connsiteY665" fmla="*/ 1 h 1972800"/>
                <a:gd name="connsiteX666" fmla="*/ 10286039 w 11362354"/>
                <a:gd name="connsiteY666" fmla="*/ 1 h 1972800"/>
                <a:gd name="connsiteX667" fmla="*/ 10286039 w 11362354"/>
                <a:gd name="connsiteY667" fmla="*/ 14659 h 1972800"/>
                <a:gd name="connsiteX668" fmla="*/ 9781432 w 11362354"/>
                <a:gd name="connsiteY668" fmla="*/ 14659 h 1972800"/>
                <a:gd name="connsiteX669" fmla="*/ 8612890 w 11362354"/>
                <a:gd name="connsiteY669" fmla="*/ 1 h 1972800"/>
                <a:gd name="connsiteX670" fmla="*/ 9668568 w 11362354"/>
                <a:gd name="connsiteY670" fmla="*/ 1 h 1972800"/>
                <a:gd name="connsiteX671" fmla="*/ 9668568 w 11362354"/>
                <a:gd name="connsiteY671" fmla="*/ 14659 h 1972800"/>
                <a:gd name="connsiteX672" fmla="*/ 8612890 w 11362354"/>
                <a:gd name="connsiteY672" fmla="*/ 14659 h 1972800"/>
                <a:gd name="connsiteX673" fmla="*/ 8042875 w 11362354"/>
                <a:gd name="connsiteY673" fmla="*/ 1 h 1972800"/>
                <a:gd name="connsiteX674" fmla="*/ 8501703 w 11362354"/>
                <a:gd name="connsiteY674" fmla="*/ 1 h 1972800"/>
                <a:gd name="connsiteX675" fmla="*/ 8501703 w 11362354"/>
                <a:gd name="connsiteY675" fmla="*/ 14659 h 1972800"/>
                <a:gd name="connsiteX676" fmla="*/ 8042875 w 11362354"/>
                <a:gd name="connsiteY676" fmla="*/ 14659 h 1972800"/>
                <a:gd name="connsiteX677" fmla="*/ 7193139 w 11362354"/>
                <a:gd name="connsiteY677" fmla="*/ 1 h 1972800"/>
                <a:gd name="connsiteX678" fmla="*/ 7667970 w 11362354"/>
                <a:gd name="connsiteY678" fmla="*/ 1 h 1972800"/>
                <a:gd name="connsiteX679" fmla="*/ 7674758 w 11362354"/>
                <a:gd name="connsiteY679" fmla="*/ 14659 h 1972800"/>
                <a:gd name="connsiteX680" fmla="*/ 7193139 w 11362354"/>
                <a:gd name="connsiteY680" fmla="*/ 14659 h 1972800"/>
                <a:gd name="connsiteX681" fmla="*/ 6188669 w 11362354"/>
                <a:gd name="connsiteY681" fmla="*/ 1 h 1972800"/>
                <a:gd name="connsiteX682" fmla="*/ 7080275 w 11362354"/>
                <a:gd name="connsiteY682" fmla="*/ 1 h 1972800"/>
                <a:gd name="connsiteX683" fmla="*/ 7080275 w 11362354"/>
                <a:gd name="connsiteY683" fmla="*/ 14659 h 1972800"/>
                <a:gd name="connsiteX684" fmla="*/ 6188669 w 11362354"/>
                <a:gd name="connsiteY684" fmla="*/ 14659 h 1972800"/>
                <a:gd name="connsiteX685" fmla="*/ 5574793 w 11362354"/>
                <a:gd name="connsiteY685" fmla="*/ 1 h 1972800"/>
                <a:gd name="connsiteX686" fmla="*/ 6073294 w 11362354"/>
                <a:gd name="connsiteY686" fmla="*/ 1 h 1972800"/>
                <a:gd name="connsiteX687" fmla="*/ 6073294 w 11362354"/>
                <a:gd name="connsiteY687" fmla="*/ 14659 h 1972800"/>
                <a:gd name="connsiteX688" fmla="*/ 5574793 w 11362354"/>
                <a:gd name="connsiteY688" fmla="*/ 14659 h 1972800"/>
                <a:gd name="connsiteX689" fmla="*/ 4792811 w 11362354"/>
                <a:gd name="connsiteY689" fmla="*/ 1 h 1972800"/>
                <a:gd name="connsiteX690" fmla="*/ 5291307 w 11362354"/>
                <a:gd name="connsiteY690" fmla="*/ 1 h 1972800"/>
                <a:gd name="connsiteX691" fmla="*/ 5291307 w 11362354"/>
                <a:gd name="connsiteY691" fmla="*/ 14659 h 1972800"/>
                <a:gd name="connsiteX692" fmla="*/ 4792811 w 11362354"/>
                <a:gd name="connsiteY692" fmla="*/ 14659 h 1972800"/>
                <a:gd name="connsiteX693" fmla="*/ 2285298 w 11362354"/>
                <a:gd name="connsiteY693" fmla="*/ 1 h 1972800"/>
                <a:gd name="connsiteX694" fmla="*/ 3183254 w 11362354"/>
                <a:gd name="connsiteY694" fmla="*/ 1 h 1972800"/>
                <a:gd name="connsiteX695" fmla="*/ 3183254 w 11362354"/>
                <a:gd name="connsiteY695" fmla="*/ 14659 h 1972800"/>
                <a:gd name="connsiteX696" fmla="*/ 2285298 w 11362354"/>
                <a:gd name="connsiteY696" fmla="*/ 14659 h 1972800"/>
                <a:gd name="connsiteX697" fmla="*/ 985097 w 11362354"/>
                <a:gd name="connsiteY697" fmla="*/ 1 h 1972800"/>
                <a:gd name="connsiteX698" fmla="*/ 1846470 w 11362354"/>
                <a:gd name="connsiteY698" fmla="*/ 1 h 1972800"/>
                <a:gd name="connsiteX699" fmla="*/ 1869376 w 11362354"/>
                <a:gd name="connsiteY699" fmla="*/ 14659 h 1972800"/>
                <a:gd name="connsiteX700" fmla="*/ 985097 w 11362354"/>
                <a:gd name="connsiteY700" fmla="*/ 14659 h 1972800"/>
                <a:gd name="connsiteX701" fmla="*/ 0 w 11362354"/>
                <a:gd name="connsiteY701" fmla="*/ 1 h 1972800"/>
                <a:gd name="connsiteX702" fmla="*/ 877145 w 11362354"/>
                <a:gd name="connsiteY702" fmla="*/ 1 h 1972800"/>
                <a:gd name="connsiteX703" fmla="*/ 877145 w 11362354"/>
                <a:gd name="connsiteY703" fmla="*/ 14659 h 1972800"/>
                <a:gd name="connsiteX704" fmla="*/ 0 w 11362354"/>
                <a:gd name="connsiteY704" fmla="*/ 14659 h 1972800"/>
                <a:gd name="connsiteX705" fmla="*/ 3702830 w 11362354"/>
                <a:gd name="connsiteY705" fmla="*/ 0 h 1972800"/>
                <a:gd name="connsiteX706" fmla="*/ 4262563 w 11362354"/>
                <a:gd name="connsiteY706" fmla="*/ 0 h 1972800"/>
                <a:gd name="connsiteX707" fmla="*/ 4284257 w 11362354"/>
                <a:gd name="connsiteY707" fmla="*/ 14658 h 1972800"/>
                <a:gd name="connsiteX708" fmla="*/ 3681132 w 11362354"/>
                <a:gd name="connsiteY708" fmla="*/ 14658 h 197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</a:cxnLst>
              <a:rect l="l" t="t" r="r" b="b"/>
              <a:pathLst>
                <a:path w="11362354" h="1972800">
                  <a:moveTo>
                    <a:pt x="4196821" y="1846406"/>
                  </a:moveTo>
                  <a:lnTo>
                    <a:pt x="4515841" y="1846406"/>
                  </a:lnTo>
                  <a:lnTo>
                    <a:pt x="4302401" y="1972800"/>
                  </a:lnTo>
                  <a:lnTo>
                    <a:pt x="4276590" y="1972800"/>
                  </a:lnTo>
                  <a:close/>
                  <a:moveTo>
                    <a:pt x="10408772" y="1547682"/>
                  </a:moveTo>
                  <a:lnTo>
                    <a:pt x="11236685" y="1547682"/>
                  </a:lnTo>
                  <a:cubicBezTo>
                    <a:pt x="11178355" y="1621090"/>
                    <a:pt x="11101638" y="1688425"/>
                    <a:pt x="11013744" y="1726479"/>
                  </a:cubicBezTo>
                  <a:cubicBezTo>
                    <a:pt x="10916839" y="1760403"/>
                    <a:pt x="10802883" y="1780105"/>
                    <a:pt x="10702056" y="1776200"/>
                  </a:cubicBezTo>
                  <a:cubicBezTo>
                    <a:pt x="10601227" y="1772294"/>
                    <a:pt x="10494409" y="1740125"/>
                    <a:pt x="10408772" y="1703049"/>
                  </a:cubicBezTo>
                  <a:close/>
                  <a:moveTo>
                    <a:pt x="9781432" y="1544408"/>
                  </a:moveTo>
                  <a:lnTo>
                    <a:pt x="10286039" y="1544408"/>
                  </a:lnTo>
                  <a:lnTo>
                    <a:pt x="10286039" y="1763438"/>
                  </a:lnTo>
                  <a:lnTo>
                    <a:pt x="9781432" y="1763438"/>
                  </a:lnTo>
                  <a:close/>
                  <a:moveTo>
                    <a:pt x="8877431" y="1544408"/>
                  </a:moveTo>
                  <a:lnTo>
                    <a:pt x="9382033" y="1544408"/>
                  </a:lnTo>
                  <a:lnTo>
                    <a:pt x="9382033" y="1763438"/>
                  </a:lnTo>
                  <a:lnTo>
                    <a:pt x="8877431" y="1763438"/>
                  </a:lnTo>
                  <a:close/>
                  <a:moveTo>
                    <a:pt x="7955283" y="1544408"/>
                  </a:moveTo>
                  <a:lnTo>
                    <a:pt x="8501703" y="1544408"/>
                  </a:lnTo>
                  <a:lnTo>
                    <a:pt x="8501703" y="1763438"/>
                  </a:lnTo>
                  <a:lnTo>
                    <a:pt x="8046371" y="1763438"/>
                  </a:lnTo>
                  <a:close/>
                  <a:moveTo>
                    <a:pt x="7193139" y="1544408"/>
                  </a:moveTo>
                  <a:lnTo>
                    <a:pt x="7648159" y="1544408"/>
                  </a:lnTo>
                  <a:lnTo>
                    <a:pt x="7648159" y="1763438"/>
                  </a:lnTo>
                  <a:lnTo>
                    <a:pt x="7193139" y="1763438"/>
                  </a:lnTo>
                  <a:close/>
                  <a:moveTo>
                    <a:pt x="6188669" y="1544408"/>
                  </a:moveTo>
                  <a:lnTo>
                    <a:pt x="7080275" y="1544408"/>
                  </a:lnTo>
                  <a:lnTo>
                    <a:pt x="7080275" y="1763438"/>
                  </a:lnTo>
                  <a:lnTo>
                    <a:pt x="6188669" y="1763438"/>
                  </a:lnTo>
                  <a:close/>
                  <a:moveTo>
                    <a:pt x="4886266" y="1544408"/>
                  </a:moveTo>
                  <a:lnTo>
                    <a:pt x="5979839" y="1544408"/>
                  </a:lnTo>
                  <a:cubicBezTo>
                    <a:pt x="5886803" y="1676927"/>
                    <a:pt x="5732198" y="1763438"/>
                    <a:pt x="5557257" y="1763438"/>
                  </a:cubicBezTo>
                  <a:lnTo>
                    <a:pt x="5308843" y="1763438"/>
                  </a:lnTo>
                  <a:cubicBezTo>
                    <a:pt x="5133911" y="1763438"/>
                    <a:pt x="4979301" y="1676927"/>
                    <a:pt x="4886266" y="1544408"/>
                  </a:cubicBezTo>
                  <a:close/>
                  <a:moveTo>
                    <a:pt x="2285298" y="1544408"/>
                  </a:moveTo>
                  <a:lnTo>
                    <a:pt x="3183254" y="1544408"/>
                  </a:lnTo>
                  <a:lnTo>
                    <a:pt x="3183254" y="1763438"/>
                  </a:lnTo>
                  <a:lnTo>
                    <a:pt x="2285298" y="1763438"/>
                  </a:lnTo>
                  <a:close/>
                  <a:moveTo>
                    <a:pt x="1699767" y="1544408"/>
                  </a:moveTo>
                  <a:lnTo>
                    <a:pt x="2161050" y="1544408"/>
                  </a:lnTo>
                  <a:lnTo>
                    <a:pt x="2265828" y="1763438"/>
                  </a:lnTo>
                  <a:lnTo>
                    <a:pt x="1796468" y="1763438"/>
                  </a:lnTo>
                  <a:close/>
                  <a:moveTo>
                    <a:pt x="985097" y="1544408"/>
                  </a:moveTo>
                  <a:lnTo>
                    <a:pt x="1468672" y="1544408"/>
                  </a:lnTo>
                  <a:lnTo>
                    <a:pt x="1468672" y="1763438"/>
                  </a:lnTo>
                  <a:lnTo>
                    <a:pt x="985097" y="1763438"/>
                  </a:lnTo>
                  <a:close/>
                  <a:moveTo>
                    <a:pt x="0" y="1544408"/>
                  </a:moveTo>
                  <a:lnTo>
                    <a:pt x="506025" y="1544408"/>
                  </a:lnTo>
                  <a:lnTo>
                    <a:pt x="506025" y="1763438"/>
                  </a:lnTo>
                  <a:lnTo>
                    <a:pt x="498505" y="1763438"/>
                  </a:lnTo>
                  <a:lnTo>
                    <a:pt x="7520" y="1763438"/>
                  </a:lnTo>
                  <a:lnTo>
                    <a:pt x="0" y="1763438"/>
                  </a:lnTo>
                  <a:close/>
                  <a:moveTo>
                    <a:pt x="3478763" y="1544407"/>
                  </a:moveTo>
                  <a:lnTo>
                    <a:pt x="4486152" y="1544407"/>
                  </a:lnTo>
                  <a:cubicBezTo>
                    <a:pt x="4484148" y="1548197"/>
                    <a:pt x="4481735" y="1551706"/>
                    <a:pt x="4479313" y="1555187"/>
                  </a:cubicBezTo>
                  <a:lnTo>
                    <a:pt x="4654042" y="1763437"/>
                  </a:lnTo>
                  <a:lnTo>
                    <a:pt x="3697470" y="1763437"/>
                  </a:lnTo>
                  <a:cubicBezTo>
                    <a:pt x="3614316" y="1711031"/>
                    <a:pt x="3539996" y="1636273"/>
                    <a:pt x="3478763" y="1544407"/>
                  </a:cubicBezTo>
                  <a:close/>
                  <a:moveTo>
                    <a:pt x="10408772" y="1290902"/>
                  </a:moveTo>
                  <a:lnTo>
                    <a:pt x="10568570" y="1290902"/>
                  </a:lnTo>
                  <a:cubicBezTo>
                    <a:pt x="10577470" y="1298557"/>
                    <a:pt x="10581828" y="1306214"/>
                    <a:pt x="10590729" y="1313870"/>
                  </a:cubicBezTo>
                  <a:cubicBezTo>
                    <a:pt x="10620545" y="1348521"/>
                    <a:pt x="10677153" y="1369391"/>
                    <a:pt x="10721250" y="1365562"/>
                  </a:cubicBezTo>
                  <a:cubicBezTo>
                    <a:pt x="10765348" y="1361734"/>
                    <a:pt x="10826744" y="1338516"/>
                    <a:pt x="10855315" y="1290902"/>
                  </a:cubicBezTo>
                  <a:lnTo>
                    <a:pt x="11214890" y="1290902"/>
                  </a:lnTo>
                  <a:lnTo>
                    <a:pt x="11346112" y="1290902"/>
                  </a:lnTo>
                  <a:cubicBezTo>
                    <a:pt x="11334622" y="1353431"/>
                    <a:pt x="11312604" y="1412394"/>
                    <a:pt x="11280882" y="1465414"/>
                  </a:cubicBezTo>
                  <a:lnTo>
                    <a:pt x="11214890" y="1465414"/>
                  </a:lnTo>
                  <a:lnTo>
                    <a:pt x="10408772" y="1465414"/>
                  </a:lnTo>
                  <a:close/>
                  <a:moveTo>
                    <a:pt x="3354588" y="1288169"/>
                  </a:moveTo>
                  <a:lnTo>
                    <a:pt x="3891084" y="1288169"/>
                  </a:lnTo>
                  <a:cubicBezTo>
                    <a:pt x="3918715" y="1317171"/>
                    <a:pt x="3949853" y="1333215"/>
                    <a:pt x="3982693" y="1333215"/>
                  </a:cubicBezTo>
                  <a:cubicBezTo>
                    <a:pt x="4015535" y="1333215"/>
                    <a:pt x="4046674" y="1317171"/>
                    <a:pt x="4074304" y="1288169"/>
                  </a:cubicBezTo>
                  <a:lnTo>
                    <a:pt x="4610046" y="1288169"/>
                  </a:lnTo>
                  <a:cubicBezTo>
                    <a:pt x="4590290" y="1350350"/>
                    <a:pt x="4565183" y="1408715"/>
                    <a:pt x="4535426" y="1462313"/>
                  </a:cubicBezTo>
                  <a:lnTo>
                    <a:pt x="3429061" y="1462313"/>
                  </a:lnTo>
                  <a:cubicBezTo>
                    <a:pt x="3399902" y="1408452"/>
                    <a:pt x="3374896" y="1350106"/>
                    <a:pt x="3354588" y="1288169"/>
                  </a:cubicBezTo>
                  <a:close/>
                  <a:moveTo>
                    <a:pt x="9781432" y="1288165"/>
                  </a:moveTo>
                  <a:lnTo>
                    <a:pt x="10286039" y="1288165"/>
                  </a:lnTo>
                  <a:lnTo>
                    <a:pt x="10286039" y="1462314"/>
                  </a:lnTo>
                  <a:lnTo>
                    <a:pt x="9781432" y="1462314"/>
                  </a:lnTo>
                  <a:close/>
                  <a:moveTo>
                    <a:pt x="8877431" y="1288165"/>
                  </a:moveTo>
                  <a:lnTo>
                    <a:pt x="9382033" y="1288165"/>
                  </a:lnTo>
                  <a:lnTo>
                    <a:pt x="9382033" y="1462314"/>
                  </a:lnTo>
                  <a:lnTo>
                    <a:pt x="8877431" y="1462314"/>
                  </a:lnTo>
                  <a:close/>
                  <a:moveTo>
                    <a:pt x="7848731" y="1288165"/>
                  </a:moveTo>
                  <a:lnTo>
                    <a:pt x="8501703" y="1288165"/>
                  </a:lnTo>
                  <a:lnTo>
                    <a:pt x="8501703" y="1462314"/>
                  </a:lnTo>
                  <a:lnTo>
                    <a:pt x="7921150" y="1462314"/>
                  </a:lnTo>
                  <a:close/>
                  <a:moveTo>
                    <a:pt x="7193139" y="1288165"/>
                  </a:moveTo>
                  <a:lnTo>
                    <a:pt x="7648159" y="1288165"/>
                  </a:lnTo>
                  <a:lnTo>
                    <a:pt x="7648159" y="1462314"/>
                  </a:lnTo>
                  <a:lnTo>
                    <a:pt x="7193139" y="1462314"/>
                  </a:lnTo>
                  <a:close/>
                  <a:moveTo>
                    <a:pt x="6188669" y="1288165"/>
                  </a:moveTo>
                  <a:lnTo>
                    <a:pt x="6674501" y="1288165"/>
                  </a:lnTo>
                  <a:lnTo>
                    <a:pt x="6674501" y="1351991"/>
                  </a:lnTo>
                  <a:lnTo>
                    <a:pt x="7080275" y="1351991"/>
                  </a:lnTo>
                  <a:lnTo>
                    <a:pt x="7080275" y="1462314"/>
                  </a:lnTo>
                  <a:lnTo>
                    <a:pt x="6188669" y="1462314"/>
                  </a:lnTo>
                  <a:close/>
                  <a:moveTo>
                    <a:pt x="4794722" y="1288165"/>
                  </a:moveTo>
                  <a:lnTo>
                    <a:pt x="5308313" y="1288165"/>
                  </a:lnTo>
                  <a:cubicBezTo>
                    <a:pt x="5331518" y="1333078"/>
                    <a:pt x="5378715" y="1363467"/>
                    <a:pt x="5433050" y="1363467"/>
                  </a:cubicBezTo>
                  <a:cubicBezTo>
                    <a:pt x="5487389" y="1363467"/>
                    <a:pt x="5534582" y="1333078"/>
                    <a:pt x="5557791" y="1288165"/>
                  </a:cubicBezTo>
                  <a:lnTo>
                    <a:pt x="6071387" y="1288165"/>
                  </a:lnTo>
                  <a:cubicBezTo>
                    <a:pt x="6067418" y="1349988"/>
                    <a:pt x="6051903" y="1408730"/>
                    <a:pt x="6026879" y="1462314"/>
                  </a:cubicBezTo>
                  <a:lnTo>
                    <a:pt x="4839225" y="1462314"/>
                  </a:lnTo>
                  <a:cubicBezTo>
                    <a:pt x="4814201" y="1408730"/>
                    <a:pt x="4798682" y="1349988"/>
                    <a:pt x="4794722" y="1288165"/>
                  </a:cubicBezTo>
                  <a:close/>
                  <a:moveTo>
                    <a:pt x="2285298" y="1288165"/>
                  </a:moveTo>
                  <a:lnTo>
                    <a:pt x="2771132" y="1288165"/>
                  </a:lnTo>
                  <a:lnTo>
                    <a:pt x="2771132" y="1351991"/>
                  </a:lnTo>
                  <a:lnTo>
                    <a:pt x="3183254" y="1351991"/>
                  </a:lnTo>
                  <a:lnTo>
                    <a:pt x="3183254" y="1462314"/>
                  </a:lnTo>
                  <a:lnTo>
                    <a:pt x="2285298" y="1462314"/>
                  </a:lnTo>
                  <a:close/>
                  <a:moveTo>
                    <a:pt x="1586644" y="1288165"/>
                  </a:moveTo>
                  <a:lnTo>
                    <a:pt x="2038472" y="1288165"/>
                  </a:lnTo>
                  <a:lnTo>
                    <a:pt x="2121783" y="1462314"/>
                  </a:lnTo>
                  <a:lnTo>
                    <a:pt x="1663530" y="1462314"/>
                  </a:lnTo>
                  <a:close/>
                  <a:moveTo>
                    <a:pt x="985097" y="1288165"/>
                  </a:moveTo>
                  <a:lnTo>
                    <a:pt x="1468672" y="1288165"/>
                  </a:lnTo>
                  <a:lnTo>
                    <a:pt x="1468672" y="1462314"/>
                  </a:lnTo>
                  <a:lnTo>
                    <a:pt x="985097" y="1462314"/>
                  </a:lnTo>
                  <a:close/>
                  <a:moveTo>
                    <a:pt x="0" y="1288165"/>
                  </a:moveTo>
                  <a:lnTo>
                    <a:pt x="506025" y="1288165"/>
                  </a:lnTo>
                  <a:lnTo>
                    <a:pt x="506025" y="1462314"/>
                  </a:lnTo>
                  <a:lnTo>
                    <a:pt x="0" y="1462314"/>
                  </a:lnTo>
                  <a:close/>
                  <a:moveTo>
                    <a:pt x="10408772" y="1157361"/>
                  </a:moveTo>
                  <a:lnTo>
                    <a:pt x="10468381" y="1208632"/>
                  </a:lnTo>
                  <a:lnTo>
                    <a:pt x="10408772" y="1208632"/>
                  </a:lnTo>
                  <a:close/>
                  <a:moveTo>
                    <a:pt x="10816942" y="1078164"/>
                  </a:moveTo>
                  <a:lnTo>
                    <a:pt x="11358000" y="1078164"/>
                  </a:lnTo>
                  <a:cubicBezTo>
                    <a:pt x="11367192" y="1149515"/>
                    <a:pt x="11358946" y="1186888"/>
                    <a:pt x="11359134" y="1208632"/>
                  </a:cubicBezTo>
                  <a:lnTo>
                    <a:pt x="11359134" y="1208633"/>
                  </a:lnTo>
                  <a:lnTo>
                    <a:pt x="10871056" y="1208633"/>
                  </a:lnTo>
                  <a:cubicBezTo>
                    <a:pt x="10871350" y="1207645"/>
                    <a:pt x="10871355" y="1206649"/>
                    <a:pt x="10871355" y="1205652"/>
                  </a:cubicBezTo>
                  <a:cubicBezTo>
                    <a:pt x="10871355" y="1153657"/>
                    <a:pt x="10847076" y="1107297"/>
                    <a:pt x="10808382" y="1078165"/>
                  </a:cubicBezTo>
                  <a:lnTo>
                    <a:pt x="10816943" y="1078165"/>
                  </a:lnTo>
                  <a:close/>
                  <a:moveTo>
                    <a:pt x="9781432" y="1075882"/>
                  </a:moveTo>
                  <a:lnTo>
                    <a:pt x="10286039" y="1075882"/>
                  </a:lnTo>
                  <a:lnTo>
                    <a:pt x="10286039" y="1206076"/>
                  </a:lnTo>
                  <a:lnTo>
                    <a:pt x="9781432" y="1206076"/>
                  </a:lnTo>
                  <a:close/>
                  <a:moveTo>
                    <a:pt x="8877431" y="1075882"/>
                  </a:moveTo>
                  <a:lnTo>
                    <a:pt x="9382033" y="1075882"/>
                  </a:lnTo>
                  <a:lnTo>
                    <a:pt x="9382033" y="1206076"/>
                  </a:lnTo>
                  <a:lnTo>
                    <a:pt x="8877431" y="1206076"/>
                  </a:lnTo>
                  <a:close/>
                  <a:moveTo>
                    <a:pt x="7760453" y="1075882"/>
                  </a:moveTo>
                  <a:lnTo>
                    <a:pt x="8501703" y="1075882"/>
                  </a:lnTo>
                  <a:lnTo>
                    <a:pt x="8501703" y="1206076"/>
                  </a:lnTo>
                  <a:lnTo>
                    <a:pt x="7814594" y="1206076"/>
                  </a:lnTo>
                  <a:close/>
                  <a:moveTo>
                    <a:pt x="7193139" y="1075882"/>
                  </a:moveTo>
                  <a:lnTo>
                    <a:pt x="7648159" y="1075882"/>
                  </a:lnTo>
                  <a:lnTo>
                    <a:pt x="7648159" y="1206076"/>
                  </a:lnTo>
                  <a:lnTo>
                    <a:pt x="7193139" y="1206076"/>
                  </a:lnTo>
                  <a:close/>
                  <a:moveTo>
                    <a:pt x="6188669" y="1075882"/>
                  </a:moveTo>
                  <a:lnTo>
                    <a:pt x="6674501" y="1075882"/>
                  </a:lnTo>
                  <a:lnTo>
                    <a:pt x="6674501" y="1206076"/>
                  </a:lnTo>
                  <a:lnTo>
                    <a:pt x="6188669" y="1206076"/>
                  </a:lnTo>
                  <a:close/>
                  <a:moveTo>
                    <a:pt x="5574793" y="1075882"/>
                  </a:moveTo>
                  <a:lnTo>
                    <a:pt x="6073294" y="1075882"/>
                  </a:lnTo>
                  <a:lnTo>
                    <a:pt x="6073294" y="1206076"/>
                  </a:lnTo>
                  <a:lnTo>
                    <a:pt x="5574793" y="1206076"/>
                  </a:lnTo>
                  <a:close/>
                  <a:moveTo>
                    <a:pt x="4792811" y="1075882"/>
                  </a:moveTo>
                  <a:lnTo>
                    <a:pt x="5291307" y="1075882"/>
                  </a:lnTo>
                  <a:lnTo>
                    <a:pt x="5291307" y="1206076"/>
                  </a:lnTo>
                  <a:lnTo>
                    <a:pt x="4792811" y="1206076"/>
                  </a:lnTo>
                  <a:close/>
                  <a:moveTo>
                    <a:pt x="2285298" y="1075882"/>
                  </a:moveTo>
                  <a:lnTo>
                    <a:pt x="2771132" y="1075882"/>
                  </a:lnTo>
                  <a:lnTo>
                    <a:pt x="2771132" y="1206076"/>
                  </a:lnTo>
                  <a:lnTo>
                    <a:pt x="2285298" y="1206076"/>
                  </a:lnTo>
                  <a:close/>
                  <a:moveTo>
                    <a:pt x="1492927" y="1075882"/>
                  </a:moveTo>
                  <a:lnTo>
                    <a:pt x="1945589" y="1075882"/>
                  </a:lnTo>
                  <a:cubicBezTo>
                    <a:pt x="1944041" y="1077590"/>
                    <a:pt x="1942273" y="1079022"/>
                    <a:pt x="1940491" y="1080455"/>
                  </a:cubicBezTo>
                  <a:lnTo>
                    <a:pt x="1939110" y="1080455"/>
                  </a:lnTo>
                  <a:lnTo>
                    <a:pt x="1939524" y="1081320"/>
                  </a:lnTo>
                  <a:cubicBezTo>
                    <a:pt x="1939165" y="1081707"/>
                    <a:pt x="1938755" y="1082034"/>
                    <a:pt x="1938345" y="1082361"/>
                  </a:cubicBezTo>
                  <a:lnTo>
                    <a:pt x="1940022" y="1082361"/>
                  </a:lnTo>
                  <a:lnTo>
                    <a:pt x="1999205" y="1206076"/>
                  </a:lnTo>
                  <a:lnTo>
                    <a:pt x="1550403" y="1206076"/>
                  </a:lnTo>
                  <a:close/>
                  <a:moveTo>
                    <a:pt x="985097" y="1075882"/>
                  </a:moveTo>
                  <a:lnTo>
                    <a:pt x="1468672" y="1075882"/>
                  </a:lnTo>
                  <a:lnTo>
                    <a:pt x="1468672" y="1206076"/>
                  </a:lnTo>
                  <a:lnTo>
                    <a:pt x="985097" y="1206076"/>
                  </a:lnTo>
                  <a:close/>
                  <a:moveTo>
                    <a:pt x="0" y="1075882"/>
                  </a:moveTo>
                  <a:lnTo>
                    <a:pt x="877145" y="1075882"/>
                  </a:lnTo>
                  <a:lnTo>
                    <a:pt x="877145" y="1098345"/>
                  </a:lnTo>
                  <a:lnTo>
                    <a:pt x="869625" y="1098345"/>
                  </a:lnTo>
                  <a:lnTo>
                    <a:pt x="506025" y="1098345"/>
                  </a:lnTo>
                  <a:lnTo>
                    <a:pt x="506025" y="1206076"/>
                  </a:lnTo>
                  <a:lnTo>
                    <a:pt x="0" y="1206076"/>
                  </a:lnTo>
                  <a:close/>
                  <a:moveTo>
                    <a:pt x="4174413" y="1075881"/>
                  </a:moveTo>
                  <a:lnTo>
                    <a:pt x="4660572" y="1075881"/>
                  </a:lnTo>
                  <a:cubicBezTo>
                    <a:pt x="4654171" y="1120550"/>
                    <a:pt x="4645505" y="1164090"/>
                    <a:pt x="4633997" y="1206075"/>
                  </a:cubicBezTo>
                  <a:lnTo>
                    <a:pt x="4129883" y="1206075"/>
                  </a:lnTo>
                  <a:cubicBezTo>
                    <a:pt x="4148445" y="1169059"/>
                    <a:pt x="4163826" y="1125090"/>
                    <a:pt x="4174413" y="1075881"/>
                  </a:cubicBezTo>
                  <a:close/>
                  <a:moveTo>
                    <a:pt x="3305162" y="1075881"/>
                  </a:moveTo>
                  <a:lnTo>
                    <a:pt x="3790976" y="1075881"/>
                  </a:lnTo>
                  <a:cubicBezTo>
                    <a:pt x="3801558" y="1125090"/>
                    <a:pt x="3816942" y="1169059"/>
                    <a:pt x="3835506" y="1206075"/>
                  </a:cubicBezTo>
                  <a:lnTo>
                    <a:pt x="3330959" y="1206075"/>
                  </a:lnTo>
                  <a:cubicBezTo>
                    <a:pt x="3319852" y="1164035"/>
                    <a:pt x="3311209" y="1120545"/>
                    <a:pt x="3305162" y="1075881"/>
                  </a:cubicBezTo>
                  <a:close/>
                  <a:moveTo>
                    <a:pt x="10587776" y="879486"/>
                  </a:moveTo>
                  <a:lnTo>
                    <a:pt x="11280821" y="879486"/>
                  </a:lnTo>
                  <a:cubicBezTo>
                    <a:pt x="11304371" y="915413"/>
                    <a:pt x="11325405" y="952210"/>
                    <a:pt x="11338792" y="993628"/>
                  </a:cubicBezTo>
                  <a:lnTo>
                    <a:pt x="10727828" y="995899"/>
                  </a:lnTo>
                  <a:close/>
                  <a:moveTo>
                    <a:pt x="9781432" y="877625"/>
                  </a:moveTo>
                  <a:lnTo>
                    <a:pt x="10286039" y="877625"/>
                  </a:lnTo>
                  <a:lnTo>
                    <a:pt x="10286039" y="993788"/>
                  </a:lnTo>
                  <a:lnTo>
                    <a:pt x="9781432" y="993788"/>
                  </a:lnTo>
                  <a:close/>
                  <a:moveTo>
                    <a:pt x="8877431" y="877625"/>
                  </a:moveTo>
                  <a:lnTo>
                    <a:pt x="9382033" y="877625"/>
                  </a:lnTo>
                  <a:lnTo>
                    <a:pt x="9382033" y="993788"/>
                  </a:lnTo>
                  <a:lnTo>
                    <a:pt x="8877431" y="993788"/>
                  </a:lnTo>
                  <a:close/>
                  <a:moveTo>
                    <a:pt x="7678004" y="877625"/>
                  </a:moveTo>
                  <a:lnTo>
                    <a:pt x="8501703" y="877625"/>
                  </a:lnTo>
                  <a:lnTo>
                    <a:pt x="8501703" y="993788"/>
                  </a:lnTo>
                  <a:lnTo>
                    <a:pt x="7726316" y="993788"/>
                  </a:lnTo>
                  <a:close/>
                  <a:moveTo>
                    <a:pt x="7193139" y="877625"/>
                  </a:moveTo>
                  <a:lnTo>
                    <a:pt x="7648159" y="877625"/>
                  </a:lnTo>
                  <a:lnTo>
                    <a:pt x="7648159" y="993788"/>
                  </a:lnTo>
                  <a:lnTo>
                    <a:pt x="7193139" y="993788"/>
                  </a:lnTo>
                  <a:close/>
                  <a:moveTo>
                    <a:pt x="6188669" y="877625"/>
                  </a:moveTo>
                  <a:lnTo>
                    <a:pt x="7056268" y="877625"/>
                  </a:lnTo>
                  <a:lnTo>
                    <a:pt x="7056268" y="988326"/>
                  </a:lnTo>
                  <a:lnTo>
                    <a:pt x="6674501" y="988326"/>
                  </a:lnTo>
                  <a:lnTo>
                    <a:pt x="6674501" y="993788"/>
                  </a:lnTo>
                  <a:lnTo>
                    <a:pt x="6188669" y="993788"/>
                  </a:lnTo>
                  <a:close/>
                  <a:moveTo>
                    <a:pt x="5574793" y="877625"/>
                  </a:moveTo>
                  <a:lnTo>
                    <a:pt x="6073294" y="877625"/>
                  </a:lnTo>
                  <a:lnTo>
                    <a:pt x="6073294" y="993788"/>
                  </a:lnTo>
                  <a:lnTo>
                    <a:pt x="5574793" y="993788"/>
                  </a:lnTo>
                  <a:close/>
                  <a:moveTo>
                    <a:pt x="4792811" y="877625"/>
                  </a:moveTo>
                  <a:lnTo>
                    <a:pt x="5291307" y="877625"/>
                  </a:lnTo>
                  <a:lnTo>
                    <a:pt x="5291307" y="993788"/>
                  </a:lnTo>
                  <a:lnTo>
                    <a:pt x="4792811" y="993788"/>
                  </a:lnTo>
                  <a:close/>
                  <a:moveTo>
                    <a:pt x="2285298" y="877625"/>
                  </a:moveTo>
                  <a:lnTo>
                    <a:pt x="3161500" y="877625"/>
                  </a:lnTo>
                  <a:lnTo>
                    <a:pt x="3161500" y="988326"/>
                  </a:lnTo>
                  <a:lnTo>
                    <a:pt x="2771132" y="988326"/>
                  </a:lnTo>
                  <a:lnTo>
                    <a:pt x="2771132" y="993788"/>
                  </a:lnTo>
                  <a:lnTo>
                    <a:pt x="2285298" y="993788"/>
                  </a:lnTo>
                  <a:close/>
                  <a:moveTo>
                    <a:pt x="985097" y="877625"/>
                  </a:moveTo>
                  <a:lnTo>
                    <a:pt x="2107746" y="877625"/>
                  </a:lnTo>
                  <a:cubicBezTo>
                    <a:pt x="2086278" y="919656"/>
                    <a:pt x="2059665" y="958619"/>
                    <a:pt x="2028664" y="993788"/>
                  </a:cubicBezTo>
                  <a:lnTo>
                    <a:pt x="985097" y="993788"/>
                  </a:lnTo>
                  <a:close/>
                  <a:moveTo>
                    <a:pt x="0" y="877625"/>
                  </a:moveTo>
                  <a:lnTo>
                    <a:pt x="877145" y="877625"/>
                  </a:lnTo>
                  <a:lnTo>
                    <a:pt x="877145" y="993788"/>
                  </a:lnTo>
                  <a:lnTo>
                    <a:pt x="0" y="993788"/>
                  </a:lnTo>
                  <a:close/>
                  <a:moveTo>
                    <a:pt x="4199211" y="877624"/>
                  </a:moveTo>
                  <a:lnTo>
                    <a:pt x="4674176" y="877624"/>
                  </a:lnTo>
                  <a:cubicBezTo>
                    <a:pt x="4674327" y="879591"/>
                    <a:pt x="4674332" y="881557"/>
                    <a:pt x="4674332" y="883528"/>
                  </a:cubicBezTo>
                  <a:cubicBezTo>
                    <a:pt x="4674332" y="920824"/>
                    <a:pt x="4672822" y="957628"/>
                    <a:pt x="4669465" y="993787"/>
                  </a:cubicBezTo>
                  <a:lnTo>
                    <a:pt x="4189743" y="993787"/>
                  </a:lnTo>
                  <a:cubicBezTo>
                    <a:pt x="4195970" y="956882"/>
                    <a:pt x="4199133" y="917914"/>
                    <a:pt x="4199211" y="877624"/>
                  </a:cubicBezTo>
                  <a:close/>
                  <a:moveTo>
                    <a:pt x="3291213" y="877624"/>
                  </a:moveTo>
                  <a:lnTo>
                    <a:pt x="3766173" y="877624"/>
                  </a:lnTo>
                  <a:cubicBezTo>
                    <a:pt x="3766256" y="917914"/>
                    <a:pt x="3769415" y="956882"/>
                    <a:pt x="3775650" y="993787"/>
                  </a:cubicBezTo>
                  <a:lnTo>
                    <a:pt x="3295989" y="993787"/>
                  </a:lnTo>
                  <a:cubicBezTo>
                    <a:pt x="3292572" y="957632"/>
                    <a:pt x="3291057" y="920824"/>
                    <a:pt x="3291057" y="883528"/>
                  </a:cubicBezTo>
                  <a:close/>
                  <a:moveTo>
                    <a:pt x="10461146" y="710797"/>
                  </a:moveTo>
                  <a:lnTo>
                    <a:pt x="11109160" y="710797"/>
                  </a:lnTo>
                  <a:cubicBezTo>
                    <a:pt x="11109161" y="710797"/>
                    <a:pt x="11109161" y="710798"/>
                    <a:pt x="11109162" y="710798"/>
                  </a:cubicBezTo>
                  <a:lnTo>
                    <a:pt x="11121245" y="710798"/>
                  </a:lnTo>
                  <a:lnTo>
                    <a:pt x="11122337" y="711693"/>
                  </a:lnTo>
                  <a:lnTo>
                    <a:pt x="11118350" y="711693"/>
                  </a:lnTo>
                  <a:cubicBezTo>
                    <a:pt x="11153339" y="736641"/>
                    <a:pt x="11185427" y="765257"/>
                    <a:pt x="11213739" y="797219"/>
                  </a:cubicBezTo>
                  <a:lnTo>
                    <a:pt x="10517279" y="797218"/>
                  </a:lnTo>
                  <a:cubicBezTo>
                    <a:pt x="10497025" y="770452"/>
                    <a:pt x="10475239" y="741481"/>
                    <a:pt x="10461146" y="710797"/>
                  </a:cubicBezTo>
                  <a:close/>
                  <a:moveTo>
                    <a:pt x="9781432" y="709293"/>
                  </a:moveTo>
                  <a:lnTo>
                    <a:pt x="10286039" y="709293"/>
                  </a:lnTo>
                  <a:lnTo>
                    <a:pt x="10286039" y="795531"/>
                  </a:lnTo>
                  <a:lnTo>
                    <a:pt x="9781432" y="795531"/>
                  </a:lnTo>
                  <a:close/>
                  <a:moveTo>
                    <a:pt x="8877431" y="709293"/>
                  </a:moveTo>
                  <a:lnTo>
                    <a:pt x="9382033" y="709293"/>
                  </a:lnTo>
                  <a:lnTo>
                    <a:pt x="9382033" y="795531"/>
                  </a:lnTo>
                  <a:lnTo>
                    <a:pt x="8877431" y="795531"/>
                  </a:lnTo>
                  <a:close/>
                  <a:moveTo>
                    <a:pt x="8042875" y="709293"/>
                  </a:moveTo>
                  <a:lnTo>
                    <a:pt x="8501703" y="709293"/>
                  </a:lnTo>
                  <a:lnTo>
                    <a:pt x="8501703" y="795531"/>
                  </a:lnTo>
                  <a:lnTo>
                    <a:pt x="8042875" y="795531"/>
                  </a:lnTo>
                  <a:close/>
                  <a:moveTo>
                    <a:pt x="7193139" y="709293"/>
                  </a:moveTo>
                  <a:lnTo>
                    <a:pt x="7996240" y="709293"/>
                  </a:lnTo>
                  <a:lnTo>
                    <a:pt x="8036152" y="795531"/>
                  </a:lnTo>
                  <a:lnTo>
                    <a:pt x="7193139" y="795531"/>
                  </a:lnTo>
                  <a:close/>
                  <a:moveTo>
                    <a:pt x="6188669" y="709293"/>
                  </a:moveTo>
                  <a:lnTo>
                    <a:pt x="6674501" y="709293"/>
                  </a:lnTo>
                  <a:lnTo>
                    <a:pt x="6674501" y="714671"/>
                  </a:lnTo>
                  <a:lnTo>
                    <a:pt x="7056268" y="714671"/>
                  </a:lnTo>
                  <a:lnTo>
                    <a:pt x="7056268" y="795531"/>
                  </a:lnTo>
                  <a:lnTo>
                    <a:pt x="6188669" y="795531"/>
                  </a:lnTo>
                  <a:close/>
                  <a:moveTo>
                    <a:pt x="5574793" y="709293"/>
                  </a:moveTo>
                  <a:lnTo>
                    <a:pt x="6073294" y="709293"/>
                  </a:lnTo>
                  <a:lnTo>
                    <a:pt x="6073294" y="795531"/>
                  </a:lnTo>
                  <a:lnTo>
                    <a:pt x="5574793" y="795531"/>
                  </a:lnTo>
                  <a:close/>
                  <a:moveTo>
                    <a:pt x="4792811" y="709293"/>
                  </a:moveTo>
                  <a:lnTo>
                    <a:pt x="5291307" y="709293"/>
                  </a:lnTo>
                  <a:lnTo>
                    <a:pt x="5291307" y="795531"/>
                  </a:lnTo>
                  <a:lnTo>
                    <a:pt x="4792811" y="795531"/>
                  </a:lnTo>
                  <a:close/>
                  <a:moveTo>
                    <a:pt x="2285298" y="709293"/>
                  </a:moveTo>
                  <a:lnTo>
                    <a:pt x="2771132" y="709293"/>
                  </a:lnTo>
                  <a:lnTo>
                    <a:pt x="2771132" y="714671"/>
                  </a:lnTo>
                  <a:lnTo>
                    <a:pt x="3161500" y="714671"/>
                  </a:lnTo>
                  <a:lnTo>
                    <a:pt x="3161500" y="795531"/>
                  </a:lnTo>
                  <a:lnTo>
                    <a:pt x="2285298" y="795531"/>
                  </a:lnTo>
                  <a:close/>
                  <a:moveTo>
                    <a:pt x="1709143" y="709293"/>
                  </a:moveTo>
                  <a:lnTo>
                    <a:pt x="2169670" y="709293"/>
                  </a:lnTo>
                  <a:cubicBezTo>
                    <a:pt x="2163895" y="738935"/>
                    <a:pt x="2155552" y="767712"/>
                    <a:pt x="2145130" y="795531"/>
                  </a:cubicBezTo>
                  <a:lnTo>
                    <a:pt x="1595923" y="795531"/>
                  </a:lnTo>
                  <a:cubicBezTo>
                    <a:pt x="1642913" y="780533"/>
                    <a:pt x="1682554" y="749578"/>
                    <a:pt x="1709143" y="709293"/>
                  </a:cubicBezTo>
                  <a:close/>
                  <a:moveTo>
                    <a:pt x="985097" y="709293"/>
                  </a:moveTo>
                  <a:lnTo>
                    <a:pt x="1469893" y="709293"/>
                  </a:lnTo>
                  <a:lnTo>
                    <a:pt x="1469893" y="795531"/>
                  </a:lnTo>
                  <a:lnTo>
                    <a:pt x="985097" y="795531"/>
                  </a:lnTo>
                  <a:close/>
                  <a:moveTo>
                    <a:pt x="0" y="709293"/>
                  </a:moveTo>
                  <a:lnTo>
                    <a:pt x="877145" y="709293"/>
                  </a:lnTo>
                  <a:lnTo>
                    <a:pt x="877145" y="795531"/>
                  </a:lnTo>
                  <a:lnTo>
                    <a:pt x="0" y="795531"/>
                  </a:lnTo>
                  <a:close/>
                  <a:moveTo>
                    <a:pt x="4189251" y="709292"/>
                  </a:moveTo>
                  <a:lnTo>
                    <a:pt x="4662658" y="709292"/>
                  </a:lnTo>
                  <a:cubicBezTo>
                    <a:pt x="4666812" y="737581"/>
                    <a:pt x="4669621" y="766357"/>
                    <a:pt x="4671191" y="795530"/>
                  </a:cubicBezTo>
                  <a:lnTo>
                    <a:pt x="4197682" y="795530"/>
                  </a:lnTo>
                  <a:cubicBezTo>
                    <a:pt x="4197148" y="765777"/>
                    <a:pt x="4194298" y="736917"/>
                    <a:pt x="4189251" y="709292"/>
                  </a:cubicBezTo>
                  <a:close/>
                  <a:moveTo>
                    <a:pt x="3302730" y="709292"/>
                  </a:moveTo>
                  <a:lnTo>
                    <a:pt x="3776138" y="709292"/>
                  </a:lnTo>
                  <a:cubicBezTo>
                    <a:pt x="3771091" y="736917"/>
                    <a:pt x="3768241" y="765777"/>
                    <a:pt x="3767701" y="795530"/>
                  </a:cubicBezTo>
                  <a:lnTo>
                    <a:pt x="3294197" y="795530"/>
                  </a:lnTo>
                  <a:cubicBezTo>
                    <a:pt x="3295768" y="766357"/>
                    <a:pt x="3298581" y="737581"/>
                    <a:pt x="3302730" y="709292"/>
                  </a:cubicBezTo>
                  <a:close/>
                  <a:moveTo>
                    <a:pt x="10418948" y="565540"/>
                  </a:moveTo>
                  <a:lnTo>
                    <a:pt x="10949595" y="565540"/>
                  </a:lnTo>
                  <a:cubicBezTo>
                    <a:pt x="10953670" y="570456"/>
                    <a:pt x="10958769" y="574162"/>
                    <a:pt x="10964075" y="577567"/>
                  </a:cubicBezTo>
                  <a:lnTo>
                    <a:pt x="11026395" y="628529"/>
                  </a:lnTo>
                  <a:lnTo>
                    <a:pt x="10434083" y="628529"/>
                  </a:lnTo>
                  <a:cubicBezTo>
                    <a:pt x="10426940" y="608233"/>
                    <a:pt x="10421851" y="587175"/>
                    <a:pt x="10418948" y="565540"/>
                  </a:cubicBezTo>
                  <a:close/>
                  <a:moveTo>
                    <a:pt x="9781432" y="564344"/>
                  </a:moveTo>
                  <a:lnTo>
                    <a:pt x="10286039" y="564344"/>
                  </a:lnTo>
                  <a:lnTo>
                    <a:pt x="10286039" y="627199"/>
                  </a:lnTo>
                  <a:lnTo>
                    <a:pt x="9781432" y="627199"/>
                  </a:lnTo>
                  <a:close/>
                  <a:moveTo>
                    <a:pt x="8877431" y="564344"/>
                  </a:moveTo>
                  <a:lnTo>
                    <a:pt x="9382033" y="564344"/>
                  </a:lnTo>
                  <a:lnTo>
                    <a:pt x="9382033" y="627199"/>
                  </a:lnTo>
                  <a:lnTo>
                    <a:pt x="8877431" y="627199"/>
                  </a:lnTo>
                  <a:close/>
                  <a:moveTo>
                    <a:pt x="8042875" y="564344"/>
                  </a:moveTo>
                  <a:lnTo>
                    <a:pt x="8501703" y="564344"/>
                  </a:lnTo>
                  <a:lnTo>
                    <a:pt x="8501703" y="627199"/>
                  </a:lnTo>
                  <a:lnTo>
                    <a:pt x="8042875" y="627199"/>
                  </a:lnTo>
                  <a:close/>
                  <a:moveTo>
                    <a:pt x="7193139" y="564344"/>
                  </a:moveTo>
                  <a:lnTo>
                    <a:pt x="7929154" y="564344"/>
                  </a:lnTo>
                  <a:lnTo>
                    <a:pt x="7958244" y="627199"/>
                  </a:lnTo>
                  <a:lnTo>
                    <a:pt x="7193139" y="627199"/>
                  </a:lnTo>
                  <a:close/>
                  <a:moveTo>
                    <a:pt x="6188669" y="564344"/>
                  </a:moveTo>
                  <a:lnTo>
                    <a:pt x="6674501" y="564344"/>
                  </a:lnTo>
                  <a:lnTo>
                    <a:pt x="6674501" y="627199"/>
                  </a:lnTo>
                  <a:lnTo>
                    <a:pt x="6188669" y="627199"/>
                  </a:lnTo>
                  <a:close/>
                  <a:moveTo>
                    <a:pt x="5574793" y="564344"/>
                  </a:moveTo>
                  <a:lnTo>
                    <a:pt x="6073294" y="564344"/>
                  </a:lnTo>
                  <a:lnTo>
                    <a:pt x="6073294" y="627199"/>
                  </a:lnTo>
                  <a:lnTo>
                    <a:pt x="5574793" y="627199"/>
                  </a:lnTo>
                  <a:close/>
                  <a:moveTo>
                    <a:pt x="4792811" y="564344"/>
                  </a:moveTo>
                  <a:lnTo>
                    <a:pt x="5291307" y="564344"/>
                  </a:lnTo>
                  <a:lnTo>
                    <a:pt x="5291307" y="627199"/>
                  </a:lnTo>
                  <a:lnTo>
                    <a:pt x="4792811" y="627199"/>
                  </a:lnTo>
                  <a:close/>
                  <a:moveTo>
                    <a:pt x="2285298" y="564344"/>
                  </a:moveTo>
                  <a:lnTo>
                    <a:pt x="2771132" y="564344"/>
                  </a:lnTo>
                  <a:lnTo>
                    <a:pt x="2771132" y="627199"/>
                  </a:lnTo>
                  <a:lnTo>
                    <a:pt x="2285298" y="627199"/>
                  </a:lnTo>
                  <a:close/>
                  <a:moveTo>
                    <a:pt x="1743635" y="564344"/>
                  </a:moveTo>
                  <a:lnTo>
                    <a:pt x="2184512" y="564344"/>
                  </a:lnTo>
                  <a:cubicBezTo>
                    <a:pt x="2184766" y="566886"/>
                    <a:pt x="2184779" y="569428"/>
                    <a:pt x="2184779" y="571975"/>
                  </a:cubicBezTo>
                  <a:lnTo>
                    <a:pt x="2181588" y="627199"/>
                  </a:lnTo>
                  <a:lnTo>
                    <a:pt x="1742032" y="627199"/>
                  </a:lnTo>
                  <a:cubicBezTo>
                    <a:pt x="1744814" y="614498"/>
                    <a:pt x="1746020" y="601328"/>
                    <a:pt x="1746020" y="587881"/>
                  </a:cubicBezTo>
                  <a:close/>
                  <a:moveTo>
                    <a:pt x="985097" y="564344"/>
                  </a:moveTo>
                  <a:lnTo>
                    <a:pt x="1469893" y="564344"/>
                  </a:lnTo>
                  <a:lnTo>
                    <a:pt x="1469893" y="627199"/>
                  </a:lnTo>
                  <a:lnTo>
                    <a:pt x="985097" y="627199"/>
                  </a:lnTo>
                  <a:close/>
                  <a:moveTo>
                    <a:pt x="0" y="564344"/>
                  </a:moveTo>
                  <a:lnTo>
                    <a:pt x="505721" y="564344"/>
                  </a:lnTo>
                  <a:lnTo>
                    <a:pt x="505721" y="627199"/>
                  </a:lnTo>
                  <a:lnTo>
                    <a:pt x="0" y="627199"/>
                  </a:lnTo>
                  <a:close/>
                  <a:moveTo>
                    <a:pt x="4156173" y="564343"/>
                  </a:moveTo>
                  <a:lnTo>
                    <a:pt x="4635244" y="564343"/>
                  </a:lnTo>
                  <a:cubicBezTo>
                    <a:pt x="4640872" y="584882"/>
                    <a:pt x="4645555" y="605853"/>
                    <a:pt x="4649285" y="627198"/>
                  </a:cubicBezTo>
                  <a:lnTo>
                    <a:pt x="4173561" y="627198"/>
                  </a:lnTo>
                  <a:cubicBezTo>
                    <a:pt x="4169315" y="604960"/>
                    <a:pt x="4163223" y="584012"/>
                    <a:pt x="4156173" y="564343"/>
                  </a:cubicBezTo>
                  <a:close/>
                  <a:moveTo>
                    <a:pt x="3330140" y="564343"/>
                  </a:moveTo>
                  <a:lnTo>
                    <a:pt x="3809216" y="564343"/>
                  </a:lnTo>
                  <a:cubicBezTo>
                    <a:pt x="3802169" y="584012"/>
                    <a:pt x="3796073" y="604960"/>
                    <a:pt x="3791828" y="627198"/>
                  </a:cubicBezTo>
                  <a:lnTo>
                    <a:pt x="3316108" y="627198"/>
                  </a:lnTo>
                  <a:cubicBezTo>
                    <a:pt x="3319832" y="605853"/>
                    <a:pt x="3324517" y="584882"/>
                    <a:pt x="3330140" y="564343"/>
                  </a:cubicBezTo>
                  <a:close/>
                  <a:moveTo>
                    <a:pt x="11305691" y="441367"/>
                  </a:moveTo>
                  <a:lnTo>
                    <a:pt x="11306110" y="441367"/>
                  </a:lnTo>
                  <a:lnTo>
                    <a:pt x="11306110" y="441726"/>
                  </a:lnTo>
                  <a:close/>
                  <a:moveTo>
                    <a:pt x="10419150" y="441367"/>
                  </a:moveTo>
                  <a:lnTo>
                    <a:pt x="10893359" y="441367"/>
                  </a:lnTo>
                  <a:cubicBezTo>
                    <a:pt x="10886582" y="455880"/>
                    <a:pt x="10890875" y="469945"/>
                    <a:pt x="10894757" y="483273"/>
                  </a:cubicBezTo>
                  <a:lnTo>
                    <a:pt x="10419058" y="483273"/>
                  </a:lnTo>
                  <a:cubicBezTo>
                    <a:pt x="10417969" y="476587"/>
                    <a:pt x="10417854" y="469854"/>
                    <a:pt x="10417854" y="463084"/>
                  </a:cubicBezTo>
                  <a:close/>
                  <a:moveTo>
                    <a:pt x="9781432" y="440432"/>
                  </a:moveTo>
                  <a:lnTo>
                    <a:pt x="10286039" y="440432"/>
                  </a:lnTo>
                  <a:lnTo>
                    <a:pt x="10286039" y="482250"/>
                  </a:lnTo>
                  <a:lnTo>
                    <a:pt x="9781432" y="482250"/>
                  </a:lnTo>
                  <a:close/>
                  <a:moveTo>
                    <a:pt x="8877431" y="440432"/>
                  </a:moveTo>
                  <a:lnTo>
                    <a:pt x="9382033" y="440432"/>
                  </a:lnTo>
                  <a:lnTo>
                    <a:pt x="9382033" y="482250"/>
                  </a:lnTo>
                  <a:lnTo>
                    <a:pt x="8877431" y="482250"/>
                  </a:lnTo>
                  <a:close/>
                  <a:moveTo>
                    <a:pt x="8042875" y="440432"/>
                  </a:moveTo>
                  <a:lnTo>
                    <a:pt x="8501703" y="440432"/>
                  </a:lnTo>
                  <a:lnTo>
                    <a:pt x="8501703" y="482250"/>
                  </a:lnTo>
                  <a:lnTo>
                    <a:pt x="8042875" y="482250"/>
                  </a:lnTo>
                  <a:close/>
                  <a:moveTo>
                    <a:pt x="7193139" y="440432"/>
                  </a:moveTo>
                  <a:lnTo>
                    <a:pt x="7871807" y="440432"/>
                  </a:lnTo>
                  <a:lnTo>
                    <a:pt x="7891162" y="482250"/>
                  </a:lnTo>
                  <a:lnTo>
                    <a:pt x="7193139" y="482250"/>
                  </a:lnTo>
                  <a:close/>
                  <a:moveTo>
                    <a:pt x="6188669" y="440432"/>
                  </a:moveTo>
                  <a:lnTo>
                    <a:pt x="6674501" y="440432"/>
                  </a:lnTo>
                  <a:lnTo>
                    <a:pt x="6674501" y="482250"/>
                  </a:lnTo>
                  <a:lnTo>
                    <a:pt x="6188669" y="482250"/>
                  </a:lnTo>
                  <a:close/>
                  <a:moveTo>
                    <a:pt x="5574793" y="440432"/>
                  </a:moveTo>
                  <a:lnTo>
                    <a:pt x="6073294" y="440432"/>
                  </a:lnTo>
                  <a:lnTo>
                    <a:pt x="6073294" y="482250"/>
                  </a:lnTo>
                  <a:lnTo>
                    <a:pt x="5574793" y="482250"/>
                  </a:lnTo>
                  <a:close/>
                  <a:moveTo>
                    <a:pt x="4792811" y="440432"/>
                  </a:moveTo>
                  <a:lnTo>
                    <a:pt x="5291307" y="440432"/>
                  </a:lnTo>
                  <a:lnTo>
                    <a:pt x="5291307" y="482250"/>
                  </a:lnTo>
                  <a:lnTo>
                    <a:pt x="4792811" y="482250"/>
                  </a:lnTo>
                  <a:close/>
                  <a:moveTo>
                    <a:pt x="2285298" y="440432"/>
                  </a:moveTo>
                  <a:lnTo>
                    <a:pt x="2771132" y="440432"/>
                  </a:lnTo>
                  <a:lnTo>
                    <a:pt x="2771132" y="482250"/>
                  </a:lnTo>
                  <a:lnTo>
                    <a:pt x="2285298" y="482250"/>
                  </a:lnTo>
                  <a:close/>
                  <a:moveTo>
                    <a:pt x="1688066" y="440432"/>
                  </a:moveTo>
                  <a:lnTo>
                    <a:pt x="2171374" y="440432"/>
                  </a:lnTo>
                  <a:cubicBezTo>
                    <a:pt x="2174308" y="454201"/>
                    <a:pt x="2176703" y="468150"/>
                    <a:pt x="2178605" y="482250"/>
                  </a:cubicBezTo>
                  <a:lnTo>
                    <a:pt x="1717768" y="482250"/>
                  </a:lnTo>
                  <a:cubicBezTo>
                    <a:pt x="1710308" y="466635"/>
                    <a:pt x="1700209" y="452603"/>
                    <a:pt x="1688066" y="440432"/>
                  </a:cubicBezTo>
                  <a:close/>
                  <a:moveTo>
                    <a:pt x="985097" y="440432"/>
                  </a:moveTo>
                  <a:lnTo>
                    <a:pt x="1469893" y="440432"/>
                  </a:lnTo>
                  <a:lnTo>
                    <a:pt x="1469893" y="482250"/>
                  </a:lnTo>
                  <a:lnTo>
                    <a:pt x="985097" y="482250"/>
                  </a:lnTo>
                  <a:close/>
                  <a:moveTo>
                    <a:pt x="0" y="440432"/>
                  </a:moveTo>
                  <a:lnTo>
                    <a:pt x="505721" y="440432"/>
                  </a:lnTo>
                  <a:lnTo>
                    <a:pt x="505721" y="482250"/>
                  </a:lnTo>
                  <a:lnTo>
                    <a:pt x="0" y="482250"/>
                  </a:lnTo>
                  <a:close/>
                  <a:moveTo>
                    <a:pt x="4093268" y="440431"/>
                  </a:moveTo>
                  <a:lnTo>
                    <a:pt x="4597023" y="440431"/>
                  </a:lnTo>
                  <a:cubicBezTo>
                    <a:pt x="4602558" y="454039"/>
                    <a:pt x="4607425" y="468006"/>
                    <a:pt x="4611768" y="482249"/>
                  </a:cubicBezTo>
                  <a:lnTo>
                    <a:pt x="4120709" y="482249"/>
                  </a:lnTo>
                  <a:cubicBezTo>
                    <a:pt x="4112199" y="466767"/>
                    <a:pt x="4103118" y="452703"/>
                    <a:pt x="4093268" y="440431"/>
                  </a:cubicBezTo>
                  <a:close/>
                  <a:moveTo>
                    <a:pt x="3368371" y="440431"/>
                  </a:moveTo>
                  <a:lnTo>
                    <a:pt x="3872116" y="440431"/>
                  </a:lnTo>
                  <a:cubicBezTo>
                    <a:pt x="3862266" y="452703"/>
                    <a:pt x="3853190" y="466767"/>
                    <a:pt x="3844680" y="482249"/>
                  </a:cubicBezTo>
                  <a:lnTo>
                    <a:pt x="3353616" y="482249"/>
                  </a:lnTo>
                  <a:cubicBezTo>
                    <a:pt x="3357959" y="468006"/>
                    <a:pt x="3362831" y="454039"/>
                    <a:pt x="3368371" y="440431"/>
                  </a:cubicBezTo>
                  <a:close/>
                  <a:moveTo>
                    <a:pt x="11223979" y="437563"/>
                  </a:moveTo>
                  <a:lnTo>
                    <a:pt x="11304274" y="437563"/>
                  </a:lnTo>
                  <a:lnTo>
                    <a:pt x="11304274" y="487440"/>
                  </a:lnTo>
                  <a:lnTo>
                    <a:pt x="11274504" y="487440"/>
                  </a:lnTo>
                  <a:close/>
                  <a:moveTo>
                    <a:pt x="10437485" y="312620"/>
                  </a:moveTo>
                  <a:lnTo>
                    <a:pt x="11305204" y="312620"/>
                  </a:lnTo>
                  <a:lnTo>
                    <a:pt x="11305204" y="323517"/>
                  </a:lnTo>
                  <a:lnTo>
                    <a:pt x="11306110" y="323517"/>
                  </a:lnTo>
                  <a:lnTo>
                    <a:pt x="11306110" y="351547"/>
                  </a:lnTo>
                  <a:lnTo>
                    <a:pt x="11306110" y="359098"/>
                  </a:lnTo>
                  <a:lnTo>
                    <a:pt x="11305204" y="359098"/>
                  </a:lnTo>
                  <a:lnTo>
                    <a:pt x="11305204" y="363528"/>
                  </a:lnTo>
                  <a:lnTo>
                    <a:pt x="10423824" y="363528"/>
                  </a:lnTo>
                  <a:lnTo>
                    <a:pt x="10429797" y="336441"/>
                  </a:lnTo>
                  <a:close/>
                  <a:moveTo>
                    <a:pt x="9781432" y="312620"/>
                  </a:moveTo>
                  <a:lnTo>
                    <a:pt x="10286039" y="312620"/>
                  </a:lnTo>
                  <a:lnTo>
                    <a:pt x="10286039" y="322833"/>
                  </a:lnTo>
                  <a:lnTo>
                    <a:pt x="10286039" y="358338"/>
                  </a:lnTo>
                  <a:lnTo>
                    <a:pt x="10286039" y="358339"/>
                  </a:lnTo>
                  <a:lnTo>
                    <a:pt x="9781432" y="358339"/>
                  </a:lnTo>
                  <a:lnTo>
                    <a:pt x="9781432" y="358338"/>
                  </a:lnTo>
                  <a:lnTo>
                    <a:pt x="9781432" y="322833"/>
                  </a:lnTo>
                  <a:close/>
                  <a:moveTo>
                    <a:pt x="8611213" y="312620"/>
                  </a:moveTo>
                  <a:lnTo>
                    <a:pt x="9666891" y="312620"/>
                  </a:lnTo>
                  <a:lnTo>
                    <a:pt x="9666891" y="322833"/>
                  </a:lnTo>
                  <a:lnTo>
                    <a:pt x="9668568" y="322833"/>
                  </a:lnTo>
                  <a:lnTo>
                    <a:pt x="9668568" y="358338"/>
                  </a:lnTo>
                  <a:lnTo>
                    <a:pt x="9666891" y="358338"/>
                  </a:lnTo>
                  <a:lnTo>
                    <a:pt x="9666891" y="358339"/>
                  </a:lnTo>
                  <a:lnTo>
                    <a:pt x="8611213" y="358339"/>
                  </a:lnTo>
                  <a:close/>
                  <a:moveTo>
                    <a:pt x="8037009" y="312620"/>
                  </a:moveTo>
                  <a:lnTo>
                    <a:pt x="8500026" y="312620"/>
                  </a:lnTo>
                  <a:lnTo>
                    <a:pt x="8500026" y="322833"/>
                  </a:lnTo>
                  <a:lnTo>
                    <a:pt x="8501703" y="322833"/>
                  </a:lnTo>
                  <a:lnTo>
                    <a:pt x="8501703" y="358338"/>
                  </a:lnTo>
                  <a:lnTo>
                    <a:pt x="8500026" y="358338"/>
                  </a:lnTo>
                  <a:lnTo>
                    <a:pt x="8500026" y="358339"/>
                  </a:lnTo>
                  <a:lnTo>
                    <a:pt x="8037009" y="358339"/>
                  </a:lnTo>
                  <a:close/>
                  <a:moveTo>
                    <a:pt x="7193139" y="312620"/>
                  </a:moveTo>
                  <a:lnTo>
                    <a:pt x="7812777" y="312620"/>
                  </a:lnTo>
                  <a:lnTo>
                    <a:pt x="7833342" y="357178"/>
                  </a:lnTo>
                  <a:lnTo>
                    <a:pt x="7833342" y="357314"/>
                  </a:lnTo>
                  <a:lnTo>
                    <a:pt x="7833816" y="358338"/>
                  </a:lnTo>
                  <a:lnTo>
                    <a:pt x="7833342" y="358338"/>
                  </a:lnTo>
                  <a:lnTo>
                    <a:pt x="7833342" y="358339"/>
                  </a:lnTo>
                  <a:lnTo>
                    <a:pt x="7193139" y="358339"/>
                  </a:lnTo>
                  <a:lnTo>
                    <a:pt x="7193139" y="358338"/>
                  </a:lnTo>
                  <a:lnTo>
                    <a:pt x="7193139" y="322833"/>
                  </a:lnTo>
                  <a:close/>
                  <a:moveTo>
                    <a:pt x="6184479" y="312620"/>
                  </a:moveTo>
                  <a:lnTo>
                    <a:pt x="7080274" y="312620"/>
                  </a:lnTo>
                  <a:lnTo>
                    <a:pt x="7080274" y="322833"/>
                  </a:lnTo>
                  <a:lnTo>
                    <a:pt x="7080275" y="322833"/>
                  </a:lnTo>
                  <a:lnTo>
                    <a:pt x="7080275" y="358338"/>
                  </a:lnTo>
                  <a:lnTo>
                    <a:pt x="7080274" y="358338"/>
                  </a:lnTo>
                  <a:lnTo>
                    <a:pt x="7080274" y="358339"/>
                  </a:lnTo>
                  <a:lnTo>
                    <a:pt x="6184479" y="358339"/>
                  </a:lnTo>
                  <a:close/>
                  <a:moveTo>
                    <a:pt x="5574793" y="312620"/>
                  </a:moveTo>
                  <a:lnTo>
                    <a:pt x="6073294" y="312620"/>
                  </a:lnTo>
                  <a:lnTo>
                    <a:pt x="6073294" y="322833"/>
                  </a:lnTo>
                  <a:lnTo>
                    <a:pt x="6073294" y="358338"/>
                  </a:lnTo>
                  <a:lnTo>
                    <a:pt x="6073294" y="358339"/>
                  </a:lnTo>
                  <a:lnTo>
                    <a:pt x="5574793" y="358339"/>
                  </a:lnTo>
                  <a:lnTo>
                    <a:pt x="5574793" y="358338"/>
                  </a:lnTo>
                  <a:lnTo>
                    <a:pt x="5574793" y="322833"/>
                  </a:lnTo>
                  <a:close/>
                  <a:moveTo>
                    <a:pt x="4792811" y="312620"/>
                  </a:moveTo>
                  <a:lnTo>
                    <a:pt x="5291307" y="312620"/>
                  </a:lnTo>
                  <a:lnTo>
                    <a:pt x="5291307" y="322833"/>
                  </a:lnTo>
                  <a:lnTo>
                    <a:pt x="5291307" y="358338"/>
                  </a:lnTo>
                  <a:lnTo>
                    <a:pt x="5291307" y="358339"/>
                  </a:lnTo>
                  <a:lnTo>
                    <a:pt x="4792811" y="358339"/>
                  </a:lnTo>
                  <a:lnTo>
                    <a:pt x="4792811" y="358338"/>
                  </a:lnTo>
                  <a:lnTo>
                    <a:pt x="4792811" y="322833"/>
                  </a:lnTo>
                  <a:close/>
                  <a:moveTo>
                    <a:pt x="2285298" y="312620"/>
                  </a:moveTo>
                  <a:lnTo>
                    <a:pt x="3183254" y="312620"/>
                  </a:lnTo>
                  <a:lnTo>
                    <a:pt x="3183254" y="322833"/>
                  </a:lnTo>
                  <a:lnTo>
                    <a:pt x="3183254" y="358338"/>
                  </a:lnTo>
                  <a:lnTo>
                    <a:pt x="3183254" y="358339"/>
                  </a:lnTo>
                  <a:lnTo>
                    <a:pt x="2285298" y="358339"/>
                  </a:lnTo>
                  <a:lnTo>
                    <a:pt x="2285298" y="358338"/>
                  </a:lnTo>
                  <a:lnTo>
                    <a:pt x="2285298" y="322833"/>
                  </a:lnTo>
                  <a:close/>
                  <a:moveTo>
                    <a:pt x="985097" y="312620"/>
                  </a:moveTo>
                  <a:lnTo>
                    <a:pt x="2135110" y="312620"/>
                  </a:lnTo>
                  <a:lnTo>
                    <a:pt x="2148730" y="358335"/>
                  </a:lnTo>
                  <a:lnTo>
                    <a:pt x="2148731" y="358338"/>
                  </a:lnTo>
                  <a:lnTo>
                    <a:pt x="2148731" y="358339"/>
                  </a:lnTo>
                  <a:lnTo>
                    <a:pt x="985097" y="358339"/>
                  </a:lnTo>
                  <a:lnTo>
                    <a:pt x="985097" y="358338"/>
                  </a:lnTo>
                  <a:lnTo>
                    <a:pt x="985097" y="322833"/>
                  </a:lnTo>
                  <a:close/>
                  <a:moveTo>
                    <a:pt x="0" y="312620"/>
                  </a:moveTo>
                  <a:lnTo>
                    <a:pt x="877145" y="312620"/>
                  </a:lnTo>
                  <a:lnTo>
                    <a:pt x="877145" y="322833"/>
                  </a:lnTo>
                  <a:lnTo>
                    <a:pt x="877145" y="358338"/>
                  </a:lnTo>
                  <a:lnTo>
                    <a:pt x="877145" y="358339"/>
                  </a:lnTo>
                  <a:lnTo>
                    <a:pt x="0" y="358339"/>
                  </a:lnTo>
                  <a:lnTo>
                    <a:pt x="0" y="358338"/>
                  </a:lnTo>
                  <a:lnTo>
                    <a:pt x="0" y="322833"/>
                  </a:lnTo>
                  <a:close/>
                  <a:moveTo>
                    <a:pt x="3426524" y="311140"/>
                  </a:moveTo>
                  <a:lnTo>
                    <a:pt x="4541246" y="311140"/>
                  </a:lnTo>
                  <a:lnTo>
                    <a:pt x="4565836" y="363528"/>
                  </a:lnTo>
                  <a:lnTo>
                    <a:pt x="3720591" y="363528"/>
                  </a:lnTo>
                  <a:lnTo>
                    <a:pt x="3720591" y="361147"/>
                  </a:lnTo>
                  <a:lnTo>
                    <a:pt x="3403052" y="361147"/>
                  </a:lnTo>
                  <a:close/>
                  <a:moveTo>
                    <a:pt x="10479636" y="204267"/>
                  </a:moveTo>
                  <a:lnTo>
                    <a:pt x="10671926" y="204267"/>
                  </a:lnTo>
                  <a:lnTo>
                    <a:pt x="11306110" y="204267"/>
                  </a:lnTo>
                  <a:lnTo>
                    <a:pt x="11306110" y="241250"/>
                  </a:lnTo>
                  <a:lnTo>
                    <a:pt x="10671926" y="241250"/>
                  </a:lnTo>
                  <a:lnTo>
                    <a:pt x="10463420" y="241250"/>
                  </a:lnTo>
                  <a:close/>
                  <a:moveTo>
                    <a:pt x="9781432" y="203834"/>
                  </a:moveTo>
                  <a:lnTo>
                    <a:pt x="10286039" y="203834"/>
                  </a:lnTo>
                  <a:lnTo>
                    <a:pt x="10286039" y="240739"/>
                  </a:lnTo>
                  <a:lnTo>
                    <a:pt x="9781432" y="240739"/>
                  </a:lnTo>
                  <a:close/>
                  <a:moveTo>
                    <a:pt x="8612890" y="203834"/>
                  </a:moveTo>
                  <a:lnTo>
                    <a:pt x="9668568" y="203834"/>
                  </a:lnTo>
                  <a:lnTo>
                    <a:pt x="9668568" y="240739"/>
                  </a:lnTo>
                  <a:lnTo>
                    <a:pt x="8612890" y="240739"/>
                  </a:lnTo>
                  <a:close/>
                  <a:moveTo>
                    <a:pt x="8042875" y="203834"/>
                  </a:moveTo>
                  <a:lnTo>
                    <a:pt x="8501703" y="203834"/>
                  </a:lnTo>
                  <a:lnTo>
                    <a:pt x="8501703" y="240739"/>
                  </a:lnTo>
                  <a:lnTo>
                    <a:pt x="8042875" y="240739"/>
                  </a:lnTo>
                  <a:close/>
                  <a:moveTo>
                    <a:pt x="7193139" y="203834"/>
                  </a:moveTo>
                  <a:lnTo>
                    <a:pt x="7762309" y="203834"/>
                  </a:lnTo>
                  <a:lnTo>
                    <a:pt x="7779389" y="240739"/>
                  </a:lnTo>
                  <a:lnTo>
                    <a:pt x="7193139" y="240739"/>
                  </a:lnTo>
                  <a:close/>
                  <a:moveTo>
                    <a:pt x="6188669" y="203834"/>
                  </a:moveTo>
                  <a:lnTo>
                    <a:pt x="7080275" y="203834"/>
                  </a:lnTo>
                  <a:lnTo>
                    <a:pt x="7080275" y="240739"/>
                  </a:lnTo>
                  <a:lnTo>
                    <a:pt x="6188669" y="240739"/>
                  </a:lnTo>
                  <a:close/>
                  <a:moveTo>
                    <a:pt x="5574793" y="203834"/>
                  </a:moveTo>
                  <a:lnTo>
                    <a:pt x="6073294" y="203834"/>
                  </a:lnTo>
                  <a:lnTo>
                    <a:pt x="6073294" y="240739"/>
                  </a:lnTo>
                  <a:lnTo>
                    <a:pt x="5574793" y="240739"/>
                  </a:lnTo>
                  <a:close/>
                  <a:moveTo>
                    <a:pt x="4792811" y="203834"/>
                  </a:moveTo>
                  <a:lnTo>
                    <a:pt x="5291307" y="203834"/>
                  </a:lnTo>
                  <a:lnTo>
                    <a:pt x="5291307" y="240739"/>
                  </a:lnTo>
                  <a:lnTo>
                    <a:pt x="4792811" y="240739"/>
                  </a:lnTo>
                  <a:close/>
                  <a:moveTo>
                    <a:pt x="2285298" y="203834"/>
                  </a:moveTo>
                  <a:lnTo>
                    <a:pt x="3183254" y="203834"/>
                  </a:lnTo>
                  <a:lnTo>
                    <a:pt x="3183254" y="240739"/>
                  </a:lnTo>
                  <a:lnTo>
                    <a:pt x="2285298" y="240739"/>
                  </a:lnTo>
                  <a:close/>
                  <a:moveTo>
                    <a:pt x="985097" y="203834"/>
                  </a:moveTo>
                  <a:lnTo>
                    <a:pt x="2069184" y="203834"/>
                  </a:lnTo>
                  <a:cubicBezTo>
                    <a:pt x="2078730" y="215259"/>
                    <a:pt x="2086715" y="227762"/>
                    <a:pt x="2093941" y="240739"/>
                  </a:cubicBezTo>
                  <a:lnTo>
                    <a:pt x="985097" y="240739"/>
                  </a:lnTo>
                  <a:close/>
                  <a:moveTo>
                    <a:pt x="0" y="203834"/>
                  </a:moveTo>
                  <a:lnTo>
                    <a:pt x="877145" y="203834"/>
                  </a:lnTo>
                  <a:lnTo>
                    <a:pt x="877145" y="240739"/>
                  </a:lnTo>
                  <a:lnTo>
                    <a:pt x="0" y="240739"/>
                  </a:lnTo>
                  <a:close/>
                  <a:moveTo>
                    <a:pt x="3491565" y="203833"/>
                  </a:moveTo>
                  <a:lnTo>
                    <a:pt x="4473824" y="203833"/>
                  </a:lnTo>
                  <a:cubicBezTo>
                    <a:pt x="4482698" y="215677"/>
                    <a:pt x="4491028" y="228051"/>
                    <a:pt x="4499119" y="240738"/>
                  </a:cubicBezTo>
                  <a:lnTo>
                    <a:pt x="3466269" y="240738"/>
                  </a:lnTo>
                  <a:cubicBezTo>
                    <a:pt x="3474361" y="228051"/>
                    <a:pt x="3482694" y="215677"/>
                    <a:pt x="3491565" y="203833"/>
                  </a:cubicBezTo>
                  <a:close/>
                  <a:moveTo>
                    <a:pt x="10550205" y="96959"/>
                  </a:moveTo>
                  <a:lnTo>
                    <a:pt x="10671926" y="96959"/>
                  </a:lnTo>
                  <a:lnTo>
                    <a:pt x="11306110" y="96959"/>
                  </a:lnTo>
                  <a:lnTo>
                    <a:pt x="11306110" y="121993"/>
                  </a:lnTo>
                  <a:lnTo>
                    <a:pt x="10671926" y="121993"/>
                  </a:lnTo>
                  <a:lnTo>
                    <a:pt x="10531544" y="121993"/>
                  </a:lnTo>
                  <a:close/>
                  <a:moveTo>
                    <a:pt x="9781432" y="96753"/>
                  </a:moveTo>
                  <a:lnTo>
                    <a:pt x="10286039" y="96753"/>
                  </a:lnTo>
                  <a:lnTo>
                    <a:pt x="10286039" y="121735"/>
                  </a:lnTo>
                  <a:lnTo>
                    <a:pt x="9781432" y="121735"/>
                  </a:lnTo>
                  <a:close/>
                  <a:moveTo>
                    <a:pt x="8612890" y="96753"/>
                  </a:moveTo>
                  <a:lnTo>
                    <a:pt x="9668568" y="96753"/>
                  </a:lnTo>
                  <a:lnTo>
                    <a:pt x="9668568" y="121735"/>
                  </a:lnTo>
                  <a:lnTo>
                    <a:pt x="8612890" y="121735"/>
                  </a:lnTo>
                  <a:close/>
                  <a:moveTo>
                    <a:pt x="8042875" y="96753"/>
                  </a:moveTo>
                  <a:lnTo>
                    <a:pt x="8501703" y="96753"/>
                  </a:lnTo>
                  <a:lnTo>
                    <a:pt x="8501703" y="121735"/>
                  </a:lnTo>
                  <a:lnTo>
                    <a:pt x="8042875" y="121735"/>
                  </a:lnTo>
                  <a:close/>
                  <a:moveTo>
                    <a:pt x="7193139" y="96753"/>
                  </a:moveTo>
                  <a:lnTo>
                    <a:pt x="7712749" y="96753"/>
                  </a:lnTo>
                  <a:lnTo>
                    <a:pt x="7724312" y="121735"/>
                  </a:lnTo>
                  <a:lnTo>
                    <a:pt x="7193139" y="121735"/>
                  </a:lnTo>
                  <a:close/>
                  <a:moveTo>
                    <a:pt x="6188669" y="96753"/>
                  </a:moveTo>
                  <a:lnTo>
                    <a:pt x="7080275" y="96753"/>
                  </a:lnTo>
                  <a:lnTo>
                    <a:pt x="7080275" y="121735"/>
                  </a:lnTo>
                  <a:lnTo>
                    <a:pt x="6188669" y="121735"/>
                  </a:lnTo>
                  <a:close/>
                  <a:moveTo>
                    <a:pt x="5574793" y="96753"/>
                  </a:moveTo>
                  <a:lnTo>
                    <a:pt x="6073294" y="96753"/>
                  </a:lnTo>
                  <a:lnTo>
                    <a:pt x="6073294" y="121735"/>
                  </a:lnTo>
                  <a:lnTo>
                    <a:pt x="5574793" y="121735"/>
                  </a:lnTo>
                  <a:close/>
                  <a:moveTo>
                    <a:pt x="4792811" y="96753"/>
                  </a:moveTo>
                  <a:lnTo>
                    <a:pt x="5291307" y="96753"/>
                  </a:lnTo>
                  <a:lnTo>
                    <a:pt x="5291307" y="121735"/>
                  </a:lnTo>
                  <a:lnTo>
                    <a:pt x="4792811" y="121735"/>
                  </a:lnTo>
                  <a:close/>
                  <a:moveTo>
                    <a:pt x="2285298" y="96753"/>
                  </a:moveTo>
                  <a:lnTo>
                    <a:pt x="3183254" y="96753"/>
                  </a:lnTo>
                  <a:lnTo>
                    <a:pt x="3183254" y="121735"/>
                  </a:lnTo>
                  <a:lnTo>
                    <a:pt x="2285298" y="121735"/>
                  </a:lnTo>
                  <a:close/>
                  <a:moveTo>
                    <a:pt x="985097" y="96753"/>
                  </a:moveTo>
                  <a:lnTo>
                    <a:pt x="1978552" y="96753"/>
                  </a:lnTo>
                  <a:cubicBezTo>
                    <a:pt x="1987269" y="104388"/>
                    <a:pt x="1995490" y="112539"/>
                    <a:pt x="2002599" y="121735"/>
                  </a:cubicBezTo>
                  <a:lnTo>
                    <a:pt x="985097" y="121735"/>
                  </a:lnTo>
                  <a:close/>
                  <a:moveTo>
                    <a:pt x="0" y="96753"/>
                  </a:moveTo>
                  <a:lnTo>
                    <a:pt x="877145" y="96753"/>
                  </a:lnTo>
                  <a:lnTo>
                    <a:pt x="877145" y="121735"/>
                  </a:lnTo>
                  <a:lnTo>
                    <a:pt x="0" y="121735"/>
                  </a:lnTo>
                  <a:close/>
                  <a:moveTo>
                    <a:pt x="3581580" y="96752"/>
                  </a:moveTo>
                  <a:lnTo>
                    <a:pt x="4383809" y="96752"/>
                  </a:lnTo>
                  <a:cubicBezTo>
                    <a:pt x="4392080" y="104604"/>
                    <a:pt x="4400028" y="112884"/>
                    <a:pt x="4407456" y="121734"/>
                  </a:cubicBezTo>
                  <a:lnTo>
                    <a:pt x="3557933" y="121734"/>
                  </a:lnTo>
                  <a:cubicBezTo>
                    <a:pt x="3565365" y="112884"/>
                    <a:pt x="3573309" y="104604"/>
                    <a:pt x="3581580" y="96752"/>
                  </a:cubicBezTo>
                  <a:close/>
                  <a:moveTo>
                    <a:pt x="10683999" y="1"/>
                  </a:moveTo>
                  <a:lnTo>
                    <a:pt x="10743787" y="1"/>
                  </a:lnTo>
                  <a:cubicBezTo>
                    <a:pt x="10762889" y="1"/>
                    <a:pt x="10781796" y="856"/>
                    <a:pt x="10800434" y="2849"/>
                  </a:cubicBezTo>
                  <a:lnTo>
                    <a:pt x="10800434" y="1"/>
                  </a:lnTo>
                  <a:lnTo>
                    <a:pt x="11306110" y="1"/>
                  </a:lnTo>
                  <a:lnTo>
                    <a:pt x="11306110" y="14690"/>
                  </a:lnTo>
                  <a:lnTo>
                    <a:pt x="10671926" y="14690"/>
                  </a:lnTo>
                  <a:lnTo>
                    <a:pt x="10634292" y="14690"/>
                  </a:lnTo>
                  <a:cubicBezTo>
                    <a:pt x="10638035" y="10809"/>
                    <a:pt x="10642253" y="7500"/>
                    <a:pt x="10646512" y="4251"/>
                  </a:cubicBezTo>
                  <a:lnTo>
                    <a:pt x="10646512" y="2687"/>
                  </a:lnTo>
                  <a:lnTo>
                    <a:pt x="10671926" y="1221"/>
                  </a:lnTo>
                  <a:lnTo>
                    <a:pt x="10671926" y="697"/>
                  </a:lnTo>
                  <a:close/>
                  <a:moveTo>
                    <a:pt x="9781432" y="1"/>
                  </a:moveTo>
                  <a:lnTo>
                    <a:pt x="10286039" y="1"/>
                  </a:lnTo>
                  <a:lnTo>
                    <a:pt x="10286039" y="14659"/>
                  </a:lnTo>
                  <a:lnTo>
                    <a:pt x="9781432" y="14659"/>
                  </a:lnTo>
                  <a:close/>
                  <a:moveTo>
                    <a:pt x="8612890" y="1"/>
                  </a:moveTo>
                  <a:lnTo>
                    <a:pt x="9668568" y="1"/>
                  </a:lnTo>
                  <a:lnTo>
                    <a:pt x="9668568" y="14659"/>
                  </a:lnTo>
                  <a:lnTo>
                    <a:pt x="8612890" y="14659"/>
                  </a:lnTo>
                  <a:close/>
                  <a:moveTo>
                    <a:pt x="8042875" y="1"/>
                  </a:moveTo>
                  <a:lnTo>
                    <a:pt x="8501703" y="1"/>
                  </a:lnTo>
                  <a:lnTo>
                    <a:pt x="8501703" y="14659"/>
                  </a:lnTo>
                  <a:lnTo>
                    <a:pt x="8042875" y="14659"/>
                  </a:lnTo>
                  <a:close/>
                  <a:moveTo>
                    <a:pt x="7193139" y="1"/>
                  </a:moveTo>
                  <a:lnTo>
                    <a:pt x="7667970" y="1"/>
                  </a:lnTo>
                  <a:lnTo>
                    <a:pt x="7674758" y="14659"/>
                  </a:lnTo>
                  <a:lnTo>
                    <a:pt x="7193139" y="14659"/>
                  </a:lnTo>
                  <a:close/>
                  <a:moveTo>
                    <a:pt x="6188669" y="1"/>
                  </a:moveTo>
                  <a:lnTo>
                    <a:pt x="7080275" y="1"/>
                  </a:lnTo>
                  <a:lnTo>
                    <a:pt x="7080275" y="14659"/>
                  </a:lnTo>
                  <a:lnTo>
                    <a:pt x="6188669" y="14659"/>
                  </a:lnTo>
                  <a:close/>
                  <a:moveTo>
                    <a:pt x="5574793" y="1"/>
                  </a:moveTo>
                  <a:lnTo>
                    <a:pt x="6073294" y="1"/>
                  </a:lnTo>
                  <a:lnTo>
                    <a:pt x="6073294" y="14659"/>
                  </a:lnTo>
                  <a:lnTo>
                    <a:pt x="5574793" y="14659"/>
                  </a:lnTo>
                  <a:close/>
                  <a:moveTo>
                    <a:pt x="4792811" y="1"/>
                  </a:moveTo>
                  <a:lnTo>
                    <a:pt x="5291307" y="1"/>
                  </a:lnTo>
                  <a:lnTo>
                    <a:pt x="5291307" y="14659"/>
                  </a:lnTo>
                  <a:lnTo>
                    <a:pt x="4792811" y="14659"/>
                  </a:lnTo>
                  <a:close/>
                  <a:moveTo>
                    <a:pt x="2285298" y="1"/>
                  </a:moveTo>
                  <a:lnTo>
                    <a:pt x="3183254" y="1"/>
                  </a:lnTo>
                  <a:lnTo>
                    <a:pt x="3183254" y="14659"/>
                  </a:lnTo>
                  <a:lnTo>
                    <a:pt x="2285298" y="14659"/>
                  </a:lnTo>
                  <a:close/>
                  <a:moveTo>
                    <a:pt x="985097" y="1"/>
                  </a:moveTo>
                  <a:lnTo>
                    <a:pt x="1846470" y="1"/>
                  </a:lnTo>
                  <a:lnTo>
                    <a:pt x="1869376" y="14659"/>
                  </a:lnTo>
                  <a:lnTo>
                    <a:pt x="985097" y="14659"/>
                  </a:lnTo>
                  <a:close/>
                  <a:moveTo>
                    <a:pt x="0" y="1"/>
                  </a:moveTo>
                  <a:lnTo>
                    <a:pt x="877145" y="1"/>
                  </a:lnTo>
                  <a:lnTo>
                    <a:pt x="877145" y="14659"/>
                  </a:lnTo>
                  <a:lnTo>
                    <a:pt x="0" y="14659"/>
                  </a:lnTo>
                  <a:close/>
                  <a:moveTo>
                    <a:pt x="3702830" y="0"/>
                  </a:moveTo>
                  <a:lnTo>
                    <a:pt x="4262563" y="0"/>
                  </a:lnTo>
                  <a:lnTo>
                    <a:pt x="4284257" y="14658"/>
                  </a:lnTo>
                  <a:lnTo>
                    <a:pt x="3681132" y="146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90000" bIns="90000" rtlCol="0" anchor="t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4F996D-DA20-494F-9779-536D635138C9}"/>
              </a:ext>
            </a:extLst>
          </p:cNvPr>
          <p:cNvGrpSpPr/>
          <p:nvPr userDrawn="1"/>
        </p:nvGrpSpPr>
        <p:grpSpPr>
          <a:xfrm>
            <a:off x="430809" y="504000"/>
            <a:ext cx="4105191" cy="4104000"/>
            <a:chOff x="430809" y="504000"/>
            <a:chExt cx="4105191" cy="4104000"/>
          </a:xfrm>
          <a:solidFill>
            <a:schemeClr val="accent1">
              <a:lumMod val="40000"/>
              <a:lumOff val="60000"/>
              <a:alpha val="0"/>
            </a:schemeClr>
          </a:solidFill>
        </p:grpSpPr>
        <p:sp>
          <p:nvSpPr>
            <p:cNvPr id="47" name="Rechteck 34">
              <a:extLst>
                <a:ext uri="{FF2B5EF4-FFF2-40B4-BE49-F238E27FC236}">
                  <a16:creationId xmlns:a16="http://schemas.microsoft.com/office/drawing/2014/main" id="{927E7FBF-98D8-4FD2-96A3-97A20555DBA4}"/>
                </a:ext>
              </a:extLst>
            </p:cNvPr>
            <p:cNvSpPr>
              <a:spLocks/>
            </p:cNvSpPr>
            <p:nvPr userDrawn="1"/>
          </p:nvSpPr>
          <p:spPr>
            <a:xfrm>
              <a:off x="430809" y="504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48" name="Rechteck 34">
              <a:extLst>
                <a:ext uri="{FF2B5EF4-FFF2-40B4-BE49-F238E27FC236}">
                  <a16:creationId xmlns:a16="http://schemas.microsoft.com/office/drawing/2014/main" id="{81A9FA11-1EA6-4613-B92E-BCE114AB55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476393" y="504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49" name="Rechteck 34">
              <a:extLst>
                <a:ext uri="{FF2B5EF4-FFF2-40B4-BE49-F238E27FC236}">
                  <a16:creationId xmlns:a16="http://schemas.microsoft.com/office/drawing/2014/main" id="{8F972565-D8E0-472F-B868-0FC9D2FF2FB1}"/>
                </a:ext>
              </a:extLst>
            </p:cNvPr>
            <p:cNvSpPr>
              <a:spLocks/>
            </p:cNvSpPr>
            <p:nvPr userDrawn="1"/>
          </p:nvSpPr>
          <p:spPr>
            <a:xfrm>
              <a:off x="2520000" y="504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0" name="Rechteck 34">
              <a:extLst>
                <a:ext uri="{FF2B5EF4-FFF2-40B4-BE49-F238E27FC236}">
                  <a16:creationId xmlns:a16="http://schemas.microsoft.com/office/drawing/2014/main" id="{A2D6C136-CD51-4B33-BF07-E18E8B770CD2}"/>
                </a:ext>
              </a:extLst>
            </p:cNvPr>
            <p:cNvSpPr>
              <a:spLocks/>
            </p:cNvSpPr>
            <p:nvPr userDrawn="1"/>
          </p:nvSpPr>
          <p:spPr>
            <a:xfrm>
              <a:off x="3564000" y="504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1" name="Rechteck 34">
              <a:extLst>
                <a:ext uri="{FF2B5EF4-FFF2-40B4-BE49-F238E27FC236}">
                  <a16:creationId xmlns:a16="http://schemas.microsoft.com/office/drawing/2014/main" id="{4B173DA0-2BD7-45FD-B3E4-32AC59EA787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0809" y="1548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2" name="Rechteck 34">
              <a:extLst>
                <a:ext uri="{FF2B5EF4-FFF2-40B4-BE49-F238E27FC236}">
                  <a16:creationId xmlns:a16="http://schemas.microsoft.com/office/drawing/2014/main" id="{FAFDD6CB-2DA9-4710-92A2-AB7BDEB97099}"/>
                </a:ext>
              </a:extLst>
            </p:cNvPr>
            <p:cNvSpPr>
              <a:spLocks/>
            </p:cNvSpPr>
            <p:nvPr userDrawn="1"/>
          </p:nvSpPr>
          <p:spPr>
            <a:xfrm>
              <a:off x="1476393" y="1548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3" name="Rechteck 34">
              <a:extLst>
                <a:ext uri="{FF2B5EF4-FFF2-40B4-BE49-F238E27FC236}">
                  <a16:creationId xmlns:a16="http://schemas.microsoft.com/office/drawing/2014/main" id="{2FB64406-12F0-436F-B918-09F441C6279A}"/>
                </a:ext>
              </a:extLst>
            </p:cNvPr>
            <p:cNvSpPr>
              <a:spLocks/>
            </p:cNvSpPr>
            <p:nvPr userDrawn="1"/>
          </p:nvSpPr>
          <p:spPr>
            <a:xfrm>
              <a:off x="2520000" y="1548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4" name="Rechteck 34">
              <a:extLst>
                <a:ext uri="{FF2B5EF4-FFF2-40B4-BE49-F238E27FC236}">
                  <a16:creationId xmlns:a16="http://schemas.microsoft.com/office/drawing/2014/main" id="{23ED4C4C-4373-4CE3-82AB-C529787F10ED}"/>
                </a:ext>
              </a:extLst>
            </p:cNvPr>
            <p:cNvSpPr>
              <a:spLocks/>
            </p:cNvSpPr>
            <p:nvPr userDrawn="1"/>
          </p:nvSpPr>
          <p:spPr>
            <a:xfrm>
              <a:off x="3564000" y="1548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5" name="Rechteck 34">
              <a:extLst>
                <a:ext uri="{FF2B5EF4-FFF2-40B4-BE49-F238E27FC236}">
                  <a16:creationId xmlns:a16="http://schemas.microsoft.com/office/drawing/2014/main" id="{04293D31-0D59-48EC-A34D-93C3B9EEC8B2}"/>
                </a:ext>
              </a:extLst>
            </p:cNvPr>
            <p:cNvSpPr>
              <a:spLocks/>
            </p:cNvSpPr>
            <p:nvPr userDrawn="1"/>
          </p:nvSpPr>
          <p:spPr>
            <a:xfrm>
              <a:off x="1476393" y="2592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6" name="Rechteck 34">
              <a:extLst>
                <a:ext uri="{FF2B5EF4-FFF2-40B4-BE49-F238E27FC236}">
                  <a16:creationId xmlns:a16="http://schemas.microsoft.com/office/drawing/2014/main" id="{DF1895DB-0E5E-4DB6-8629-460C18C2C726}"/>
                </a:ext>
              </a:extLst>
            </p:cNvPr>
            <p:cNvSpPr>
              <a:spLocks/>
            </p:cNvSpPr>
            <p:nvPr userDrawn="1"/>
          </p:nvSpPr>
          <p:spPr>
            <a:xfrm>
              <a:off x="2520000" y="2592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7" name="Rechteck 34">
              <a:extLst>
                <a:ext uri="{FF2B5EF4-FFF2-40B4-BE49-F238E27FC236}">
                  <a16:creationId xmlns:a16="http://schemas.microsoft.com/office/drawing/2014/main" id="{B7D75BE1-6FB6-47BC-B547-4E871BB61693}"/>
                </a:ext>
              </a:extLst>
            </p:cNvPr>
            <p:cNvSpPr>
              <a:spLocks/>
            </p:cNvSpPr>
            <p:nvPr userDrawn="1"/>
          </p:nvSpPr>
          <p:spPr>
            <a:xfrm>
              <a:off x="3564000" y="2592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8" name="Rechteck 34">
              <a:extLst>
                <a:ext uri="{FF2B5EF4-FFF2-40B4-BE49-F238E27FC236}">
                  <a16:creationId xmlns:a16="http://schemas.microsoft.com/office/drawing/2014/main" id="{9312D6F1-CF72-4DDF-B042-DAAD37D4932F}"/>
                </a:ext>
              </a:extLst>
            </p:cNvPr>
            <p:cNvSpPr>
              <a:spLocks/>
            </p:cNvSpPr>
            <p:nvPr userDrawn="1"/>
          </p:nvSpPr>
          <p:spPr>
            <a:xfrm>
              <a:off x="430809" y="3636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9" name="Rechteck 34">
              <a:extLst>
                <a:ext uri="{FF2B5EF4-FFF2-40B4-BE49-F238E27FC236}">
                  <a16:creationId xmlns:a16="http://schemas.microsoft.com/office/drawing/2014/main" id="{DDEF4CEF-D596-4120-8284-D8F488189047}"/>
                </a:ext>
              </a:extLst>
            </p:cNvPr>
            <p:cNvSpPr>
              <a:spLocks/>
            </p:cNvSpPr>
            <p:nvPr userDrawn="1"/>
          </p:nvSpPr>
          <p:spPr>
            <a:xfrm>
              <a:off x="1476393" y="3636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60" name="Rechteck 34">
              <a:extLst>
                <a:ext uri="{FF2B5EF4-FFF2-40B4-BE49-F238E27FC236}">
                  <a16:creationId xmlns:a16="http://schemas.microsoft.com/office/drawing/2014/main" id="{3BFC58DF-F40F-4CF5-A714-811B2E9632FF}"/>
                </a:ext>
              </a:extLst>
            </p:cNvPr>
            <p:cNvSpPr>
              <a:spLocks/>
            </p:cNvSpPr>
            <p:nvPr userDrawn="1"/>
          </p:nvSpPr>
          <p:spPr>
            <a:xfrm>
              <a:off x="2520000" y="3636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61" name="Rechteck 34">
              <a:extLst>
                <a:ext uri="{FF2B5EF4-FFF2-40B4-BE49-F238E27FC236}">
                  <a16:creationId xmlns:a16="http://schemas.microsoft.com/office/drawing/2014/main" id="{C7A2641B-7594-4417-8DF3-F2020ABBFBAC}"/>
                </a:ext>
              </a:extLst>
            </p:cNvPr>
            <p:cNvSpPr>
              <a:spLocks/>
            </p:cNvSpPr>
            <p:nvPr userDrawn="1"/>
          </p:nvSpPr>
          <p:spPr>
            <a:xfrm>
              <a:off x="3564000" y="3636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62" name="Rechteck 34">
              <a:extLst>
                <a:ext uri="{FF2B5EF4-FFF2-40B4-BE49-F238E27FC236}">
                  <a16:creationId xmlns:a16="http://schemas.microsoft.com/office/drawing/2014/main" id="{039DFFD9-5C5C-43F8-B637-0C76FC71D20F}"/>
                </a:ext>
              </a:extLst>
            </p:cNvPr>
            <p:cNvSpPr>
              <a:spLocks/>
            </p:cNvSpPr>
            <p:nvPr userDrawn="1"/>
          </p:nvSpPr>
          <p:spPr>
            <a:xfrm>
              <a:off x="430809" y="2592000"/>
              <a:ext cx="972000" cy="97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</p:grpSp>
      <p:grpSp>
        <p:nvGrpSpPr>
          <p:cNvPr id="32" name="Gruppieren 63">
            <a:extLst>
              <a:ext uri="{FF2B5EF4-FFF2-40B4-BE49-F238E27FC236}">
                <a16:creationId xmlns:a16="http://schemas.microsoft.com/office/drawing/2014/main" id="{D9C0F798-8A6E-42F5-ACA4-9910BD4DCD82}"/>
              </a:ext>
            </a:extLst>
          </p:cNvPr>
          <p:cNvGrpSpPr/>
          <p:nvPr userDrawn="1"/>
        </p:nvGrpSpPr>
        <p:grpSpPr>
          <a:xfrm>
            <a:off x="4239979" y="5250260"/>
            <a:ext cx="2960315" cy="405933"/>
            <a:chOff x="4239977" y="4643999"/>
            <a:chExt cx="2960315" cy="396002"/>
          </a:xfrm>
        </p:grpSpPr>
        <p:sp>
          <p:nvSpPr>
            <p:cNvPr id="33" name="&lt; forwar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7331B14-19EF-4CA1-B882-7327F0928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58892" y="4804666"/>
              <a:ext cx="93800" cy="99082"/>
            </a:xfrm>
            <a:custGeom>
              <a:avLst/>
              <a:gdLst>
                <a:gd name="connsiteX0" fmla="*/ 65408 w 153292"/>
                <a:gd name="connsiteY0" fmla="*/ 0 h 161924"/>
                <a:gd name="connsiteX1" fmla="*/ 90769 w 153292"/>
                <a:gd name="connsiteY1" fmla="*/ 0 h 161924"/>
                <a:gd name="connsiteX2" fmla="*/ 153292 w 153292"/>
                <a:gd name="connsiteY2" fmla="*/ 80962 h 161924"/>
                <a:gd name="connsiteX3" fmla="*/ 90769 w 153292"/>
                <a:gd name="connsiteY3" fmla="*/ 161924 h 161924"/>
                <a:gd name="connsiteX4" fmla="*/ 65408 w 153292"/>
                <a:gd name="connsiteY4" fmla="*/ 161924 h 161924"/>
                <a:gd name="connsiteX5" fmla="*/ 127931 w 153292"/>
                <a:gd name="connsiteY5" fmla="*/ 80962 h 161924"/>
                <a:gd name="connsiteX6" fmla="*/ 0 w 153292"/>
                <a:gd name="connsiteY6" fmla="*/ 0 h 161924"/>
                <a:gd name="connsiteX7" fmla="*/ 25361 w 153292"/>
                <a:gd name="connsiteY7" fmla="*/ 0 h 161924"/>
                <a:gd name="connsiteX8" fmla="*/ 87884 w 153292"/>
                <a:gd name="connsiteY8" fmla="*/ 80962 h 161924"/>
                <a:gd name="connsiteX9" fmla="*/ 25361 w 153292"/>
                <a:gd name="connsiteY9" fmla="*/ 161924 h 161924"/>
                <a:gd name="connsiteX10" fmla="*/ 0 w 153292"/>
                <a:gd name="connsiteY10" fmla="*/ 161924 h 161924"/>
                <a:gd name="connsiteX11" fmla="*/ 62523 w 153292"/>
                <a:gd name="connsiteY11" fmla="*/ 80962 h 16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292" h="161924">
                  <a:moveTo>
                    <a:pt x="65408" y="0"/>
                  </a:moveTo>
                  <a:lnTo>
                    <a:pt x="90769" y="0"/>
                  </a:lnTo>
                  <a:lnTo>
                    <a:pt x="153292" y="80962"/>
                  </a:lnTo>
                  <a:lnTo>
                    <a:pt x="90769" y="161924"/>
                  </a:lnTo>
                  <a:lnTo>
                    <a:pt x="65408" y="161924"/>
                  </a:lnTo>
                  <a:lnTo>
                    <a:pt x="127931" y="80962"/>
                  </a:lnTo>
                  <a:close/>
                  <a:moveTo>
                    <a:pt x="0" y="0"/>
                  </a:moveTo>
                  <a:lnTo>
                    <a:pt x="25361" y="0"/>
                  </a:lnTo>
                  <a:lnTo>
                    <a:pt x="87884" y="80962"/>
                  </a:lnTo>
                  <a:lnTo>
                    <a:pt x="25361" y="161924"/>
                  </a:lnTo>
                  <a:lnTo>
                    <a:pt x="0" y="161924"/>
                  </a:lnTo>
                  <a:lnTo>
                    <a:pt x="62523" y="80962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chemeClr val="accent1">
                    <a:alpha val="4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orward lin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09C142F-66D0-468B-BC63-E7F1CDDB8A9B}"/>
                </a:ext>
              </a:extLst>
            </p:cNvPr>
            <p:cNvSpPr/>
            <p:nvPr userDrawn="1"/>
          </p:nvSpPr>
          <p:spPr>
            <a:xfrm>
              <a:off x="6768292" y="4644001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next</a:t>
              </a:r>
            </a:p>
          </p:txBody>
        </p:sp>
        <p:sp>
          <p:nvSpPr>
            <p:cNvPr id="36" name="Freihandform: Form 97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ECC76EE6-02DB-4084-AA9D-4CD1BAA28A4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5711670" y="4804666"/>
              <a:ext cx="53776" cy="99082"/>
            </a:xfrm>
            <a:custGeom>
              <a:avLst/>
              <a:gdLst>
                <a:gd name="connsiteX0" fmla="*/ 23824 w 82557"/>
                <a:gd name="connsiteY0" fmla="*/ 0 h 152109"/>
                <a:gd name="connsiteX1" fmla="*/ 0 w 82557"/>
                <a:gd name="connsiteY1" fmla="*/ 0 h 152109"/>
                <a:gd name="connsiteX2" fmla="*/ 58734 w 82557"/>
                <a:gd name="connsiteY2" fmla="*/ 76055 h 152109"/>
                <a:gd name="connsiteX3" fmla="*/ 0 w 82557"/>
                <a:gd name="connsiteY3" fmla="*/ 152109 h 152109"/>
                <a:gd name="connsiteX4" fmla="*/ 23824 w 82557"/>
                <a:gd name="connsiteY4" fmla="*/ 152109 h 152109"/>
                <a:gd name="connsiteX5" fmla="*/ 82557 w 82557"/>
                <a:gd name="connsiteY5" fmla="*/ 76055 h 15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57" h="152109">
                  <a:moveTo>
                    <a:pt x="23824" y="0"/>
                  </a:moveTo>
                  <a:lnTo>
                    <a:pt x="0" y="0"/>
                  </a:lnTo>
                  <a:lnTo>
                    <a:pt x="58734" y="76055"/>
                  </a:lnTo>
                  <a:lnTo>
                    <a:pt x="0" y="152109"/>
                  </a:lnTo>
                  <a:lnTo>
                    <a:pt x="23824" y="152109"/>
                  </a:lnTo>
                  <a:lnTo>
                    <a:pt x="82557" y="7605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back link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4BB56B85-57CB-4799-8B18-24DBD7FB4B8D}"/>
                </a:ext>
              </a:extLst>
            </p:cNvPr>
            <p:cNvSpPr/>
            <p:nvPr userDrawn="1"/>
          </p:nvSpPr>
          <p:spPr>
            <a:xfrm>
              <a:off x="5522558" y="4643999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last visited</a:t>
              </a:r>
            </a:p>
          </p:txBody>
        </p:sp>
        <p:sp>
          <p:nvSpPr>
            <p:cNvPr id="40" name="back link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27BBE4D0-7914-4EB0-A70A-F387F378D25F}"/>
                </a:ext>
              </a:extLst>
            </p:cNvPr>
            <p:cNvSpPr/>
            <p:nvPr userDrawn="1"/>
          </p:nvSpPr>
          <p:spPr>
            <a:xfrm>
              <a:off x="4239977" y="4643999"/>
              <a:ext cx="1009433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close</a:t>
              </a: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C00B5BF-3083-4BDA-8943-8F3D833352DF}"/>
              </a:ext>
            </a:extLst>
          </p:cNvPr>
          <p:cNvSpPr>
            <a:spLocks/>
          </p:cNvSpPr>
          <p:nvPr userDrawn="1"/>
        </p:nvSpPr>
        <p:spPr>
          <a:xfrm>
            <a:off x="432000" y="504000"/>
            <a:ext cx="4105191" cy="4104000"/>
          </a:xfrm>
          <a:custGeom>
            <a:avLst/>
            <a:gdLst>
              <a:gd name="connsiteX0" fmla="*/ 0 w 4105191"/>
              <a:gd name="connsiteY0" fmla="*/ 0 h 4104000"/>
              <a:gd name="connsiteX1" fmla="*/ 1045585 w 4105191"/>
              <a:gd name="connsiteY1" fmla="*/ 0 h 4104000"/>
              <a:gd name="connsiteX2" fmla="*/ 2017584 w 4105191"/>
              <a:gd name="connsiteY2" fmla="*/ 0 h 4104000"/>
              <a:gd name="connsiteX3" fmla="*/ 2089191 w 4105191"/>
              <a:gd name="connsiteY3" fmla="*/ 0 h 4104000"/>
              <a:gd name="connsiteX4" fmla="*/ 3061191 w 4105191"/>
              <a:gd name="connsiteY4" fmla="*/ 0 h 4104000"/>
              <a:gd name="connsiteX5" fmla="*/ 3133191 w 4105191"/>
              <a:gd name="connsiteY5" fmla="*/ 0 h 4104000"/>
              <a:gd name="connsiteX6" fmla="*/ 4105191 w 4105191"/>
              <a:gd name="connsiteY6" fmla="*/ 0 h 4104000"/>
              <a:gd name="connsiteX7" fmla="*/ 4105191 w 4105191"/>
              <a:gd name="connsiteY7" fmla="*/ 751747 h 4104000"/>
              <a:gd name="connsiteX8" fmla="*/ 4105191 w 4105191"/>
              <a:gd name="connsiteY8" fmla="*/ 972000 h 4104000"/>
              <a:gd name="connsiteX9" fmla="*/ 4105191 w 4105191"/>
              <a:gd name="connsiteY9" fmla="*/ 1044000 h 4104000"/>
              <a:gd name="connsiteX10" fmla="*/ 4105191 w 4105191"/>
              <a:gd name="connsiteY10" fmla="*/ 2016000 h 4104000"/>
              <a:gd name="connsiteX11" fmla="*/ 4105191 w 4105191"/>
              <a:gd name="connsiteY11" fmla="*/ 2088000 h 4104000"/>
              <a:gd name="connsiteX12" fmla="*/ 4105191 w 4105191"/>
              <a:gd name="connsiteY12" fmla="*/ 3060000 h 4104000"/>
              <a:gd name="connsiteX13" fmla="*/ 4105191 w 4105191"/>
              <a:gd name="connsiteY13" fmla="*/ 4104000 h 4104000"/>
              <a:gd name="connsiteX14" fmla="*/ 3133191 w 4105191"/>
              <a:gd name="connsiteY14" fmla="*/ 4104000 h 4104000"/>
              <a:gd name="connsiteX15" fmla="*/ 3133191 w 4105191"/>
              <a:gd name="connsiteY15" fmla="*/ 3060000 h 4104000"/>
              <a:gd name="connsiteX16" fmla="*/ 2089190 w 4105191"/>
              <a:gd name="connsiteY16" fmla="*/ 3060000 h 4104000"/>
              <a:gd name="connsiteX17" fmla="*/ 2089190 w 4105191"/>
              <a:gd name="connsiteY17" fmla="*/ 2016000 h 4104000"/>
              <a:gd name="connsiteX18" fmla="*/ 2017584 w 4105191"/>
              <a:gd name="connsiteY18" fmla="*/ 2016000 h 4104000"/>
              <a:gd name="connsiteX19" fmla="*/ 1045585 w 4105191"/>
              <a:gd name="connsiteY19" fmla="*/ 2016000 h 4104000"/>
              <a:gd name="connsiteX20" fmla="*/ 0 w 4105191"/>
              <a:gd name="connsiteY20" fmla="*/ 2016000 h 4104000"/>
              <a:gd name="connsiteX21" fmla="*/ 0 w 4105191"/>
              <a:gd name="connsiteY21" fmla="*/ 972000 h 4104000"/>
              <a:gd name="connsiteX22" fmla="*/ 0 w 4105191"/>
              <a:gd name="connsiteY22" fmla="*/ 972000 h 41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5191" h="4104000">
                <a:moveTo>
                  <a:pt x="0" y="0"/>
                </a:moveTo>
                <a:lnTo>
                  <a:pt x="1045585" y="0"/>
                </a:lnTo>
                <a:lnTo>
                  <a:pt x="2017584" y="0"/>
                </a:lnTo>
                <a:lnTo>
                  <a:pt x="2089191" y="0"/>
                </a:lnTo>
                <a:lnTo>
                  <a:pt x="3061191" y="0"/>
                </a:lnTo>
                <a:lnTo>
                  <a:pt x="3133191" y="0"/>
                </a:lnTo>
                <a:lnTo>
                  <a:pt x="4105191" y="0"/>
                </a:lnTo>
                <a:lnTo>
                  <a:pt x="4105191" y="751747"/>
                </a:lnTo>
                <a:lnTo>
                  <a:pt x="4105191" y="972000"/>
                </a:lnTo>
                <a:lnTo>
                  <a:pt x="4105191" y="1044000"/>
                </a:lnTo>
                <a:lnTo>
                  <a:pt x="4105191" y="2016000"/>
                </a:lnTo>
                <a:lnTo>
                  <a:pt x="4105191" y="2088000"/>
                </a:lnTo>
                <a:lnTo>
                  <a:pt x="4105191" y="3060000"/>
                </a:lnTo>
                <a:lnTo>
                  <a:pt x="4105191" y="4104000"/>
                </a:lnTo>
                <a:lnTo>
                  <a:pt x="3133191" y="4104000"/>
                </a:lnTo>
                <a:lnTo>
                  <a:pt x="3133191" y="3060000"/>
                </a:lnTo>
                <a:lnTo>
                  <a:pt x="2089190" y="3060000"/>
                </a:lnTo>
                <a:lnTo>
                  <a:pt x="2089190" y="2016000"/>
                </a:lnTo>
                <a:lnTo>
                  <a:pt x="2017584" y="2016000"/>
                </a:lnTo>
                <a:lnTo>
                  <a:pt x="1045585" y="2016000"/>
                </a:lnTo>
                <a:lnTo>
                  <a:pt x="0" y="2016000"/>
                </a:lnTo>
                <a:lnTo>
                  <a:pt x="0" y="972000"/>
                </a:lnTo>
                <a:lnTo>
                  <a:pt x="0" y="972000"/>
                </a:lnTo>
                <a:close/>
              </a:path>
            </a:pathLst>
          </a:custGeom>
          <a:blipFill>
            <a:blip r:embed="rId2"/>
            <a:stretch>
              <a:fillRect l="-42642" t="-7517" r="-10622" b="-4574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t" anchorCtr="0">
            <a:noAutofit/>
          </a:bodyPr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069BC211-78E9-4186-A96D-BBD22D1B4E9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236562"/>
            <a:ext cx="8280000" cy="2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GB"/>
              <a:t>Description</a:t>
            </a:r>
            <a:endParaRPr lang="en-GB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F190AB-AF23-4291-9DD0-525830834A56}"/>
              </a:ext>
            </a:extLst>
          </p:cNvPr>
          <p:cNvGrpSpPr/>
          <p:nvPr userDrawn="1"/>
        </p:nvGrpSpPr>
        <p:grpSpPr>
          <a:xfrm>
            <a:off x="430809" y="2592000"/>
            <a:ext cx="3061115" cy="2016000"/>
            <a:chOff x="430809" y="2592000"/>
            <a:chExt cx="3061115" cy="2016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hteck 34">
              <a:extLst>
                <a:ext uri="{FF2B5EF4-FFF2-40B4-BE49-F238E27FC236}">
                  <a16:creationId xmlns:a16="http://schemas.microsoft.com/office/drawing/2014/main" id="{B433FD86-7D4C-4C23-9EB3-F5EB9377CFD2}"/>
                </a:ext>
              </a:extLst>
            </p:cNvPr>
            <p:cNvSpPr>
              <a:spLocks/>
            </p:cNvSpPr>
            <p:nvPr userDrawn="1"/>
          </p:nvSpPr>
          <p:spPr>
            <a:xfrm>
              <a:off x="430809" y="2592000"/>
              <a:ext cx="972000" cy="972000"/>
            </a:xfrm>
            <a:prstGeom prst="rect">
              <a:avLst/>
            </a:prstGeom>
            <a:blipFill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66" name="Rechteck 31">
              <a:extLst>
                <a:ext uri="{FF2B5EF4-FFF2-40B4-BE49-F238E27FC236}">
                  <a16:creationId xmlns:a16="http://schemas.microsoft.com/office/drawing/2014/main" id="{ED175F1E-9051-4959-AF04-F7E7B06185B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809" y="3636000"/>
              <a:ext cx="972000" cy="972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68" name="Rechteck 32">
              <a:extLst>
                <a:ext uri="{FF2B5EF4-FFF2-40B4-BE49-F238E27FC236}">
                  <a16:creationId xmlns:a16="http://schemas.microsoft.com/office/drawing/2014/main" id="{BF65F8A8-7C1F-4F96-B5D4-CEEA78C410C2}"/>
                </a:ext>
              </a:extLst>
            </p:cNvPr>
            <p:cNvSpPr>
              <a:spLocks/>
            </p:cNvSpPr>
            <p:nvPr userDrawn="1"/>
          </p:nvSpPr>
          <p:spPr>
            <a:xfrm>
              <a:off x="1476393" y="3636000"/>
              <a:ext cx="972000" cy="972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-893" t="-2697" r="-3640"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69" name="Rechteck 35">
              <a:extLst>
                <a:ext uri="{FF2B5EF4-FFF2-40B4-BE49-F238E27FC236}">
                  <a16:creationId xmlns:a16="http://schemas.microsoft.com/office/drawing/2014/main" id="{5EB0BD20-CC29-4DF3-95B2-658DFD9714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9924" y="3636000"/>
              <a:ext cx="972000" cy="972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70" name="Rechteck 36">
              <a:extLst>
                <a:ext uri="{FF2B5EF4-FFF2-40B4-BE49-F238E27FC236}">
                  <a16:creationId xmlns:a16="http://schemas.microsoft.com/office/drawing/2014/main" id="{7AF9A00B-E466-4F3C-AACF-4A6D3AF3D4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75722" y="2592000"/>
              <a:ext cx="972000" cy="9720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0A5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17266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ide Ba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00" y="270000"/>
            <a:ext cx="2987840" cy="10210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200"/>
              </a:spcAft>
            </a:pPr>
            <a:r>
              <a:rPr lang="en-GB" noProof="0" dirty="0"/>
              <a:t>Title / key message of the slide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CFFDBE-A83B-435B-8BE3-D861EE02B0A6}"/>
              </a:ext>
            </a:extLst>
          </p:cNvPr>
          <p:cNvGrpSpPr/>
          <p:nvPr userDrawn="1"/>
        </p:nvGrpSpPr>
        <p:grpSpPr>
          <a:xfrm flipH="1" flipV="1">
            <a:off x="-2" y="-113084"/>
            <a:ext cx="9144001" cy="56542"/>
            <a:chOff x="-1" y="0"/>
            <a:chExt cx="9144001" cy="5143500"/>
          </a:xfrm>
          <a:solidFill>
            <a:srgbClr val="E6E6E6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0B9006-85DC-47B6-8276-5D85B6903B55}"/>
                </a:ext>
              </a:extLst>
            </p:cNvPr>
            <p:cNvSpPr/>
            <p:nvPr userDrawn="1"/>
          </p:nvSpPr>
          <p:spPr>
            <a:xfrm>
              <a:off x="-1" y="0"/>
              <a:ext cx="5921323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6CCCDC-1A6A-4BFE-A306-660C48B726D1}"/>
                </a:ext>
              </a:extLst>
            </p:cNvPr>
            <p:cNvSpPr/>
            <p:nvPr userDrawn="1"/>
          </p:nvSpPr>
          <p:spPr>
            <a:xfrm flipH="1">
              <a:off x="5921322" y="0"/>
              <a:ext cx="3222678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77900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id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5328132" cy="28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/ key message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39489124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4CC5769-0067-4729-9976-5521D6D4B5A0}"/>
              </a:ext>
            </a:extLst>
          </p:cNvPr>
          <p:cNvSpPr/>
          <p:nvPr userDrawn="1"/>
        </p:nvSpPr>
        <p:spPr>
          <a:xfrm>
            <a:off x="430809" y="504001"/>
            <a:ext cx="8282382" cy="410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368E61-6CF1-432C-B637-328F9DC0B32A}"/>
              </a:ext>
            </a:extLst>
          </p:cNvPr>
          <p:cNvSpPr/>
          <p:nvPr userDrawn="1"/>
        </p:nvSpPr>
        <p:spPr>
          <a:xfrm>
            <a:off x="430808" y="504001"/>
            <a:ext cx="4104000" cy="410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Rechteck 34">
            <a:extLst>
              <a:ext uri="{FF2B5EF4-FFF2-40B4-BE49-F238E27FC236}">
                <a16:creationId xmlns:a16="http://schemas.microsoft.com/office/drawing/2014/main" id="{EDA09BF6-0CC4-496B-9770-87E3B29CE253}"/>
              </a:ext>
            </a:extLst>
          </p:cNvPr>
          <p:cNvSpPr>
            <a:spLocks/>
          </p:cNvSpPr>
          <p:nvPr userDrawn="1"/>
        </p:nvSpPr>
        <p:spPr>
          <a:xfrm>
            <a:off x="430809" y="504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15" name="Rechteck 34">
            <a:extLst>
              <a:ext uri="{FF2B5EF4-FFF2-40B4-BE49-F238E27FC236}">
                <a16:creationId xmlns:a16="http://schemas.microsoft.com/office/drawing/2014/main" id="{A0B1EE77-33E4-4213-ACAA-94DD762B5559}"/>
              </a:ext>
            </a:extLst>
          </p:cNvPr>
          <p:cNvSpPr>
            <a:spLocks/>
          </p:cNvSpPr>
          <p:nvPr userDrawn="1"/>
        </p:nvSpPr>
        <p:spPr>
          <a:xfrm>
            <a:off x="1476393" y="504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16" name="Rechteck 34">
            <a:extLst>
              <a:ext uri="{FF2B5EF4-FFF2-40B4-BE49-F238E27FC236}">
                <a16:creationId xmlns:a16="http://schemas.microsoft.com/office/drawing/2014/main" id="{A226F466-E579-484F-AEB2-3CF5EFE0EE99}"/>
              </a:ext>
            </a:extLst>
          </p:cNvPr>
          <p:cNvSpPr>
            <a:spLocks/>
          </p:cNvSpPr>
          <p:nvPr userDrawn="1"/>
        </p:nvSpPr>
        <p:spPr>
          <a:xfrm>
            <a:off x="2520000" y="504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17" name="Rechteck 34">
            <a:extLst>
              <a:ext uri="{FF2B5EF4-FFF2-40B4-BE49-F238E27FC236}">
                <a16:creationId xmlns:a16="http://schemas.microsoft.com/office/drawing/2014/main" id="{964BB42D-BCE9-45CD-BA0E-D382E80D6DA6}"/>
              </a:ext>
            </a:extLst>
          </p:cNvPr>
          <p:cNvSpPr>
            <a:spLocks/>
          </p:cNvSpPr>
          <p:nvPr userDrawn="1"/>
        </p:nvSpPr>
        <p:spPr>
          <a:xfrm>
            <a:off x="3564000" y="504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18" name="Rechteck 34">
            <a:extLst>
              <a:ext uri="{FF2B5EF4-FFF2-40B4-BE49-F238E27FC236}">
                <a16:creationId xmlns:a16="http://schemas.microsoft.com/office/drawing/2014/main" id="{2AB2D764-6732-440D-B6BE-9C58859ABD9D}"/>
              </a:ext>
            </a:extLst>
          </p:cNvPr>
          <p:cNvSpPr>
            <a:spLocks/>
          </p:cNvSpPr>
          <p:nvPr userDrawn="1"/>
        </p:nvSpPr>
        <p:spPr>
          <a:xfrm>
            <a:off x="430809" y="1548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19" name="Rechteck 34">
            <a:extLst>
              <a:ext uri="{FF2B5EF4-FFF2-40B4-BE49-F238E27FC236}">
                <a16:creationId xmlns:a16="http://schemas.microsoft.com/office/drawing/2014/main" id="{C3ABAC1B-9BF9-4767-951A-DD1DDA91D682}"/>
              </a:ext>
            </a:extLst>
          </p:cNvPr>
          <p:cNvSpPr>
            <a:spLocks/>
          </p:cNvSpPr>
          <p:nvPr userDrawn="1"/>
        </p:nvSpPr>
        <p:spPr>
          <a:xfrm>
            <a:off x="1476393" y="1548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0" name="Rechteck 34">
            <a:extLst>
              <a:ext uri="{FF2B5EF4-FFF2-40B4-BE49-F238E27FC236}">
                <a16:creationId xmlns:a16="http://schemas.microsoft.com/office/drawing/2014/main" id="{6A616DEA-BF36-467A-B512-0CFBA4984B02}"/>
              </a:ext>
            </a:extLst>
          </p:cNvPr>
          <p:cNvSpPr>
            <a:spLocks/>
          </p:cNvSpPr>
          <p:nvPr userDrawn="1"/>
        </p:nvSpPr>
        <p:spPr>
          <a:xfrm>
            <a:off x="2520000" y="1548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1" name="Rechteck 34">
            <a:extLst>
              <a:ext uri="{FF2B5EF4-FFF2-40B4-BE49-F238E27FC236}">
                <a16:creationId xmlns:a16="http://schemas.microsoft.com/office/drawing/2014/main" id="{A705CFCF-0CFE-4E63-ACC4-56BB2AA8EB26}"/>
              </a:ext>
            </a:extLst>
          </p:cNvPr>
          <p:cNvSpPr>
            <a:spLocks/>
          </p:cNvSpPr>
          <p:nvPr userDrawn="1"/>
        </p:nvSpPr>
        <p:spPr>
          <a:xfrm>
            <a:off x="3564000" y="1548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3" name="Rechteck 34">
            <a:extLst>
              <a:ext uri="{FF2B5EF4-FFF2-40B4-BE49-F238E27FC236}">
                <a16:creationId xmlns:a16="http://schemas.microsoft.com/office/drawing/2014/main" id="{E3D5196B-9450-48E2-B456-640B1C8CCE6A}"/>
              </a:ext>
            </a:extLst>
          </p:cNvPr>
          <p:cNvSpPr>
            <a:spLocks/>
          </p:cNvSpPr>
          <p:nvPr userDrawn="1"/>
        </p:nvSpPr>
        <p:spPr>
          <a:xfrm>
            <a:off x="1476393" y="2592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4" name="Rechteck 34">
            <a:extLst>
              <a:ext uri="{FF2B5EF4-FFF2-40B4-BE49-F238E27FC236}">
                <a16:creationId xmlns:a16="http://schemas.microsoft.com/office/drawing/2014/main" id="{ABA7CF6F-8A61-4F13-B0AE-30C95EE33FA8}"/>
              </a:ext>
            </a:extLst>
          </p:cNvPr>
          <p:cNvSpPr>
            <a:spLocks/>
          </p:cNvSpPr>
          <p:nvPr userDrawn="1"/>
        </p:nvSpPr>
        <p:spPr>
          <a:xfrm>
            <a:off x="2520000" y="2592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5" name="Rechteck 34">
            <a:extLst>
              <a:ext uri="{FF2B5EF4-FFF2-40B4-BE49-F238E27FC236}">
                <a16:creationId xmlns:a16="http://schemas.microsoft.com/office/drawing/2014/main" id="{46ABD694-AA81-4B9B-A9E2-9C2BB88F569F}"/>
              </a:ext>
            </a:extLst>
          </p:cNvPr>
          <p:cNvSpPr>
            <a:spLocks/>
          </p:cNvSpPr>
          <p:nvPr userDrawn="1"/>
        </p:nvSpPr>
        <p:spPr>
          <a:xfrm>
            <a:off x="3564000" y="2592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6" name="Rechteck 34">
            <a:extLst>
              <a:ext uri="{FF2B5EF4-FFF2-40B4-BE49-F238E27FC236}">
                <a16:creationId xmlns:a16="http://schemas.microsoft.com/office/drawing/2014/main" id="{905FB054-651C-4465-8B62-0A427B2B1C1D}"/>
              </a:ext>
            </a:extLst>
          </p:cNvPr>
          <p:cNvSpPr>
            <a:spLocks/>
          </p:cNvSpPr>
          <p:nvPr userDrawn="1"/>
        </p:nvSpPr>
        <p:spPr>
          <a:xfrm>
            <a:off x="430809" y="3636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37" name="Rechteck 34">
            <a:extLst>
              <a:ext uri="{FF2B5EF4-FFF2-40B4-BE49-F238E27FC236}">
                <a16:creationId xmlns:a16="http://schemas.microsoft.com/office/drawing/2014/main" id="{73140D88-0A65-44AD-8A28-4DD64D67E57A}"/>
              </a:ext>
            </a:extLst>
          </p:cNvPr>
          <p:cNvSpPr>
            <a:spLocks/>
          </p:cNvSpPr>
          <p:nvPr userDrawn="1"/>
        </p:nvSpPr>
        <p:spPr>
          <a:xfrm>
            <a:off x="1476393" y="3636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38" name="Rechteck 34">
            <a:extLst>
              <a:ext uri="{FF2B5EF4-FFF2-40B4-BE49-F238E27FC236}">
                <a16:creationId xmlns:a16="http://schemas.microsoft.com/office/drawing/2014/main" id="{9BB9872D-8354-4E96-8BFC-C5AEE9AE9798}"/>
              </a:ext>
            </a:extLst>
          </p:cNvPr>
          <p:cNvSpPr>
            <a:spLocks/>
          </p:cNvSpPr>
          <p:nvPr userDrawn="1"/>
        </p:nvSpPr>
        <p:spPr>
          <a:xfrm>
            <a:off x="2520000" y="3636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39" name="Rechteck 34">
            <a:extLst>
              <a:ext uri="{FF2B5EF4-FFF2-40B4-BE49-F238E27FC236}">
                <a16:creationId xmlns:a16="http://schemas.microsoft.com/office/drawing/2014/main" id="{51540247-9034-467B-8805-D75D9C5B25D0}"/>
              </a:ext>
            </a:extLst>
          </p:cNvPr>
          <p:cNvSpPr>
            <a:spLocks/>
          </p:cNvSpPr>
          <p:nvPr userDrawn="1"/>
        </p:nvSpPr>
        <p:spPr>
          <a:xfrm>
            <a:off x="3564000" y="3636000"/>
            <a:ext cx="972000" cy="972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B33E91A-463E-44FB-8AC1-6735E9334E5C}"/>
              </a:ext>
            </a:extLst>
          </p:cNvPr>
          <p:cNvSpPr>
            <a:spLocks/>
          </p:cNvSpPr>
          <p:nvPr userDrawn="1"/>
        </p:nvSpPr>
        <p:spPr>
          <a:xfrm>
            <a:off x="430809" y="504000"/>
            <a:ext cx="8209191" cy="4104001"/>
          </a:xfrm>
          <a:custGeom>
            <a:avLst/>
            <a:gdLst>
              <a:gd name="connsiteX0" fmla="*/ 0 w 8209191"/>
              <a:gd name="connsiteY0" fmla="*/ 0 h 4104001"/>
              <a:gd name="connsiteX1" fmla="*/ 1045585 w 8209191"/>
              <a:gd name="connsiteY1" fmla="*/ 0 h 4104001"/>
              <a:gd name="connsiteX2" fmla="*/ 2017584 w 8209191"/>
              <a:gd name="connsiteY2" fmla="*/ 0 h 4104001"/>
              <a:gd name="connsiteX3" fmla="*/ 2089191 w 8209191"/>
              <a:gd name="connsiteY3" fmla="*/ 0 h 4104001"/>
              <a:gd name="connsiteX4" fmla="*/ 3061191 w 8209191"/>
              <a:gd name="connsiteY4" fmla="*/ 0 h 4104001"/>
              <a:gd name="connsiteX5" fmla="*/ 3133191 w 8209191"/>
              <a:gd name="connsiteY5" fmla="*/ 0 h 4104001"/>
              <a:gd name="connsiteX6" fmla="*/ 4105191 w 8209191"/>
              <a:gd name="connsiteY6" fmla="*/ 0 h 4104001"/>
              <a:gd name="connsiteX7" fmla="*/ 4105191 w 8209191"/>
              <a:gd name="connsiteY7" fmla="*/ 1 h 4104001"/>
              <a:gd name="connsiteX8" fmla="*/ 8209191 w 8209191"/>
              <a:gd name="connsiteY8" fmla="*/ 1 h 4104001"/>
              <a:gd name="connsiteX9" fmla="*/ 8209191 w 8209191"/>
              <a:gd name="connsiteY9" fmla="*/ 4104001 h 4104001"/>
              <a:gd name="connsiteX10" fmla="*/ 4105191 w 8209191"/>
              <a:gd name="connsiteY10" fmla="*/ 4104001 h 4104001"/>
              <a:gd name="connsiteX11" fmla="*/ 4105191 w 8209191"/>
              <a:gd name="connsiteY11" fmla="*/ 4104000 h 4104001"/>
              <a:gd name="connsiteX12" fmla="*/ 3133191 w 8209191"/>
              <a:gd name="connsiteY12" fmla="*/ 4104000 h 4104001"/>
              <a:gd name="connsiteX13" fmla="*/ 3133191 w 8209191"/>
              <a:gd name="connsiteY13" fmla="*/ 3060000 h 4104001"/>
              <a:gd name="connsiteX14" fmla="*/ 2089190 w 8209191"/>
              <a:gd name="connsiteY14" fmla="*/ 3060000 h 4104001"/>
              <a:gd name="connsiteX15" fmla="*/ 2089190 w 8209191"/>
              <a:gd name="connsiteY15" fmla="*/ 2016000 h 4104001"/>
              <a:gd name="connsiteX16" fmla="*/ 2017584 w 8209191"/>
              <a:gd name="connsiteY16" fmla="*/ 2016000 h 4104001"/>
              <a:gd name="connsiteX17" fmla="*/ 1045585 w 8209191"/>
              <a:gd name="connsiteY17" fmla="*/ 2016000 h 4104001"/>
              <a:gd name="connsiteX18" fmla="*/ 0 w 8209191"/>
              <a:gd name="connsiteY18" fmla="*/ 2016000 h 4104001"/>
              <a:gd name="connsiteX19" fmla="*/ 0 w 8209191"/>
              <a:gd name="connsiteY19" fmla="*/ 972000 h 410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09191" h="4104001">
                <a:moveTo>
                  <a:pt x="0" y="0"/>
                </a:moveTo>
                <a:lnTo>
                  <a:pt x="1045585" y="0"/>
                </a:lnTo>
                <a:lnTo>
                  <a:pt x="2017584" y="0"/>
                </a:lnTo>
                <a:lnTo>
                  <a:pt x="2089191" y="0"/>
                </a:lnTo>
                <a:lnTo>
                  <a:pt x="3061191" y="0"/>
                </a:lnTo>
                <a:lnTo>
                  <a:pt x="3133191" y="0"/>
                </a:lnTo>
                <a:lnTo>
                  <a:pt x="4105191" y="0"/>
                </a:lnTo>
                <a:lnTo>
                  <a:pt x="4105191" y="1"/>
                </a:lnTo>
                <a:lnTo>
                  <a:pt x="8209191" y="1"/>
                </a:lnTo>
                <a:lnTo>
                  <a:pt x="8209191" y="4104001"/>
                </a:lnTo>
                <a:lnTo>
                  <a:pt x="4105191" y="4104001"/>
                </a:lnTo>
                <a:lnTo>
                  <a:pt x="4105191" y="4104000"/>
                </a:lnTo>
                <a:lnTo>
                  <a:pt x="3133191" y="4104000"/>
                </a:lnTo>
                <a:lnTo>
                  <a:pt x="3133191" y="3060000"/>
                </a:lnTo>
                <a:lnTo>
                  <a:pt x="2089190" y="3060000"/>
                </a:lnTo>
                <a:lnTo>
                  <a:pt x="2089190" y="2016000"/>
                </a:lnTo>
                <a:lnTo>
                  <a:pt x="2017584" y="2016000"/>
                </a:lnTo>
                <a:lnTo>
                  <a:pt x="1045585" y="2016000"/>
                </a:lnTo>
                <a:lnTo>
                  <a:pt x="0" y="2016000"/>
                </a:lnTo>
                <a:lnTo>
                  <a:pt x="0" y="972000"/>
                </a:lnTo>
                <a:close/>
              </a:path>
            </a:pathLst>
          </a:custGeom>
          <a:blipFill>
            <a:blip r:embed="rId2"/>
            <a:srcRect/>
            <a:stretch>
              <a:fillRect l="-14063" t="-10692" r="16271" b="-8492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t" anchorCtr="0">
            <a:noAutofit/>
          </a:bodyPr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grpSp>
        <p:nvGrpSpPr>
          <p:cNvPr id="43" name="Gruppieren 40">
            <a:extLst>
              <a:ext uri="{FF2B5EF4-FFF2-40B4-BE49-F238E27FC236}">
                <a16:creationId xmlns:a16="http://schemas.microsoft.com/office/drawing/2014/main" id="{D57C6011-670A-4D01-8CDD-3BF15B38DDC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72791" y="757074"/>
            <a:ext cx="2482186" cy="612179"/>
            <a:chOff x="-6480658" y="3564296"/>
            <a:chExt cx="10339200" cy="2534206"/>
          </a:xfrm>
          <a:solidFill>
            <a:schemeClr val="bg1"/>
          </a:solidFill>
        </p:grpSpPr>
        <p:sp>
          <p:nvSpPr>
            <p:cNvPr id="44" name="Freihandform: Form 41">
              <a:extLst>
                <a:ext uri="{FF2B5EF4-FFF2-40B4-BE49-F238E27FC236}">
                  <a16:creationId xmlns:a16="http://schemas.microsoft.com/office/drawing/2014/main" id="{EDD4EBAB-5681-4359-87FA-4849C90432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227290" y="5628626"/>
              <a:ext cx="6085831" cy="469876"/>
            </a:xfrm>
            <a:custGeom>
              <a:avLst/>
              <a:gdLst>
                <a:gd name="connsiteX0" fmla="*/ 2425896 w 6085831"/>
                <a:gd name="connsiteY0" fmla="*/ 74820 h 469876"/>
                <a:gd name="connsiteX1" fmla="*/ 2339468 w 6085831"/>
                <a:gd name="connsiteY1" fmla="*/ 318752 h 469876"/>
                <a:gd name="connsiteX2" fmla="*/ 2511185 w 6085831"/>
                <a:gd name="connsiteY2" fmla="*/ 318752 h 469876"/>
                <a:gd name="connsiteX3" fmla="*/ 1491950 w 6085831"/>
                <a:gd name="connsiteY3" fmla="*/ 74820 h 469876"/>
                <a:gd name="connsiteX4" fmla="*/ 1405522 w 6085831"/>
                <a:gd name="connsiteY4" fmla="*/ 318752 h 469876"/>
                <a:gd name="connsiteX5" fmla="*/ 1577239 w 6085831"/>
                <a:gd name="connsiteY5" fmla="*/ 318752 h 469876"/>
                <a:gd name="connsiteX6" fmla="*/ 5814145 w 6085831"/>
                <a:gd name="connsiteY6" fmla="*/ 48622 h 469876"/>
                <a:gd name="connsiteX7" fmla="*/ 5814145 w 6085831"/>
                <a:gd name="connsiteY7" fmla="*/ 421761 h 469876"/>
                <a:gd name="connsiteX8" fmla="*/ 5928889 w 6085831"/>
                <a:gd name="connsiteY8" fmla="*/ 421761 h 469876"/>
                <a:gd name="connsiteX9" fmla="*/ 5928889 w 6085831"/>
                <a:gd name="connsiteY9" fmla="*/ 421924 h 469876"/>
                <a:gd name="connsiteX10" fmla="*/ 5935065 w 6085831"/>
                <a:gd name="connsiteY10" fmla="*/ 421240 h 469876"/>
                <a:gd name="connsiteX11" fmla="*/ 6035423 w 6085831"/>
                <a:gd name="connsiteY11" fmla="*/ 246113 h 469876"/>
                <a:gd name="connsiteX12" fmla="*/ 6035423 w 6085831"/>
                <a:gd name="connsiteY12" fmla="*/ 234744 h 469876"/>
                <a:gd name="connsiteX13" fmla="*/ 5935873 w 6085831"/>
                <a:gd name="connsiteY13" fmla="*/ 49835 h 469876"/>
                <a:gd name="connsiteX14" fmla="*/ 5928277 w 6085831"/>
                <a:gd name="connsiteY14" fmla="*/ 48622 h 469876"/>
                <a:gd name="connsiteX15" fmla="*/ 5024863 w 6085831"/>
                <a:gd name="connsiteY15" fmla="*/ 48621 h 469876"/>
                <a:gd name="connsiteX16" fmla="*/ 5024863 w 6085831"/>
                <a:gd name="connsiteY16" fmla="*/ 217544 h 469876"/>
                <a:gd name="connsiteX17" fmla="*/ 5158687 w 6085831"/>
                <a:gd name="connsiteY17" fmla="*/ 217544 h 469876"/>
                <a:gd name="connsiteX18" fmla="*/ 5159459 w 6085831"/>
                <a:gd name="connsiteY18" fmla="*/ 217544 h 469876"/>
                <a:gd name="connsiteX19" fmla="*/ 5240811 w 6085831"/>
                <a:gd name="connsiteY19" fmla="*/ 135790 h 469876"/>
                <a:gd name="connsiteX20" fmla="*/ 5240003 w 6085831"/>
                <a:gd name="connsiteY20" fmla="*/ 129973 h 469876"/>
                <a:gd name="connsiteX21" fmla="*/ 5159459 w 6085831"/>
                <a:gd name="connsiteY21" fmla="*/ 48621 h 469876"/>
                <a:gd name="connsiteX22" fmla="*/ 5155393 w 6085831"/>
                <a:gd name="connsiteY22" fmla="*/ 48621 h 469876"/>
                <a:gd name="connsiteX23" fmla="*/ 3483477 w 6085831"/>
                <a:gd name="connsiteY23" fmla="*/ 48621 h 469876"/>
                <a:gd name="connsiteX24" fmla="*/ 3483477 w 6085831"/>
                <a:gd name="connsiteY24" fmla="*/ 217544 h 469876"/>
                <a:gd name="connsiteX25" fmla="*/ 3617301 w 6085831"/>
                <a:gd name="connsiteY25" fmla="*/ 217544 h 469876"/>
                <a:gd name="connsiteX26" fmla="*/ 3618073 w 6085831"/>
                <a:gd name="connsiteY26" fmla="*/ 217544 h 469876"/>
                <a:gd name="connsiteX27" fmla="*/ 3699425 w 6085831"/>
                <a:gd name="connsiteY27" fmla="*/ 135790 h 469876"/>
                <a:gd name="connsiteX28" fmla="*/ 3698617 w 6085831"/>
                <a:gd name="connsiteY28" fmla="*/ 129973 h 469876"/>
                <a:gd name="connsiteX29" fmla="*/ 3618073 w 6085831"/>
                <a:gd name="connsiteY29" fmla="*/ 48621 h 469876"/>
                <a:gd name="connsiteX30" fmla="*/ 3614007 w 6085831"/>
                <a:gd name="connsiteY30" fmla="*/ 48621 h 469876"/>
                <a:gd name="connsiteX31" fmla="*/ 820386 w 6085831"/>
                <a:gd name="connsiteY31" fmla="*/ 48621 h 469876"/>
                <a:gd name="connsiteX32" fmla="*/ 820386 w 6085831"/>
                <a:gd name="connsiteY32" fmla="*/ 217544 h 469876"/>
                <a:gd name="connsiteX33" fmla="*/ 954211 w 6085831"/>
                <a:gd name="connsiteY33" fmla="*/ 217544 h 469876"/>
                <a:gd name="connsiteX34" fmla="*/ 954984 w 6085831"/>
                <a:gd name="connsiteY34" fmla="*/ 217544 h 469876"/>
                <a:gd name="connsiteX35" fmla="*/ 1036335 w 6085831"/>
                <a:gd name="connsiteY35" fmla="*/ 135790 h 469876"/>
                <a:gd name="connsiteX36" fmla="*/ 1035526 w 6085831"/>
                <a:gd name="connsiteY36" fmla="*/ 129973 h 469876"/>
                <a:gd name="connsiteX37" fmla="*/ 954984 w 6085831"/>
                <a:gd name="connsiteY37" fmla="*/ 48621 h 469876"/>
                <a:gd name="connsiteX38" fmla="*/ 950917 w 6085831"/>
                <a:gd name="connsiteY38" fmla="*/ 48621 h 469876"/>
                <a:gd name="connsiteX39" fmla="*/ 4712731 w 6085831"/>
                <a:gd name="connsiteY39" fmla="*/ 43899 h 469876"/>
                <a:gd name="connsiteX40" fmla="*/ 4601863 w 6085831"/>
                <a:gd name="connsiteY40" fmla="*/ 167169 h 469876"/>
                <a:gd name="connsiteX41" fmla="*/ 4601323 w 6085831"/>
                <a:gd name="connsiteY41" fmla="*/ 305923 h 469876"/>
                <a:gd name="connsiteX42" fmla="*/ 4712731 w 6085831"/>
                <a:gd name="connsiteY42" fmla="*/ 424339 h 469876"/>
                <a:gd name="connsiteX43" fmla="*/ 4824677 w 6085831"/>
                <a:gd name="connsiteY43" fmla="*/ 297835 h 469876"/>
                <a:gd name="connsiteX44" fmla="*/ 4823599 w 6085831"/>
                <a:gd name="connsiteY44" fmla="*/ 166090 h 469876"/>
                <a:gd name="connsiteX45" fmla="*/ 4712731 w 6085831"/>
                <a:gd name="connsiteY45" fmla="*/ 43899 h 469876"/>
                <a:gd name="connsiteX46" fmla="*/ 501904 w 6085831"/>
                <a:gd name="connsiteY46" fmla="*/ 43899 h 469876"/>
                <a:gd name="connsiteX47" fmla="*/ 391037 w 6085831"/>
                <a:gd name="connsiteY47" fmla="*/ 167169 h 469876"/>
                <a:gd name="connsiteX48" fmla="*/ 390497 w 6085831"/>
                <a:gd name="connsiteY48" fmla="*/ 305923 h 469876"/>
                <a:gd name="connsiteX49" fmla="*/ 501904 w 6085831"/>
                <a:gd name="connsiteY49" fmla="*/ 424339 h 469876"/>
                <a:gd name="connsiteX50" fmla="*/ 613850 w 6085831"/>
                <a:gd name="connsiteY50" fmla="*/ 297835 h 469876"/>
                <a:gd name="connsiteX51" fmla="*/ 612772 w 6085831"/>
                <a:gd name="connsiteY51" fmla="*/ 166090 h 469876"/>
                <a:gd name="connsiteX52" fmla="*/ 501904 w 6085831"/>
                <a:gd name="connsiteY52" fmla="*/ 43899 h 469876"/>
                <a:gd name="connsiteX53" fmla="*/ 5765399 w 6085831"/>
                <a:gd name="connsiteY53" fmla="*/ 4836 h 469876"/>
                <a:gd name="connsiteX54" fmla="*/ 5814145 w 6085831"/>
                <a:gd name="connsiteY54" fmla="*/ 4836 h 469876"/>
                <a:gd name="connsiteX55" fmla="*/ 5928889 w 6085831"/>
                <a:gd name="connsiteY55" fmla="*/ 4836 h 469876"/>
                <a:gd name="connsiteX56" fmla="*/ 5938427 w 6085831"/>
                <a:gd name="connsiteY56" fmla="*/ 4836 h 469876"/>
                <a:gd name="connsiteX57" fmla="*/ 6084779 w 6085831"/>
                <a:gd name="connsiteY57" fmla="*/ 232346 h 469876"/>
                <a:gd name="connsiteX58" fmla="*/ 6084779 w 6085831"/>
                <a:gd name="connsiteY58" fmla="*/ 247167 h 469876"/>
                <a:gd name="connsiteX59" fmla="*/ 5939237 w 6085831"/>
                <a:gd name="connsiteY59" fmla="*/ 465195 h 469876"/>
                <a:gd name="connsiteX60" fmla="*/ 5928889 w 6085831"/>
                <a:gd name="connsiteY60" fmla="*/ 465537 h 469876"/>
                <a:gd name="connsiteX61" fmla="*/ 5928889 w 6085831"/>
                <a:gd name="connsiteY61" fmla="*/ 465547 h 469876"/>
                <a:gd name="connsiteX62" fmla="*/ 5928579 w 6085831"/>
                <a:gd name="connsiteY62" fmla="*/ 465547 h 469876"/>
                <a:gd name="connsiteX63" fmla="*/ 5928573 w 6085831"/>
                <a:gd name="connsiteY63" fmla="*/ 465547 h 469876"/>
                <a:gd name="connsiteX64" fmla="*/ 5814145 w 6085831"/>
                <a:gd name="connsiteY64" fmla="*/ 465547 h 469876"/>
                <a:gd name="connsiteX65" fmla="*/ 5765399 w 6085831"/>
                <a:gd name="connsiteY65" fmla="*/ 465547 h 469876"/>
                <a:gd name="connsiteX66" fmla="*/ 5391729 w 6085831"/>
                <a:gd name="connsiteY66" fmla="*/ 4835 h 469876"/>
                <a:gd name="connsiteX67" fmla="*/ 5440475 w 6085831"/>
                <a:gd name="connsiteY67" fmla="*/ 4835 h 469876"/>
                <a:gd name="connsiteX68" fmla="*/ 5440475 w 6085831"/>
                <a:gd name="connsiteY68" fmla="*/ 421759 h 469876"/>
                <a:gd name="connsiteX69" fmla="*/ 5674681 w 6085831"/>
                <a:gd name="connsiteY69" fmla="*/ 421759 h 469876"/>
                <a:gd name="connsiteX70" fmla="*/ 5674681 w 6085831"/>
                <a:gd name="connsiteY70" fmla="*/ 465545 h 469876"/>
                <a:gd name="connsiteX71" fmla="*/ 5440475 w 6085831"/>
                <a:gd name="connsiteY71" fmla="*/ 465545 h 469876"/>
                <a:gd name="connsiteX72" fmla="*/ 5434593 w 6085831"/>
                <a:gd name="connsiteY72" fmla="*/ 465545 h 469876"/>
                <a:gd name="connsiteX73" fmla="*/ 5391729 w 6085831"/>
                <a:gd name="connsiteY73" fmla="*/ 465545 h 469876"/>
                <a:gd name="connsiteX74" fmla="*/ 4976117 w 6085831"/>
                <a:gd name="connsiteY74" fmla="*/ 4835 h 469876"/>
                <a:gd name="connsiteX75" fmla="*/ 5024863 w 6085831"/>
                <a:gd name="connsiteY75" fmla="*/ 4835 h 469876"/>
                <a:gd name="connsiteX76" fmla="*/ 5158687 w 6085831"/>
                <a:gd name="connsiteY76" fmla="*/ 4835 h 469876"/>
                <a:gd name="connsiteX77" fmla="*/ 5158687 w 6085831"/>
                <a:gd name="connsiteY77" fmla="*/ 5351 h 469876"/>
                <a:gd name="connsiteX78" fmla="*/ 5165249 w 6085831"/>
                <a:gd name="connsiteY78" fmla="*/ 5351 h 469876"/>
                <a:gd name="connsiteX79" fmla="*/ 5288551 w 6085831"/>
                <a:gd name="connsiteY79" fmla="*/ 128653 h 469876"/>
                <a:gd name="connsiteX80" fmla="*/ 5288551 w 6085831"/>
                <a:gd name="connsiteY80" fmla="*/ 136815 h 469876"/>
                <a:gd name="connsiteX81" fmla="*/ 5192497 w 6085831"/>
                <a:gd name="connsiteY81" fmla="*/ 255289 h 469876"/>
                <a:gd name="connsiteX82" fmla="*/ 5188391 w 6085831"/>
                <a:gd name="connsiteY82" fmla="*/ 255851 h 469876"/>
                <a:gd name="connsiteX83" fmla="*/ 5298631 w 6085831"/>
                <a:gd name="connsiteY83" fmla="*/ 465545 h 469876"/>
                <a:gd name="connsiteX84" fmla="*/ 5240369 w 6085831"/>
                <a:gd name="connsiteY84" fmla="*/ 465545 h 469876"/>
                <a:gd name="connsiteX85" fmla="*/ 5135989 w 6085831"/>
                <a:gd name="connsiteY85" fmla="*/ 261330 h 469876"/>
                <a:gd name="connsiteX86" fmla="*/ 5024863 w 6085831"/>
                <a:gd name="connsiteY86" fmla="*/ 261330 h 469876"/>
                <a:gd name="connsiteX87" fmla="*/ 5024863 w 6085831"/>
                <a:gd name="connsiteY87" fmla="*/ 465545 h 469876"/>
                <a:gd name="connsiteX88" fmla="*/ 4976117 w 6085831"/>
                <a:gd name="connsiteY88" fmla="*/ 465545 h 469876"/>
                <a:gd name="connsiteX89" fmla="*/ 3434731 w 6085831"/>
                <a:gd name="connsiteY89" fmla="*/ 4835 h 469876"/>
                <a:gd name="connsiteX90" fmla="*/ 3483477 w 6085831"/>
                <a:gd name="connsiteY90" fmla="*/ 4835 h 469876"/>
                <a:gd name="connsiteX91" fmla="*/ 3617301 w 6085831"/>
                <a:gd name="connsiteY91" fmla="*/ 4835 h 469876"/>
                <a:gd name="connsiteX92" fmla="*/ 3617301 w 6085831"/>
                <a:gd name="connsiteY92" fmla="*/ 5351 h 469876"/>
                <a:gd name="connsiteX93" fmla="*/ 3623863 w 6085831"/>
                <a:gd name="connsiteY93" fmla="*/ 5351 h 469876"/>
                <a:gd name="connsiteX94" fmla="*/ 3747165 w 6085831"/>
                <a:gd name="connsiteY94" fmla="*/ 128653 h 469876"/>
                <a:gd name="connsiteX95" fmla="*/ 3747165 w 6085831"/>
                <a:gd name="connsiteY95" fmla="*/ 136815 h 469876"/>
                <a:gd name="connsiteX96" fmla="*/ 3651111 w 6085831"/>
                <a:gd name="connsiteY96" fmla="*/ 255289 h 469876"/>
                <a:gd name="connsiteX97" fmla="*/ 3647005 w 6085831"/>
                <a:gd name="connsiteY97" fmla="*/ 255851 h 469876"/>
                <a:gd name="connsiteX98" fmla="*/ 3757245 w 6085831"/>
                <a:gd name="connsiteY98" fmla="*/ 465545 h 469876"/>
                <a:gd name="connsiteX99" fmla="*/ 3698983 w 6085831"/>
                <a:gd name="connsiteY99" fmla="*/ 465545 h 469876"/>
                <a:gd name="connsiteX100" fmla="*/ 3594603 w 6085831"/>
                <a:gd name="connsiteY100" fmla="*/ 261330 h 469876"/>
                <a:gd name="connsiteX101" fmla="*/ 3483477 w 6085831"/>
                <a:gd name="connsiteY101" fmla="*/ 261330 h 469876"/>
                <a:gd name="connsiteX102" fmla="*/ 3483477 w 6085831"/>
                <a:gd name="connsiteY102" fmla="*/ 465545 h 469876"/>
                <a:gd name="connsiteX103" fmla="*/ 3434731 w 6085831"/>
                <a:gd name="connsiteY103" fmla="*/ 465545 h 469876"/>
                <a:gd name="connsiteX104" fmla="*/ 3062719 w 6085831"/>
                <a:gd name="connsiteY104" fmla="*/ 4835 h 469876"/>
                <a:gd name="connsiteX105" fmla="*/ 3111465 w 6085831"/>
                <a:gd name="connsiteY105" fmla="*/ 4835 h 469876"/>
                <a:gd name="connsiteX106" fmla="*/ 3348437 w 6085831"/>
                <a:gd name="connsiteY106" fmla="*/ 4835 h 469876"/>
                <a:gd name="connsiteX107" fmla="*/ 3348437 w 6085831"/>
                <a:gd name="connsiteY107" fmla="*/ 48621 h 469876"/>
                <a:gd name="connsiteX108" fmla="*/ 3111465 w 6085831"/>
                <a:gd name="connsiteY108" fmla="*/ 48621 h 469876"/>
                <a:gd name="connsiteX109" fmla="*/ 3111465 w 6085831"/>
                <a:gd name="connsiteY109" fmla="*/ 211054 h 469876"/>
                <a:gd name="connsiteX110" fmla="*/ 3313659 w 6085831"/>
                <a:gd name="connsiteY110" fmla="*/ 211054 h 469876"/>
                <a:gd name="connsiteX111" fmla="*/ 3313659 w 6085831"/>
                <a:gd name="connsiteY111" fmla="*/ 254840 h 469876"/>
                <a:gd name="connsiteX112" fmla="*/ 3111465 w 6085831"/>
                <a:gd name="connsiteY112" fmla="*/ 254840 h 469876"/>
                <a:gd name="connsiteX113" fmla="*/ 3111465 w 6085831"/>
                <a:gd name="connsiteY113" fmla="*/ 421759 h 469876"/>
                <a:gd name="connsiteX114" fmla="*/ 3348437 w 6085831"/>
                <a:gd name="connsiteY114" fmla="*/ 421759 h 469876"/>
                <a:gd name="connsiteX115" fmla="*/ 3348437 w 6085831"/>
                <a:gd name="connsiteY115" fmla="*/ 465545 h 469876"/>
                <a:gd name="connsiteX116" fmla="*/ 3111465 w 6085831"/>
                <a:gd name="connsiteY116" fmla="*/ 465545 h 469876"/>
                <a:gd name="connsiteX117" fmla="*/ 3108350 w 6085831"/>
                <a:gd name="connsiteY117" fmla="*/ 465545 h 469876"/>
                <a:gd name="connsiteX118" fmla="*/ 3062719 w 6085831"/>
                <a:gd name="connsiteY118" fmla="*/ 465545 h 469876"/>
                <a:gd name="connsiteX119" fmla="*/ 2686079 w 6085831"/>
                <a:gd name="connsiteY119" fmla="*/ 4835 h 469876"/>
                <a:gd name="connsiteX120" fmla="*/ 2734825 w 6085831"/>
                <a:gd name="connsiteY120" fmla="*/ 4835 h 469876"/>
                <a:gd name="connsiteX121" fmla="*/ 2971797 w 6085831"/>
                <a:gd name="connsiteY121" fmla="*/ 4835 h 469876"/>
                <a:gd name="connsiteX122" fmla="*/ 2971797 w 6085831"/>
                <a:gd name="connsiteY122" fmla="*/ 48621 h 469876"/>
                <a:gd name="connsiteX123" fmla="*/ 2734825 w 6085831"/>
                <a:gd name="connsiteY123" fmla="*/ 48621 h 469876"/>
                <a:gd name="connsiteX124" fmla="*/ 2734825 w 6085831"/>
                <a:gd name="connsiteY124" fmla="*/ 218352 h 469876"/>
                <a:gd name="connsiteX125" fmla="*/ 2937019 w 6085831"/>
                <a:gd name="connsiteY125" fmla="*/ 218352 h 469876"/>
                <a:gd name="connsiteX126" fmla="*/ 2937019 w 6085831"/>
                <a:gd name="connsiteY126" fmla="*/ 262138 h 469876"/>
                <a:gd name="connsiteX127" fmla="*/ 2734825 w 6085831"/>
                <a:gd name="connsiteY127" fmla="*/ 262138 h 469876"/>
                <a:gd name="connsiteX128" fmla="*/ 2734825 w 6085831"/>
                <a:gd name="connsiteY128" fmla="*/ 465545 h 469876"/>
                <a:gd name="connsiteX129" fmla="*/ 2686079 w 6085831"/>
                <a:gd name="connsiteY129" fmla="*/ 465545 h 469876"/>
                <a:gd name="connsiteX130" fmla="*/ 2404270 w 6085831"/>
                <a:gd name="connsiteY130" fmla="*/ 4835 h 469876"/>
                <a:gd name="connsiteX131" fmla="*/ 2446219 w 6085831"/>
                <a:gd name="connsiteY131" fmla="*/ 4835 h 469876"/>
                <a:gd name="connsiteX132" fmla="*/ 2446220 w 6085831"/>
                <a:gd name="connsiteY132" fmla="*/ 4835 h 469876"/>
                <a:gd name="connsiteX133" fmla="*/ 2448491 w 6085831"/>
                <a:gd name="connsiteY133" fmla="*/ 11049 h 469876"/>
                <a:gd name="connsiteX134" fmla="*/ 2614619 w 6085831"/>
                <a:gd name="connsiteY134" fmla="*/ 465545 h 469876"/>
                <a:gd name="connsiteX135" fmla="*/ 2562510 w 6085831"/>
                <a:gd name="connsiteY135" fmla="*/ 465545 h 469876"/>
                <a:gd name="connsiteX136" fmla="*/ 2526047 w 6085831"/>
                <a:gd name="connsiteY136" fmla="*/ 361259 h 469876"/>
                <a:gd name="connsiteX137" fmla="*/ 2324408 w 6085831"/>
                <a:gd name="connsiteY137" fmla="*/ 361259 h 469876"/>
                <a:gd name="connsiteX138" fmla="*/ 2287458 w 6085831"/>
                <a:gd name="connsiteY138" fmla="*/ 465545 h 469876"/>
                <a:gd name="connsiteX139" fmla="*/ 2235398 w 6085831"/>
                <a:gd name="connsiteY139" fmla="*/ 465545 h 469876"/>
                <a:gd name="connsiteX140" fmla="*/ 2403683 w 6085831"/>
                <a:gd name="connsiteY140" fmla="*/ 6435 h 469876"/>
                <a:gd name="connsiteX141" fmla="*/ 1470324 w 6085831"/>
                <a:gd name="connsiteY141" fmla="*/ 4835 h 469876"/>
                <a:gd name="connsiteX142" fmla="*/ 1512273 w 6085831"/>
                <a:gd name="connsiteY142" fmla="*/ 4835 h 469876"/>
                <a:gd name="connsiteX143" fmla="*/ 1512274 w 6085831"/>
                <a:gd name="connsiteY143" fmla="*/ 4835 h 469876"/>
                <a:gd name="connsiteX144" fmla="*/ 1514545 w 6085831"/>
                <a:gd name="connsiteY144" fmla="*/ 11049 h 469876"/>
                <a:gd name="connsiteX145" fmla="*/ 1680673 w 6085831"/>
                <a:gd name="connsiteY145" fmla="*/ 465545 h 469876"/>
                <a:gd name="connsiteX146" fmla="*/ 1628564 w 6085831"/>
                <a:gd name="connsiteY146" fmla="*/ 465545 h 469876"/>
                <a:gd name="connsiteX147" fmla="*/ 1592101 w 6085831"/>
                <a:gd name="connsiteY147" fmla="*/ 361259 h 469876"/>
                <a:gd name="connsiteX148" fmla="*/ 1390462 w 6085831"/>
                <a:gd name="connsiteY148" fmla="*/ 361259 h 469876"/>
                <a:gd name="connsiteX149" fmla="*/ 1353512 w 6085831"/>
                <a:gd name="connsiteY149" fmla="*/ 465545 h 469876"/>
                <a:gd name="connsiteX150" fmla="*/ 1301452 w 6085831"/>
                <a:gd name="connsiteY150" fmla="*/ 465545 h 469876"/>
                <a:gd name="connsiteX151" fmla="*/ 1469737 w 6085831"/>
                <a:gd name="connsiteY151" fmla="*/ 6435 h 469876"/>
                <a:gd name="connsiteX152" fmla="*/ 771640 w 6085831"/>
                <a:gd name="connsiteY152" fmla="*/ 4835 h 469876"/>
                <a:gd name="connsiteX153" fmla="*/ 820386 w 6085831"/>
                <a:gd name="connsiteY153" fmla="*/ 4835 h 469876"/>
                <a:gd name="connsiteX154" fmla="*/ 954211 w 6085831"/>
                <a:gd name="connsiteY154" fmla="*/ 4835 h 469876"/>
                <a:gd name="connsiteX155" fmla="*/ 954211 w 6085831"/>
                <a:gd name="connsiteY155" fmla="*/ 5351 h 469876"/>
                <a:gd name="connsiteX156" fmla="*/ 960772 w 6085831"/>
                <a:gd name="connsiteY156" fmla="*/ 5351 h 469876"/>
                <a:gd name="connsiteX157" fmla="*/ 1084074 w 6085831"/>
                <a:gd name="connsiteY157" fmla="*/ 128653 h 469876"/>
                <a:gd name="connsiteX158" fmla="*/ 1084074 w 6085831"/>
                <a:gd name="connsiteY158" fmla="*/ 136815 h 469876"/>
                <a:gd name="connsiteX159" fmla="*/ 988021 w 6085831"/>
                <a:gd name="connsiteY159" fmla="*/ 255289 h 469876"/>
                <a:gd name="connsiteX160" fmla="*/ 983914 w 6085831"/>
                <a:gd name="connsiteY160" fmla="*/ 255851 h 469876"/>
                <a:gd name="connsiteX161" fmla="*/ 1094154 w 6085831"/>
                <a:gd name="connsiteY161" fmla="*/ 465545 h 469876"/>
                <a:gd name="connsiteX162" fmla="*/ 1035892 w 6085831"/>
                <a:gd name="connsiteY162" fmla="*/ 465545 h 469876"/>
                <a:gd name="connsiteX163" fmla="*/ 931513 w 6085831"/>
                <a:gd name="connsiteY163" fmla="*/ 261330 h 469876"/>
                <a:gd name="connsiteX164" fmla="*/ 820386 w 6085831"/>
                <a:gd name="connsiteY164" fmla="*/ 261330 h 469876"/>
                <a:gd name="connsiteX165" fmla="*/ 820386 w 6085831"/>
                <a:gd name="connsiteY165" fmla="*/ 465545 h 469876"/>
                <a:gd name="connsiteX166" fmla="*/ 771640 w 6085831"/>
                <a:gd name="connsiteY166" fmla="*/ 465545 h 469876"/>
                <a:gd name="connsiteX167" fmla="*/ 0 w 6085831"/>
                <a:gd name="connsiteY167" fmla="*/ 4835 h 469876"/>
                <a:gd name="connsiteX168" fmla="*/ 48746 w 6085831"/>
                <a:gd name="connsiteY168" fmla="*/ 4835 h 469876"/>
                <a:gd name="connsiteX169" fmla="*/ 285718 w 6085831"/>
                <a:gd name="connsiteY169" fmla="*/ 4835 h 469876"/>
                <a:gd name="connsiteX170" fmla="*/ 285718 w 6085831"/>
                <a:gd name="connsiteY170" fmla="*/ 48621 h 469876"/>
                <a:gd name="connsiteX171" fmla="*/ 48746 w 6085831"/>
                <a:gd name="connsiteY171" fmla="*/ 48621 h 469876"/>
                <a:gd name="connsiteX172" fmla="*/ 48746 w 6085831"/>
                <a:gd name="connsiteY172" fmla="*/ 218352 h 469876"/>
                <a:gd name="connsiteX173" fmla="*/ 250940 w 6085831"/>
                <a:gd name="connsiteY173" fmla="*/ 218352 h 469876"/>
                <a:gd name="connsiteX174" fmla="*/ 250940 w 6085831"/>
                <a:gd name="connsiteY174" fmla="*/ 262138 h 469876"/>
                <a:gd name="connsiteX175" fmla="*/ 48746 w 6085831"/>
                <a:gd name="connsiteY175" fmla="*/ 262138 h 469876"/>
                <a:gd name="connsiteX176" fmla="*/ 48746 w 6085831"/>
                <a:gd name="connsiteY176" fmla="*/ 465545 h 469876"/>
                <a:gd name="connsiteX177" fmla="*/ 0 w 6085831"/>
                <a:gd name="connsiteY177" fmla="*/ 465545 h 469876"/>
                <a:gd name="connsiteX178" fmla="*/ 3958459 w 6085831"/>
                <a:gd name="connsiteY178" fmla="*/ 4745 h 469876"/>
                <a:gd name="connsiteX179" fmla="*/ 4010427 w 6085831"/>
                <a:gd name="connsiteY179" fmla="*/ 4745 h 469876"/>
                <a:gd name="connsiteX180" fmla="*/ 4101179 w 6085831"/>
                <a:gd name="connsiteY180" fmla="*/ 373571 h 469876"/>
                <a:gd name="connsiteX181" fmla="*/ 4193451 w 6085831"/>
                <a:gd name="connsiteY181" fmla="*/ 38549 h 469876"/>
                <a:gd name="connsiteX182" fmla="*/ 4201593 w 6085831"/>
                <a:gd name="connsiteY182" fmla="*/ 8980 h 469876"/>
                <a:gd name="connsiteX183" fmla="*/ 4202755 w 6085831"/>
                <a:gd name="connsiteY183" fmla="*/ 4761 h 469876"/>
                <a:gd name="connsiteX184" fmla="*/ 4235167 w 6085831"/>
                <a:gd name="connsiteY184" fmla="*/ 4761 h 469876"/>
                <a:gd name="connsiteX185" fmla="*/ 4240517 w 6085831"/>
                <a:gd name="connsiteY185" fmla="*/ 4761 h 469876"/>
                <a:gd name="connsiteX186" fmla="*/ 4246787 w 6085831"/>
                <a:gd name="connsiteY186" fmla="*/ 4761 h 469876"/>
                <a:gd name="connsiteX187" fmla="*/ 4248741 w 6085831"/>
                <a:gd name="connsiteY187" fmla="*/ 11859 h 469876"/>
                <a:gd name="connsiteX188" fmla="*/ 4248477 w 6085831"/>
                <a:gd name="connsiteY188" fmla="*/ 12799 h 469876"/>
                <a:gd name="connsiteX189" fmla="*/ 4255569 w 6085831"/>
                <a:gd name="connsiteY189" fmla="*/ 38549 h 469876"/>
                <a:gd name="connsiteX190" fmla="*/ 4347627 w 6085831"/>
                <a:gd name="connsiteY190" fmla="*/ 372791 h 469876"/>
                <a:gd name="connsiteX191" fmla="*/ 4438187 w 6085831"/>
                <a:gd name="connsiteY191" fmla="*/ 4745 h 469876"/>
                <a:gd name="connsiteX192" fmla="*/ 4490153 w 6085831"/>
                <a:gd name="connsiteY192" fmla="*/ 4745 h 469876"/>
                <a:gd name="connsiteX193" fmla="*/ 4372511 w 6085831"/>
                <a:gd name="connsiteY193" fmla="*/ 463141 h 469876"/>
                <a:gd name="connsiteX194" fmla="*/ 4373173 w 6085831"/>
                <a:gd name="connsiteY194" fmla="*/ 465545 h 469876"/>
                <a:gd name="connsiteX195" fmla="*/ 4326895 w 6085831"/>
                <a:gd name="connsiteY195" fmla="*/ 465545 h 469876"/>
                <a:gd name="connsiteX196" fmla="*/ 4324805 w 6085831"/>
                <a:gd name="connsiteY196" fmla="*/ 465545 h 469876"/>
                <a:gd name="connsiteX197" fmla="*/ 4325783 w 6085831"/>
                <a:gd name="connsiteY197" fmla="*/ 461570 h 469876"/>
                <a:gd name="connsiteX198" fmla="*/ 4296003 w 6085831"/>
                <a:gd name="connsiteY198" fmla="*/ 355117 h 469876"/>
                <a:gd name="connsiteX199" fmla="*/ 4247059 w 6085831"/>
                <a:gd name="connsiteY199" fmla="*/ 179343 h 469876"/>
                <a:gd name="connsiteX200" fmla="*/ 4224443 w 6085831"/>
                <a:gd name="connsiteY200" fmla="*/ 98394 h 469876"/>
                <a:gd name="connsiteX201" fmla="*/ 4122661 w 6085831"/>
                <a:gd name="connsiteY201" fmla="*/ 460881 h 469876"/>
                <a:gd name="connsiteX202" fmla="*/ 4123809 w 6085831"/>
                <a:gd name="connsiteY202" fmla="*/ 465545 h 469876"/>
                <a:gd name="connsiteX203" fmla="*/ 4121351 w 6085831"/>
                <a:gd name="connsiteY203" fmla="*/ 465545 h 469876"/>
                <a:gd name="connsiteX204" fmla="*/ 4075847 w 6085831"/>
                <a:gd name="connsiteY204" fmla="*/ 465545 h 469876"/>
                <a:gd name="connsiteX205" fmla="*/ 4076299 w 6085831"/>
                <a:gd name="connsiteY205" fmla="*/ 463905 h 469876"/>
                <a:gd name="connsiteX206" fmla="*/ 2041154 w 6085831"/>
                <a:gd name="connsiteY206" fmla="*/ 606 h 469876"/>
                <a:gd name="connsiteX207" fmla="*/ 2088613 w 6085831"/>
                <a:gd name="connsiteY207" fmla="*/ 4631 h 469876"/>
                <a:gd name="connsiteX208" fmla="*/ 2179456 w 6085831"/>
                <a:gd name="connsiteY208" fmla="*/ 51753 h 469876"/>
                <a:gd name="connsiteX209" fmla="*/ 2149031 w 6085831"/>
                <a:gd name="connsiteY209" fmla="*/ 82816 h 469876"/>
                <a:gd name="connsiteX210" fmla="*/ 2089902 w 6085831"/>
                <a:gd name="connsiteY210" fmla="*/ 49338 h 469876"/>
                <a:gd name="connsiteX211" fmla="*/ 2010356 w 6085831"/>
                <a:gd name="connsiteY211" fmla="*/ 47271 h 469876"/>
                <a:gd name="connsiteX212" fmla="*/ 1945875 w 6085831"/>
                <a:gd name="connsiteY212" fmla="*/ 109092 h 469876"/>
                <a:gd name="connsiteX213" fmla="*/ 1961254 w 6085831"/>
                <a:gd name="connsiteY213" fmla="*/ 179474 h 469876"/>
                <a:gd name="connsiteX214" fmla="*/ 2016102 w 6085831"/>
                <a:gd name="connsiteY214" fmla="*/ 205119 h 469876"/>
                <a:gd name="connsiteX215" fmla="*/ 2097538 w 6085831"/>
                <a:gd name="connsiteY215" fmla="*/ 218369 h 469876"/>
                <a:gd name="connsiteX216" fmla="*/ 2199589 w 6085831"/>
                <a:gd name="connsiteY216" fmla="*/ 323221 h 469876"/>
                <a:gd name="connsiteX217" fmla="*/ 2175544 w 6085831"/>
                <a:gd name="connsiteY217" fmla="*/ 415287 h 469876"/>
                <a:gd name="connsiteX218" fmla="*/ 2093197 w 6085831"/>
                <a:gd name="connsiteY218" fmla="*/ 463679 h 469876"/>
                <a:gd name="connsiteX219" fmla="*/ 1970071 w 6085831"/>
                <a:gd name="connsiteY219" fmla="*/ 460977 h 469876"/>
                <a:gd name="connsiteX220" fmla="*/ 1883810 w 6085831"/>
                <a:gd name="connsiteY220" fmla="*/ 408031 h 469876"/>
                <a:gd name="connsiteX221" fmla="*/ 1916305 w 6085831"/>
                <a:gd name="connsiteY221" fmla="*/ 375403 h 469876"/>
                <a:gd name="connsiteX222" fmla="*/ 1978754 w 6085831"/>
                <a:gd name="connsiteY222" fmla="*/ 415726 h 469876"/>
                <a:gd name="connsiteX223" fmla="*/ 2086063 w 6085831"/>
                <a:gd name="connsiteY223" fmla="*/ 420630 h 469876"/>
                <a:gd name="connsiteX224" fmla="*/ 2150946 w 6085831"/>
                <a:gd name="connsiteY224" fmla="*/ 338373 h 469876"/>
                <a:gd name="connsiteX225" fmla="*/ 2001684 w 6085831"/>
                <a:gd name="connsiteY225" fmla="*/ 249873 h 469876"/>
                <a:gd name="connsiteX226" fmla="*/ 1923956 w 6085831"/>
                <a:gd name="connsiteY226" fmla="*/ 211548 h 469876"/>
                <a:gd name="connsiteX227" fmla="*/ 1897264 w 6085831"/>
                <a:gd name="connsiteY227" fmla="*/ 108203 h 469876"/>
                <a:gd name="connsiteX228" fmla="*/ 1947105 w 6085831"/>
                <a:gd name="connsiteY228" fmla="*/ 27960 h 469876"/>
                <a:gd name="connsiteX229" fmla="*/ 1998192 w 6085831"/>
                <a:gd name="connsiteY229" fmla="*/ 5339 h 469876"/>
                <a:gd name="connsiteX230" fmla="*/ 2041154 w 6085831"/>
                <a:gd name="connsiteY230" fmla="*/ 606 h 469876"/>
                <a:gd name="connsiteX231" fmla="*/ 4707063 w 6085831"/>
                <a:gd name="connsiteY231" fmla="*/ 0 h 469876"/>
                <a:gd name="connsiteX232" fmla="*/ 4717387 w 6085831"/>
                <a:gd name="connsiteY232" fmla="*/ 0 h 469876"/>
                <a:gd name="connsiteX233" fmla="*/ 4873343 w 6085831"/>
                <a:gd name="connsiteY233" fmla="*/ 155956 h 469876"/>
                <a:gd name="connsiteX234" fmla="*/ 4873343 w 6085831"/>
                <a:gd name="connsiteY234" fmla="*/ 312596 h 469876"/>
                <a:gd name="connsiteX235" fmla="*/ 4717387 w 6085831"/>
                <a:gd name="connsiteY235" fmla="*/ 468552 h 469876"/>
                <a:gd name="connsiteX236" fmla="*/ 4707063 w 6085831"/>
                <a:gd name="connsiteY236" fmla="*/ 468552 h 469876"/>
                <a:gd name="connsiteX237" fmla="*/ 4551107 w 6085831"/>
                <a:gd name="connsiteY237" fmla="*/ 312596 h 469876"/>
                <a:gd name="connsiteX238" fmla="*/ 4551645 w 6085831"/>
                <a:gd name="connsiteY238" fmla="*/ 164044 h 469876"/>
                <a:gd name="connsiteX239" fmla="*/ 4707063 w 6085831"/>
                <a:gd name="connsiteY239" fmla="*/ 0 h 469876"/>
                <a:gd name="connsiteX240" fmla="*/ 496236 w 6085831"/>
                <a:gd name="connsiteY240" fmla="*/ 0 h 469876"/>
                <a:gd name="connsiteX241" fmla="*/ 506560 w 6085831"/>
                <a:gd name="connsiteY241" fmla="*/ 0 h 469876"/>
                <a:gd name="connsiteX242" fmla="*/ 662516 w 6085831"/>
                <a:gd name="connsiteY242" fmla="*/ 155956 h 469876"/>
                <a:gd name="connsiteX243" fmla="*/ 662516 w 6085831"/>
                <a:gd name="connsiteY243" fmla="*/ 312596 h 469876"/>
                <a:gd name="connsiteX244" fmla="*/ 506560 w 6085831"/>
                <a:gd name="connsiteY244" fmla="*/ 468552 h 469876"/>
                <a:gd name="connsiteX245" fmla="*/ 496236 w 6085831"/>
                <a:gd name="connsiteY245" fmla="*/ 468552 h 469876"/>
                <a:gd name="connsiteX246" fmla="*/ 340280 w 6085831"/>
                <a:gd name="connsiteY246" fmla="*/ 312596 h 469876"/>
                <a:gd name="connsiteX247" fmla="*/ 340819 w 6085831"/>
                <a:gd name="connsiteY247" fmla="*/ 164044 h 469876"/>
                <a:gd name="connsiteX248" fmla="*/ 496236 w 6085831"/>
                <a:gd name="connsiteY248" fmla="*/ 0 h 46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6085831" h="469876">
                  <a:moveTo>
                    <a:pt x="2425896" y="74820"/>
                  </a:moveTo>
                  <a:lnTo>
                    <a:pt x="2339468" y="318752"/>
                  </a:lnTo>
                  <a:lnTo>
                    <a:pt x="2511185" y="318752"/>
                  </a:lnTo>
                  <a:close/>
                  <a:moveTo>
                    <a:pt x="1491950" y="74820"/>
                  </a:moveTo>
                  <a:lnTo>
                    <a:pt x="1405522" y="318752"/>
                  </a:lnTo>
                  <a:lnTo>
                    <a:pt x="1577239" y="318752"/>
                  </a:lnTo>
                  <a:close/>
                  <a:moveTo>
                    <a:pt x="5814145" y="48622"/>
                  </a:moveTo>
                  <a:lnTo>
                    <a:pt x="5814145" y="421761"/>
                  </a:lnTo>
                  <a:lnTo>
                    <a:pt x="5928889" y="421761"/>
                  </a:lnTo>
                  <a:lnTo>
                    <a:pt x="5928889" y="421924"/>
                  </a:lnTo>
                  <a:lnTo>
                    <a:pt x="5935065" y="421240"/>
                  </a:lnTo>
                  <a:cubicBezTo>
                    <a:pt x="6036023" y="403938"/>
                    <a:pt x="6035423" y="328093"/>
                    <a:pt x="6035423" y="246113"/>
                  </a:cubicBezTo>
                  <a:lnTo>
                    <a:pt x="6035423" y="234744"/>
                  </a:lnTo>
                  <a:cubicBezTo>
                    <a:pt x="6035423" y="150563"/>
                    <a:pt x="6039259" y="62658"/>
                    <a:pt x="5935873" y="49835"/>
                  </a:cubicBezTo>
                  <a:lnTo>
                    <a:pt x="5928277" y="48622"/>
                  </a:lnTo>
                  <a:close/>
                  <a:moveTo>
                    <a:pt x="5024863" y="48621"/>
                  </a:moveTo>
                  <a:lnTo>
                    <a:pt x="5024863" y="217544"/>
                  </a:lnTo>
                  <a:lnTo>
                    <a:pt x="5158687" y="217544"/>
                  </a:lnTo>
                  <a:lnTo>
                    <a:pt x="5159459" y="217544"/>
                  </a:lnTo>
                  <a:cubicBezTo>
                    <a:pt x="5211083" y="212692"/>
                    <a:pt x="5240811" y="180942"/>
                    <a:pt x="5240811" y="135790"/>
                  </a:cubicBezTo>
                  <a:lnTo>
                    <a:pt x="5240003" y="129973"/>
                  </a:lnTo>
                  <a:cubicBezTo>
                    <a:pt x="5240003" y="83609"/>
                    <a:pt x="5207039" y="51452"/>
                    <a:pt x="5159459" y="48621"/>
                  </a:cubicBezTo>
                  <a:lnTo>
                    <a:pt x="5155393" y="48621"/>
                  </a:lnTo>
                  <a:close/>
                  <a:moveTo>
                    <a:pt x="3483477" y="48621"/>
                  </a:moveTo>
                  <a:lnTo>
                    <a:pt x="3483477" y="217544"/>
                  </a:lnTo>
                  <a:lnTo>
                    <a:pt x="3617301" y="217544"/>
                  </a:lnTo>
                  <a:lnTo>
                    <a:pt x="3618073" y="217544"/>
                  </a:lnTo>
                  <a:cubicBezTo>
                    <a:pt x="3669697" y="212692"/>
                    <a:pt x="3699425" y="180942"/>
                    <a:pt x="3699425" y="135790"/>
                  </a:cubicBezTo>
                  <a:lnTo>
                    <a:pt x="3698617" y="129973"/>
                  </a:lnTo>
                  <a:cubicBezTo>
                    <a:pt x="3698617" y="83609"/>
                    <a:pt x="3665653" y="51452"/>
                    <a:pt x="3618073" y="48621"/>
                  </a:cubicBezTo>
                  <a:lnTo>
                    <a:pt x="3614007" y="48621"/>
                  </a:lnTo>
                  <a:close/>
                  <a:moveTo>
                    <a:pt x="820386" y="48621"/>
                  </a:moveTo>
                  <a:lnTo>
                    <a:pt x="820386" y="217544"/>
                  </a:lnTo>
                  <a:lnTo>
                    <a:pt x="954211" y="217544"/>
                  </a:lnTo>
                  <a:lnTo>
                    <a:pt x="954984" y="217544"/>
                  </a:lnTo>
                  <a:cubicBezTo>
                    <a:pt x="1006606" y="212692"/>
                    <a:pt x="1036335" y="180942"/>
                    <a:pt x="1036335" y="135790"/>
                  </a:cubicBezTo>
                  <a:lnTo>
                    <a:pt x="1035526" y="129973"/>
                  </a:lnTo>
                  <a:cubicBezTo>
                    <a:pt x="1035526" y="83609"/>
                    <a:pt x="1002562" y="51452"/>
                    <a:pt x="954984" y="48621"/>
                  </a:cubicBezTo>
                  <a:lnTo>
                    <a:pt x="950917" y="48621"/>
                  </a:lnTo>
                  <a:close/>
                  <a:moveTo>
                    <a:pt x="4712731" y="43899"/>
                  </a:moveTo>
                  <a:cubicBezTo>
                    <a:pt x="4673617" y="44079"/>
                    <a:pt x="4603481" y="64364"/>
                    <a:pt x="4601863" y="167169"/>
                  </a:cubicBezTo>
                  <a:cubicBezTo>
                    <a:pt x="4601503" y="215577"/>
                    <a:pt x="4601683" y="257515"/>
                    <a:pt x="4601323" y="305923"/>
                  </a:cubicBezTo>
                  <a:cubicBezTo>
                    <a:pt x="4602401" y="379611"/>
                    <a:pt x="4650905" y="424339"/>
                    <a:pt x="4712731" y="424339"/>
                  </a:cubicBezTo>
                  <a:cubicBezTo>
                    <a:pt x="4774557" y="424339"/>
                    <a:pt x="4822913" y="382394"/>
                    <a:pt x="4824677" y="297835"/>
                  </a:cubicBezTo>
                  <a:cubicBezTo>
                    <a:pt x="4825593" y="253928"/>
                    <a:pt x="4823747" y="210006"/>
                    <a:pt x="4823599" y="166090"/>
                  </a:cubicBezTo>
                  <a:cubicBezTo>
                    <a:pt x="4823273" y="69849"/>
                    <a:pt x="4751843" y="43720"/>
                    <a:pt x="4712731" y="43899"/>
                  </a:cubicBezTo>
                  <a:close/>
                  <a:moveTo>
                    <a:pt x="501904" y="43899"/>
                  </a:moveTo>
                  <a:cubicBezTo>
                    <a:pt x="462792" y="44079"/>
                    <a:pt x="392654" y="64364"/>
                    <a:pt x="391037" y="167169"/>
                  </a:cubicBezTo>
                  <a:cubicBezTo>
                    <a:pt x="390677" y="215577"/>
                    <a:pt x="390857" y="257515"/>
                    <a:pt x="390497" y="305923"/>
                  </a:cubicBezTo>
                  <a:cubicBezTo>
                    <a:pt x="391576" y="379611"/>
                    <a:pt x="440078" y="424339"/>
                    <a:pt x="501904" y="424339"/>
                  </a:cubicBezTo>
                  <a:cubicBezTo>
                    <a:pt x="563730" y="424339"/>
                    <a:pt x="612087" y="382394"/>
                    <a:pt x="613850" y="297835"/>
                  </a:cubicBezTo>
                  <a:cubicBezTo>
                    <a:pt x="614766" y="253928"/>
                    <a:pt x="612921" y="210006"/>
                    <a:pt x="612772" y="166090"/>
                  </a:cubicBezTo>
                  <a:cubicBezTo>
                    <a:pt x="612447" y="69849"/>
                    <a:pt x="541017" y="43720"/>
                    <a:pt x="501904" y="43899"/>
                  </a:cubicBezTo>
                  <a:close/>
                  <a:moveTo>
                    <a:pt x="5765399" y="4836"/>
                  </a:moveTo>
                  <a:lnTo>
                    <a:pt x="5814145" y="4836"/>
                  </a:lnTo>
                  <a:lnTo>
                    <a:pt x="5928889" y="4836"/>
                  </a:lnTo>
                  <a:lnTo>
                    <a:pt x="5938427" y="4836"/>
                  </a:lnTo>
                  <a:cubicBezTo>
                    <a:pt x="6059499" y="14201"/>
                    <a:pt x="6092463" y="104258"/>
                    <a:pt x="6084779" y="232346"/>
                  </a:cubicBezTo>
                  <a:lnTo>
                    <a:pt x="6084779" y="247167"/>
                  </a:lnTo>
                  <a:cubicBezTo>
                    <a:pt x="6084779" y="370807"/>
                    <a:pt x="6065971" y="449360"/>
                    <a:pt x="5939237" y="465195"/>
                  </a:cubicBezTo>
                  <a:lnTo>
                    <a:pt x="5928889" y="465537"/>
                  </a:lnTo>
                  <a:lnTo>
                    <a:pt x="5928889" y="465547"/>
                  </a:lnTo>
                  <a:lnTo>
                    <a:pt x="5928579" y="465547"/>
                  </a:lnTo>
                  <a:lnTo>
                    <a:pt x="5928573" y="465547"/>
                  </a:lnTo>
                  <a:lnTo>
                    <a:pt x="5814145" y="465547"/>
                  </a:lnTo>
                  <a:lnTo>
                    <a:pt x="5765399" y="465547"/>
                  </a:lnTo>
                  <a:close/>
                  <a:moveTo>
                    <a:pt x="5391729" y="4835"/>
                  </a:moveTo>
                  <a:lnTo>
                    <a:pt x="5440475" y="4835"/>
                  </a:lnTo>
                  <a:lnTo>
                    <a:pt x="5440475" y="421759"/>
                  </a:lnTo>
                  <a:lnTo>
                    <a:pt x="5674681" y="421759"/>
                  </a:lnTo>
                  <a:lnTo>
                    <a:pt x="5674681" y="465545"/>
                  </a:lnTo>
                  <a:lnTo>
                    <a:pt x="5440475" y="465545"/>
                  </a:lnTo>
                  <a:lnTo>
                    <a:pt x="5434593" y="465545"/>
                  </a:lnTo>
                  <a:lnTo>
                    <a:pt x="5391729" y="465545"/>
                  </a:lnTo>
                  <a:close/>
                  <a:moveTo>
                    <a:pt x="4976117" y="4835"/>
                  </a:moveTo>
                  <a:lnTo>
                    <a:pt x="5024863" y="4835"/>
                  </a:lnTo>
                  <a:lnTo>
                    <a:pt x="5158687" y="4835"/>
                  </a:lnTo>
                  <a:lnTo>
                    <a:pt x="5158687" y="5351"/>
                  </a:lnTo>
                  <a:lnTo>
                    <a:pt x="5165249" y="5351"/>
                  </a:lnTo>
                  <a:cubicBezTo>
                    <a:pt x="5240221" y="9395"/>
                    <a:pt x="5288551" y="60555"/>
                    <a:pt x="5288551" y="128653"/>
                  </a:cubicBezTo>
                  <a:lnTo>
                    <a:pt x="5288551" y="136815"/>
                  </a:lnTo>
                  <a:cubicBezTo>
                    <a:pt x="5288551" y="196401"/>
                    <a:pt x="5251239" y="242089"/>
                    <a:pt x="5192497" y="255289"/>
                  </a:cubicBezTo>
                  <a:lnTo>
                    <a:pt x="5188391" y="255851"/>
                  </a:lnTo>
                  <a:lnTo>
                    <a:pt x="5298631" y="465545"/>
                  </a:lnTo>
                  <a:lnTo>
                    <a:pt x="5240369" y="465545"/>
                  </a:lnTo>
                  <a:lnTo>
                    <a:pt x="5135989" y="261330"/>
                  </a:lnTo>
                  <a:lnTo>
                    <a:pt x="5024863" y="261330"/>
                  </a:lnTo>
                  <a:lnTo>
                    <a:pt x="5024863" y="465545"/>
                  </a:lnTo>
                  <a:lnTo>
                    <a:pt x="4976117" y="465545"/>
                  </a:lnTo>
                  <a:close/>
                  <a:moveTo>
                    <a:pt x="3434731" y="4835"/>
                  </a:moveTo>
                  <a:lnTo>
                    <a:pt x="3483477" y="4835"/>
                  </a:lnTo>
                  <a:lnTo>
                    <a:pt x="3617301" y="4835"/>
                  </a:lnTo>
                  <a:lnTo>
                    <a:pt x="3617301" y="5351"/>
                  </a:lnTo>
                  <a:lnTo>
                    <a:pt x="3623863" y="5351"/>
                  </a:lnTo>
                  <a:cubicBezTo>
                    <a:pt x="3698835" y="9395"/>
                    <a:pt x="3747165" y="60555"/>
                    <a:pt x="3747165" y="128653"/>
                  </a:cubicBezTo>
                  <a:lnTo>
                    <a:pt x="3747165" y="136815"/>
                  </a:lnTo>
                  <a:cubicBezTo>
                    <a:pt x="3747165" y="196401"/>
                    <a:pt x="3709853" y="242089"/>
                    <a:pt x="3651111" y="255289"/>
                  </a:cubicBezTo>
                  <a:lnTo>
                    <a:pt x="3647005" y="255851"/>
                  </a:lnTo>
                  <a:lnTo>
                    <a:pt x="3757245" y="465545"/>
                  </a:lnTo>
                  <a:lnTo>
                    <a:pt x="3698983" y="465545"/>
                  </a:lnTo>
                  <a:lnTo>
                    <a:pt x="3594603" y="261330"/>
                  </a:lnTo>
                  <a:lnTo>
                    <a:pt x="3483477" y="261330"/>
                  </a:lnTo>
                  <a:lnTo>
                    <a:pt x="3483477" y="465545"/>
                  </a:lnTo>
                  <a:lnTo>
                    <a:pt x="3434731" y="465545"/>
                  </a:lnTo>
                  <a:close/>
                  <a:moveTo>
                    <a:pt x="3062719" y="4835"/>
                  </a:moveTo>
                  <a:lnTo>
                    <a:pt x="3111465" y="4835"/>
                  </a:lnTo>
                  <a:lnTo>
                    <a:pt x="3348437" y="4835"/>
                  </a:lnTo>
                  <a:lnTo>
                    <a:pt x="3348437" y="48621"/>
                  </a:lnTo>
                  <a:lnTo>
                    <a:pt x="3111465" y="48621"/>
                  </a:lnTo>
                  <a:lnTo>
                    <a:pt x="3111465" y="211054"/>
                  </a:lnTo>
                  <a:lnTo>
                    <a:pt x="3313659" y="211054"/>
                  </a:lnTo>
                  <a:lnTo>
                    <a:pt x="3313659" y="254840"/>
                  </a:lnTo>
                  <a:lnTo>
                    <a:pt x="3111465" y="254840"/>
                  </a:lnTo>
                  <a:lnTo>
                    <a:pt x="3111465" y="421759"/>
                  </a:lnTo>
                  <a:lnTo>
                    <a:pt x="3348437" y="421759"/>
                  </a:lnTo>
                  <a:lnTo>
                    <a:pt x="3348437" y="465545"/>
                  </a:lnTo>
                  <a:lnTo>
                    <a:pt x="3111465" y="465545"/>
                  </a:lnTo>
                  <a:lnTo>
                    <a:pt x="3108350" y="465545"/>
                  </a:lnTo>
                  <a:lnTo>
                    <a:pt x="3062719" y="465545"/>
                  </a:lnTo>
                  <a:close/>
                  <a:moveTo>
                    <a:pt x="2686079" y="4835"/>
                  </a:moveTo>
                  <a:lnTo>
                    <a:pt x="2734825" y="4835"/>
                  </a:lnTo>
                  <a:lnTo>
                    <a:pt x="2971797" y="4835"/>
                  </a:lnTo>
                  <a:lnTo>
                    <a:pt x="2971797" y="48621"/>
                  </a:lnTo>
                  <a:lnTo>
                    <a:pt x="2734825" y="48621"/>
                  </a:lnTo>
                  <a:lnTo>
                    <a:pt x="2734825" y="218352"/>
                  </a:lnTo>
                  <a:lnTo>
                    <a:pt x="2937019" y="218352"/>
                  </a:lnTo>
                  <a:lnTo>
                    <a:pt x="2937019" y="262138"/>
                  </a:lnTo>
                  <a:lnTo>
                    <a:pt x="2734825" y="262138"/>
                  </a:lnTo>
                  <a:lnTo>
                    <a:pt x="2734825" y="465545"/>
                  </a:lnTo>
                  <a:lnTo>
                    <a:pt x="2686079" y="465545"/>
                  </a:lnTo>
                  <a:close/>
                  <a:moveTo>
                    <a:pt x="2404270" y="4835"/>
                  </a:moveTo>
                  <a:lnTo>
                    <a:pt x="2446219" y="4835"/>
                  </a:lnTo>
                  <a:lnTo>
                    <a:pt x="2446220" y="4835"/>
                  </a:lnTo>
                  <a:lnTo>
                    <a:pt x="2448491" y="11049"/>
                  </a:lnTo>
                  <a:lnTo>
                    <a:pt x="2614619" y="465545"/>
                  </a:lnTo>
                  <a:lnTo>
                    <a:pt x="2562510" y="465545"/>
                  </a:lnTo>
                  <a:lnTo>
                    <a:pt x="2526047" y="361259"/>
                  </a:lnTo>
                  <a:lnTo>
                    <a:pt x="2324408" y="361259"/>
                  </a:lnTo>
                  <a:lnTo>
                    <a:pt x="2287458" y="465545"/>
                  </a:lnTo>
                  <a:lnTo>
                    <a:pt x="2235398" y="465545"/>
                  </a:lnTo>
                  <a:lnTo>
                    <a:pt x="2403683" y="6435"/>
                  </a:lnTo>
                  <a:close/>
                  <a:moveTo>
                    <a:pt x="1470324" y="4835"/>
                  </a:moveTo>
                  <a:lnTo>
                    <a:pt x="1512273" y="4835"/>
                  </a:lnTo>
                  <a:lnTo>
                    <a:pt x="1512274" y="4835"/>
                  </a:lnTo>
                  <a:lnTo>
                    <a:pt x="1514545" y="11049"/>
                  </a:lnTo>
                  <a:lnTo>
                    <a:pt x="1680673" y="465545"/>
                  </a:lnTo>
                  <a:lnTo>
                    <a:pt x="1628564" y="465545"/>
                  </a:lnTo>
                  <a:lnTo>
                    <a:pt x="1592101" y="361259"/>
                  </a:lnTo>
                  <a:lnTo>
                    <a:pt x="1390462" y="361259"/>
                  </a:lnTo>
                  <a:lnTo>
                    <a:pt x="1353512" y="465545"/>
                  </a:lnTo>
                  <a:lnTo>
                    <a:pt x="1301452" y="465545"/>
                  </a:lnTo>
                  <a:lnTo>
                    <a:pt x="1469737" y="6435"/>
                  </a:lnTo>
                  <a:close/>
                  <a:moveTo>
                    <a:pt x="771640" y="4835"/>
                  </a:moveTo>
                  <a:lnTo>
                    <a:pt x="820386" y="4835"/>
                  </a:lnTo>
                  <a:lnTo>
                    <a:pt x="954211" y="4835"/>
                  </a:lnTo>
                  <a:lnTo>
                    <a:pt x="954211" y="5351"/>
                  </a:lnTo>
                  <a:lnTo>
                    <a:pt x="960772" y="5351"/>
                  </a:lnTo>
                  <a:cubicBezTo>
                    <a:pt x="1035745" y="9395"/>
                    <a:pt x="1084074" y="60555"/>
                    <a:pt x="1084074" y="128653"/>
                  </a:cubicBezTo>
                  <a:lnTo>
                    <a:pt x="1084074" y="136815"/>
                  </a:lnTo>
                  <a:cubicBezTo>
                    <a:pt x="1084074" y="196401"/>
                    <a:pt x="1046762" y="242089"/>
                    <a:pt x="988021" y="255289"/>
                  </a:cubicBezTo>
                  <a:lnTo>
                    <a:pt x="983914" y="255851"/>
                  </a:lnTo>
                  <a:lnTo>
                    <a:pt x="1094154" y="465545"/>
                  </a:lnTo>
                  <a:lnTo>
                    <a:pt x="1035892" y="465545"/>
                  </a:lnTo>
                  <a:lnTo>
                    <a:pt x="931513" y="261330"/>
                  </a:lnTo>
                  <a:lnTo>
                    <a:pt x="820386" y="261330"/>
                  </a:lnTo>
                  <a:lnTo>
                    <a:pt x="820386" y="465545"/>
                  </a:lnTo>
                  <a:lnTo>
                    <a:pt x="771640" y="465545"/>
                  </a:lnTo>
                  <a:close/>
                  <a:moveTo>
                    <a:pt x="0" y="4835"/>
                  </a:moveTo>
                  <a:lnTo>
                    <a:pt x="48746" y="4835"/>
                  </a:lnTo>
                  <a:lnTo>
                    <a:pt x="285718" y="4835"/>
                  </a:lnTo>
                  <a:lnTo>
                    <a:pt x="285718" y="48621"/>
                  </a:lnTo>
                  <a:lnTo>
                    <a:pt x="48746" y="48621"/>
                  </a:lnTo>
                  <a:lnTo>
                    <a:pt x="48746" y="218352"/>
                  </a:lnTo>
                  <a:lnTo>
                    <a:pt x="250940" y="218352"/>
                  </a:lnTo>
                  <a:lnTo>
                    <a:pt x="250940" y="262138"/>
                  </a:lnTo>
                  <a:lnTo>
                    <a:pt x="48746" y="262138"/>
                  </a:lnTo>
                  <a:lnTo>
                    <a:pt x="48746" y="465545"/>
                  </a:lnTo>
                  <a:lnTo>
                    <a:pt x="0" y="465545"/>
                  </a:lnTo>
                  <a:close/>
                  <a:moveTo>
                    <a:pt x="3958459" y="4745"/>
                  </a:moveTo>
                  <a:lnTo>
                    <a:pt x="4010427" y="4745"/>
                  </a:lnTo>
                  <a:lnTo>
                    <a:pt x="4101179" y="373571"/>
                  </a:lnTo>
                  <a:lnTo>
                    <a:pt x="4193451" y="38549"/>
                  </a:lnTo>
                  <a:lnTo>
                    <a:pt x="4201593" y="8980"/>
                  </a:lnTo>
                  <a:lnTo>
                    <a:pt x="4202755" y="4761"/>
                  </a:lnTo>
                  <a:lnTo>
                    <a:pt x="4235167" y="4761"/>
                  </a:lnTo>
                  <a:lnTo>
                    <a:pt x="4240517" y="4761"/>
                  </a:lnTo>
                  <a:lnTo>
                    <a:pt x="4246787" y="4761"/>
                  </a:lnTo>
                  <a:lnTo>
                    <a:pt x="4248741" y="11859"/>
                  </a:lnTo>
                  <a:lnTo>
                    <a:pt x="4248477" y="12799"/>
                  </a:lnTo>
                  <a:lnTo>
                    <a:pt x="4255569" y="38549"/>
                  </a:lnTo>
                  <a:lnTo>
                    <a:pt x="4347627" y="372791"/>
                  </a:lnTo>
                  <a:lnTo>
                    <a:pt x="4438187" y="4745"/>
                  </a:lnTo>
                  <a:lnTo>
                    <a:pt x="4490153" y="4745"/>
                  </a:lnTo>
                  <a:lnTo>
                    <a:pt x="4372511" y="463141"/>
                  </a:lnTo>
                  <a:lnTo>
                    <a:pt x="4373173" y="465545"/>
                  </a:lnTo>
                  <a:lnTo>
                    <a:pt x="4326895" y="465545"/>
                  </a:lnTo>
                  <a:lnTo>
                    <a:pt x="4324805" y="465545"/>
                  </a:lnTo>
                  <a:lnTo>
                    <a:pt x="4325783" y="461570"/>
                  </a:lnTo>
                  <a:lnTo>
                    <a:pt x="4296003" y="355117"/>
                  </a:lnTo>
                  <a:cubicBezTo>
                    <a:pt x="4279717" y="296724"/>
                    <a:pt x="4263373" y="237934"/>
                    <a:pt x="4247059" y="179343"/>
                  </a:cubicBezTo>
                  <a:lnTo>
                    <a:pt x="4224443" y="98394"/>
                  </a:lnTo>
                  <a:lnTo>
                    <a:pt x="4122661" y="460881"/>
                  </a:lnTo>
                  <a:lnTo>
                    <a:pt x="4123809" y="465545"/>
                  </a:lnTo>
                  <a:lnTo>
                    <a:pt x="4121351" y="465545"/>
                  </a:lnTo>
                  <a:lnTo>
                    <a:pt x="4075847" y="465545"/>
                  </a:lnTo>
                  <a:lnTo>
                    <a:pt x="4076299" y="463905"/>
                  </a:lnTo>
                  <a:close/>
                  <a:moveTo>
                    <a:pt x="2041154" y="606"/>
                  </a:moveTo>
                  <a:cubicBezTo>
                    <a:pt x="2056349" y="359"/>
                    <a:pt x="2072294" y="1572"/>
                    <a:pt x="2088613" y="4631"/>
                  </a:cubicBezTo>
                  <a:cubicBezTo>
                    <a:pt x="2121250" y="10749"/>
                    <a:pt x="2155637" y="28410"/>
                    <a:pt x="2179456" y="51753"/>
                  </a:cubicBezTo>
                  <a:lnTo>
                    <a:pt x="2149031" y="82816"/>
                  </a:lnTo>
                  <a:cubicBezTo>
                    <a:pt x="2140171" y="75943"/>
                    <a:pt x="2113015" y="55262"/>
                    <a:pt x="2089902" y="49338"/>
                  </a:cubicBezTo>
                  <a:cubicBezTo>
                    <a:pt x="2066790" y="43414"/>
                    <a:pt x="2035311" y="41538"/>
                    <a:pt x="2010356" y="47271"/>
                  </a:cubicBezTo>
                  <a:cubicBezTo>
                    <a:pt x="1961313" y="58538"/>
                    <a:pt x="1950824" y="89080"/>
                    <a:pt x="1945875" y="109092"/>
                  </a:cubicBezTo>
                  <a:cubicBezTo>
                    <a:pt x="1940927" y="129104"/>
                    <a:pt x="1942695" y="157841"/>
                    <a:pt x="1961254" y="179474"/>
                  </a:cubicBezTo>
                  <a:cubicBezTo>
                    <a:pt x="1970128" y="189817"/>
                    <a:pt x="1993388" y="198637"/>
                    <a:pt x="2016102" y="205119"/>
                  </a:cubicBezTo>
                  <a:cubicBezTo>
                    <a:pt x="2038816" y="211602"/>
                    <a:pt x="2073552" y="213407"/>
                    <a:pt x="2097538" y="218369"/>
                  </a:cubicBezTo>
                  <a:cubicBezTo>
                    <a:pt x="2177050" y="234818"/>
                    <a:pt x="2196293" y="288784"/>
                    <a:pt x="2199589" y="323221"/>
                  </a:cubicBezTo>
                  <a:cubicBezTo>
                    <a:pt x="2202884" y="357658"/>
                    <a:pt x="2193276" y="391877"/>
                    <a:pt x="2175544" y="415287"/>
                  </a:cubicBezTo>
                  <a:cubicBezTo>
                    <a:pt x="2157812" y="438696"/>
                    <a:pt x="2127442" y="456064"/>
                    <a:pt x="2093197" y="463679"/>
                  </a:cubicBezTo>
                  <a:cubicBezTo>
                    <a:pt x="2058951" y="471294"/>
                    <a:pt x="2012248" y="473487"/>
                    <a:pt x="1970071" y="460977"/>
                  </a:cubicBezTo>
                  <a:cubicBezTo>
                    <a:pt x="1927894" y="448468"/>
                    <a:pt x="1892569" y="421821"/>
                    <a:pt x="1883810" y="408031"/>
                  </a:cubicBezTo>
                  <a:lnTo>
                    <a:pt x="1916305" y="375403"/>
                  </a:lnTo>
                  <a:cubicBezTo>
                    <a:pt x="1932942" y="391540"/>
                    <a:pt x="1951342" y="405436"/>
                    <a:pt x="1978754" y="415726"/>
                  </a:cubicBezTo>
                  <a:cubicBezTo>
                    <a:pt x="2007451" y="426499"/>
                    <a:pt x="2063835" y="427861"/>
                    <a:pt x="2086063" y="420630"/>
                  </a:cubicBezTo>
                  <a:cubicBezTo>
                    <a:pt x="2108291" y="413400"/>
                    <a:pt x="2152869" y="395917"/>
                    <a:pt x="2150946" y="338373"/>
                  </a:cubicBezTo>
                  <a:cubicBezTo>
                    <a:pt x="2148007" y="250467"/>
                    <a:pt x="2066791" y="264774"/>
                    <a:pt x="2001684" y="249873"/>
                  </a:cubicBezTo>
                  <a:cubicBezTo>
                    <a:pt x="1968558" y="242291"/>
                    <a:pt x="1944476" y="232508"/>
                    <a:pt x="1923956" y="211548"/>
                  </a:cubicBezTo>
                  <a:cubicBezTo>
                    <a:pt x="1898465" y="185510"/>
                    <a:pt x="1892322" y="139460"/>
                    <a:pt x="1897264" y="108203"/>
                  </a:cubicBezTo>
                  <a:cubicBezTo>
                    <a:pt x="1902170" y="77180"/>
                    <a:pt x="1914171" y="48942"/>
                    <a:pt x="1947105" y="27960"/>
                  </a:cubicBezTo>
                  <a:cubicBezTo>
                    <a:pt x="1963630" y="17003"/>
                    <a:pt x="1974071" y="10371"/>
                    <a:pt x="1998192" y="5339"/>
                  </a:cubicBezTo>
                  <a:cubicBezTo>
                    <a:pt x="2011513" y="2559"/>
                    <a:pt x="2025959" y="853"/>
                    <a:pt x="2041154" y="606"/>
                  </a:cubicBezTo>
                  <a:close/>
                  <a:moveTo>
                    <a:pt x="4707063" y="0"/>
                  </a:moveTo>
                  <a:lnTo>
                    <a:pt x="4717387" y="0"/>
                  </a:lnTo>
                  <a:cubicBezTo>
                    <a:pt x="4803519" y="0"/>
                    <a:pt x="4873343" y="69824"/>
                    <a:pt x="4873343" y="155956"/>
                  </a:cubicBezTo>
                  <a:lnTo>
                    <a:pt x="4873343" y="312596"/>
                  </a:lnTo>
                  <a:cubicBezTo>
                    <a:pt x="4873343" y="398728"/>
                    <a:pt x="4803519" y="468552"/>
                    <a:pt x="4717387" y="468552"/>
                  </a:cubicBezTo>
                  <a:lnTo>
                    <a:pt x="4707063" y="468552"/>
                  </a:lnTo>
                  <a:cubicBezTo>
                    <a:pt x="4620931" y="468552"/>
                    <a:pt x="4551107" y="398728"/>
                    <a:pt x="4551107" y="312596"/>
                  </a:cubicBezTo>
                  <a:cubicBezTo>
                    <a:pt x="4551107" y="260383"/>
                    <a:pt x="4551645" y="216257"/>
                    <a:pt x="4551645" y="164044"/>
                  </a:cubicBezTo>
                  <a:cubicBezTo>
                    <a:pt x="4553803" y="67667"/>
                    <a:pt x="4611765" y="5931"/>
                    <a:pt x="4707063" y="0"/>
                  </a:cubicBezTo>
                  <a:close/>
                  <a:moveTo>
                    <a:pt x="496236" y="0"/>
                  </a:moveTo>
                  <a:lnTo>
                    <a:pt x="506560" y="0"/>
                  </a:lnTo>
                  <a:cubicBezTo>
                    <a:pt x="592693" y="0"/>
                    <a:pt x="662516" y="69824"/>
                    <a:pt x="662516" y="155956"/>
                  </a:cubicBezTo>
                  <a:lnTo>
                    <a:pt x="662516" y="312596"/>
                  </a:lnTo>
                  <a:cubicBezTo>
                    <a:pt x="662516" y="398728"/>
                    <a:pt x="592693" y="468552"/>
                    <a:pt x="506560" y="468552"/>
                  </a:cubicBezTo>
                  <a:lnTo>
                    <a:pt x="496236" y="468552"/>
                  </a:lnTo>
                  <a:cubicBezTo>
                    <a:pt x="410104" y="468552"/>
                    <a:pt x="340280" y="398728"/>
                    <a:pt x="340280" y="312596"/>
                  </a:cubicBezTo>
                  <a:cubicBezTo>
                    <a:pt x="340280" y="260383"/>
                    <a:pt x="340819" y="216257"/>
                    <a:pt x="340819" y="164044"/>
                  </a:cubicBezTo>
                  <a:cubicBezTo>
                    <a:pt x="342976" y="67667"/>
                    <a:pt x="400938" y="5931"/>
                    <a:pt x="496236" y="0"/>
                  </a:cubicBezTo>
                  <a:close/>
                </a:path>
              </a:pathLst>
            </a:cu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buNone/>
              </a:pP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Freihandform: Form 42">
              <a:extLst>
                <a:ext uri="{FF2B5EF4-FFF2-40B4-BE49-F238E27FC236}">
                  <a16:creationId xmlns:a16="http://schemas.microsoft.com/office/drawing/2014/main" id="{6F749A0B-C1E7-4CFC-BC32-10B007EBF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6480658" y="3564296"/>
              <a:ext cx="10339200" cy="1795153"/>
            </a:xfrm>
            <a:custGeom>
              <a:avLst/>
              <a:gdLst>
                <a:gd name="connsiteX0" fmla="*/ 4196821 w 11362354"/>
                <a:gd name="connsiteY0" fmla="*/ 1846406 h 1972800"/>
                <a:gd name="connsiteX1" fmla="*/ 4515841 w 11362354"/>
                <a:gd name="connsiteY1" fmla="*/ 1846406 h 1972800"/>
                <a:gd name="connsiteX2" fmla="*/ 4302401 w 11362354"/>
                <a:gd name="connsiteY2" fmla="*/ 1972800 h 1972800"/>
                <a:gd name="connsiteX3" fmla="*/ 4276590 w 11362354"/>
                <a:gd name="connsiteY3" fmla="*/ 1972800 h 1972800"/>
                <a:gd name="connsiteX4" fmla="*/ 10408772 w 11362354"/>
                <a:gd name="connsiteY4" fmla="*/ 1547682 h 1972800"/>
                <a:gd name="connsiteX5" fmla="*/ 11236685 w 11362354"/>
                <a:gd name="connsiteY5" fmla="*/ 1547682 h 1972800"/>
                <a:gd name="connsiteX6" fmla="*/ 11013744 w 11362354"/>
                <a:gd name="connsiteY6" fmla="*/ 1726479 h 1972800"/>
                <a:gd name="connsiteX7" fmla="*/ 10702056 w 11362354"/>
                <a:gd name="connsiteY7" fmla="*/ 1776200 h 1972800"/>
                <a:gd name="connsiteX8" fmla="*/ 10408772 w 11362354"/>
                <a:gd name="connsiteY8" fmla="*/ 1703049 h 1972800"/>
                <a:gd name="connsiteX9" fmla="*/ 9781432 w 11362354"/>
                <a:gd name="connsiteY9" fmla="*/ 1544408 h 1972800"/>
                <a:gd name="connsiteX10" fmla="*/ 10286039 w 11362354"/>
                <a:gd name="connsiteY10" fmla="*/ 1544408 h 1972800"/>
                <a:gd name="connsiteX11" fmla="*/ 10286039 w 11362354"/>
                <a:gd name="connsiteY11" fmla="*/ 1763438 h 1972800"/>
                <a:gd name="connsiteX12" fmla="*/ 9781432 w 11362354"/>
                <a:gd name="connsiteY12" fmla="*/ 1763438 h 1972800"/>
                <a:gd name="connsiteX13" fmla="*/ 8877431 w 11362354"/>
                <a:gd name="connsiteY13" fmla="*/ 1544408 h 1972800"/>
                <a:gd name="connsiteX14" fmla="*/ 9382033 w 11362354"/>
                <a:gd name="connsiteY14" fmla="*/ 1544408 h 1972800"/>
                <a:gd name="connsiteX15" fmla="*/ 9382033 w 11362354"/>
                <a:gd name="connsiteY15" fmla="*/ 1763438 h 1972800"/>
                <a:gd name="connsiteX16" fmla="*/ 8877431 w 11362354"/>
                <a:gd name="connsiteY16" fmla="*/ 1763438 h 1972800"/>
                <a:gd name="connsiteX17" fmla="*/ 7955283 w 11362354"/>
                <a:gd name="connsiteY17" fmla="*/ 1544408 h 1972800"/>
                <a:gd name="connsiteX18" fmla="*/ 8501703 w 11362354"/>
                <a:gd name="connsiteY18" fmla="*/ 1544408 h 1972800"/>
                <a:gd name="connsiteX19" fmla="*/ 8501703 w 11362354"/>
                <a:gd name="connsiteY19" fmla="*/ 1763438 h 1972800"/>
                <a:gd name="connsiteX20" fmla="*/ 8046371 w 11362354"/>
                <a:gd name="connsiteY20" fmla="*/ 1763438 h 1972800"/>
                <a:gd name="connsiteX21" fmla="*/ 7193139 w 11362354"/>
                <a:gd name="connsiteY21" fmla="*/ 1544408 h 1972800"/>
                <a:gd name="connsiteX22" fmla="*/ 7648159 w 11362354"/>
                <a:gd name="connsiteY22" fmla="*/ 1544408 h 1972800"/>
                <a:gd name="connsiteX23" fmla="*/ 7648159 w 11362354"/>
                <a:gd name="connsiteY23" fmla="*/ 1763438 h 1972800"/>
                <a:gd name="connsiteX24" fmla="*/ 7193139 w 11362354"/>
                <a:gd name="connsiteY24" fmla="*/ 1763438 h 1972800"/>
                <a:gd name="connsiteX25" fmla="*/ 6188669 w 11362354"/>
                <a:gd name="connsiteY25" fmla="*/ 1544408 h 1972800"/>
                <a:gd name="connsiteX26" fmla="*/ 7080275 w 11362354"/>
                <a:gd name="connsiteY26" fmla="*/ 1544408 h 1972800"/>
                <a:gd name="connsiteX27" fmla="*/ 7080275 w 11362354"/>
                <a:gd name="connsiteY27" fmla="*/ 1763438 h 1972800"/>
                <a:gd name="connsiteX28" fmla="*/ 6188669 w 11362354"/>
                <a:gd name="connsiteY28" fmla="*/ 1763438 h 1972800"/>
                <a:gd name="connsiteX29" fmla="*/ 4886266 w 11362354"/>
                <a:gd name="connsiteY29" fmla="*/ 1544408 h 1972800"/>
                <a:gd name="connsiteX30" fmla="*/ 5979839 w 11362354"/>
                <a:gd name="connsiteY30" fmla="*/ 1544408 h 1972800"/>
                <a:gd name="connsiteX31" fmla="*/ 5557257 w 11362354"/>
                <a:gd name="connsiteY31" fmla="*/ 1763438 h 1972800"/>
                <a:gd name="connsiteX32" fmla="*/ 5308843 w 11362354"/>
                <a:gd name="connsiteY32" fmla="*/ 1763438 h 1972800"/>
                <a:gd name="connsiteX33" fmla="*/ 4886266 w 11362354"/>
                <a:gd name="connsiteY33" fmla="*/ 1544408 h 1972800"/>
                <a:gd name="connsiteX34" fmla="*/ 2285298 w 11362354"/>
                <a:gd name="connsiteY34" fmla="*/ 1544408 h 1972800"/>
                <a:gd name="connsiteX35" fmla="*/ 3183254 w 11362354"/>
                <a:gd name="connsiteY35" fmla="*/ 1544408 h 1972800"/>
                <a:gd name="connsiteX36" fmla="*/ 3183254 w 11362354"/>
                <a:gd name="connsiteY36" fmla="*/ 1763438 h 1972800"/>
                <a:gd name="connsiteX37" fmla="*/ 2285298 w 11362354"/>
                <a:gd name="connsiteY37" fmla="*/ 1763438 h 1972800"/>
                <a:gd name="connsiteX38" fmla="*/ 1699767 w 11362354"/>
                <a:gd name="connsiteY38" fmla="*/ 1544408 h 1972800"/>
                <a:gd name="connsiteX39" fmla="*/ 2161050 w 11362354"/>
                <a:gd name="connsiteY39" fmla="*/ 1544408 h 1972800"/>
                <a:gd name="connsiteX40" fmla="*/ 2265828 w 11362354"/>
                <a:gd name="connsiteY40" fmla="*/ 1763438 h 1972800"/>
                <a:gd name="connsiteX41" fmla="*/ 1796468 w 11362354"/>
                <a:gd name="connsiteY41" fmla="*/ 1763438 h 1972800"/>
                <a:gd name="connsiteX42" fmla="*/ 985097 w 11362354"/>
                <a:gd name="connsiteY42" fmla="*/ 1544408 h 1972800"/>
                <a:gd name="connsiteX43" fmla="*/ 1468672 w 11362354"/>
                <a:gd name="connsiteY43" fmla="*/ 1544408 h 1972800"/>
                <a:gd name="connsiteX44" fmla="*/ 1468672 w 11362354"/>
                <a:gd name="connsiteY44" fmla="*/ 1763438 h 1972800"/>
                <a:gd name="connsiteX45" fmla="*/ 985097 w 11362354"/>
                <a:gd name="connsiteY45" fmla="*/ 1763438 h 1972800"/>
                <a:gd name="connsiteX46" fmla="*/ 0 w 11362354"/>
                <a:gd name="connsiteY46" fmla="*/ 1544408 h 1972800"/>
                <a:gd name="connsiteX47" fmla="*/ 506025 w 11362354"/>
                <a:gd name="connsiteY47" fmla="*/ 1544408 h 1972800"/>
                <a:gd name="connsiteX48" fmla="*/ 506025 w 11362354"/>
                <a:gd name="connsiteY48" fmla="*/ 1763438 h 1972800"/>
                <a:gd name="connsiteX49" fmla="*/ 498505 w 11362354"/>
                <a:gd name="connsiteY49" fmla="*/ 1763438 h 1972800"/>
                <a:gd name="connsiteX50" fmla="*/ 7520 w 11362354"/>
                <a:gd name="connsiteY50" fmla="*/ 1763438 h 1972800"/>
                <a:gd name="connsiteX51" fmla="*/ 0 w 11362354"/>
                <a:gd name="connsiteY51" fmla="*/ 1763438 h 1972800"/>
                <a:gd name="connsiteX52" fmla="*/ 3478763 w 11362354"/>
                <a:gd name="connsiteY52" fmla="*/ 1544407 h 1972800"/>
                <a:gd name="connsiteX53" fmla="*/ 4486152 w 11362354"/>
                <a:gd name="connsiteY53" fmla="*/ 1544407 h 1972800"/>
                <a:gd name="connsiteX54" fmla="*/ 4479313 w 11362354"/>
                <a:gd name="connsiteY54" fmla="*/ 1555187 h 1972800"/>
                <a:gd name="connsiteX55" fmla="*/ 4654042 w 11362354"/>
                <a:gd name="connsiteY55" fmla="*/ 1763437 h 1972800"/>
                <a:gd name="connsiteX56" fmla="*/ 3697470 w 11362354"/>
                <a:gd name="connsiteY56" fmla="*/ 1763437 h 1972800"/>
                <a:gd name="connsiteX57" fmla="*/ 3478763 w 11362354"/>
                <a:gd name="connsiteY57" fmla="*/ 1544407 h 1972800"/>
                <a:gd name="connsiteX58" fmla="*/ 10408772 w 11362354"/>
                <a:gd name="connsiteY58" fmla="*/ 1290902 h 1972800"/>
                <a:gd name="connsiteX59" fmla="*/ 10568570 w 11362354"/>
                <a:gd name="connsiteY59" fmla="*/ 1290902 h 1972800"/>
                <a:gd name="connsiteX60" fmla="*/ 10590729 w 11362354"/>
                <a:gd name="connsiteY60" fmla="*/ 1313870 h 1972800"/>
                <a:gd name="connsiteX61" fmla="*/ 10721250 w 11362354"/>
                <a:gd name="connsiteY61" fmla="*/ 1365562 h 1972800"/>
                <a:gd name="connsiteX62" fmla="*/ 10855315 w 11362354"/>
                <a:gd name="connsiteY62" fmla="*/ 1290902 h 1972800"/>
                <a:gd name="connsiteX63" fmla="*/ 11214890 w 11362354"/>
                <a:gd name="connsiteY63" fmla="*/ 1290902 h 1972800"/>
                <a:gd name="connsiteX64" fmla="*/ 11346112 w 11362354"/>
                <a:gd name="connsiteY64" fmla="*/ 1290902 h 1972800"/>
                <a:gd name="connsiteX65" fmla="*/ 11280882 w 11362354"/>
                <a:gd name="connsiteY65" fmla="*/ 1465414 h 1972800"/>
                <a:gd name="connsiteX66" fmla="*/ 11214890 w 11362354"/>
                <a:gd name="connsiteY66" fmla="*/ 1465414 h 1972800"/>
                <a:gd name="connsiteX67" fmla="*/ 10408772 w 11362354"/>
                <a:gd name="connsiteY67" fmla="*/ 1465414 h 1972800"/>
                <a:gd name="connsiteX68" fmla="*/ 3354588 w 11362354"/>
                <a:gd name="connsiteY68" fmla="*/ 1288169 h 1972800"/>
                <a:gd name="connsiteX69" fmla="*/ 3891084 w 11362354"/>
                <a:gd name="connsiteY69" fmla="*/ 1288169 h 1972800"/>
                <a:gd name="connsiteX70" fmla="*/ 3982693 w 11362354"/>
                <a:gd name="connsiteY70" fmla="*/ 1333215 h 1972800"/>
                <a:gd name="connsiteX71" fmla="*/ 4074304 w 11362354"/>
                <a:gd name="connsiteY71" fmla="*/ 1288169 h 1972800"/>
                <a:gd name="connsiteX72" fmla="*/ 4610046 w 11362354"/>
                <a:gd name="connsiteY72" fmla="*/ 1288169 h 1972800"/>
                <a:gd name="connsiteX73" fmla="*/ 4535426 w 11362354"/>
                <a:gd name="connsiteY73" fmla="*/ 1462313 h 1972800"/>
                <a:gd name="connsiteX74" fmla="*/ 3429061 w 11362354"/>
                <a:gd name="connsiteY74" fmla="*/ 1462313 h 1972800"/>
                <a:gd name="connsiteX75" fmla="*/ 3354588 w 11362354"/>
                <a:gd name="connsiteY75" fmla="*/ 1288169 h 1972800"/>
                <a:gd name="connsiteX76" fmla="*/ 9781432 w 11362354"/>
                <a:gd name="connsiteY76" fmla="*/ 1288165 h 1972800"/>
                <a:gd name="connsiteX77" fmla="*/ 10286039 w 11362354"/>
                <a:gd name="connsiteY77" fmla="*/ 1288165 h 1972800"/>
                <a:gd name="connsiteX78" fmla="*/ 10286039 w 11362354"/>
                <a:gd name="connsiteY78" fmla="*/ 1462314 h 1972800"/>
                <a:gd name="connsiteX79" fmla="*/ 9781432 w 11362354"/>
                <a:gd name="connsiteY79" fmla="*/ 1462314 h 1972800"/>
                <a:gd name="connsiteX80" fmla="*/ 8877431 w 11362354"/>
                <a:gd name="connsiteY80" fmla="*/ 1288165 h 1972800"/>
                <a:gd name="connsiteX81" fmla="*/ 9382033 w 11362354"/>
                <a:gd name="connsiteY81" fmla="*/ 1288165 h 1972800"/>
                <a:gd name="connsiteX82" fmla="*/ 9382033 w 11362354"/>
                <a:gd name="connsiteY82" fmla="*/ 1462314 h 1972800"/>
                <a:gd name="connsiteX83" fmla="*/ 8877431 w 11362354"/>
                <a:gd name="connsiteY83" fmla="*/ 1462314 h 1972800"/>
                <a:gd name="connsiteX84" fmla="*/ 7848731 w 11362354"/>
                <a:gd name="connsiteY84" fmla="*/ 1288165 h 1972800"/>
                <a:gd name="connsiteX85" fmla="*/ 8501703 w 11362354"/>
                <a:gd name="connsiteY85" fmla="*/ 1288165 h 1972800"/>
                <a:gd name="connsiteX86" fmla="*/ 8501703 w 11362354"/>
                <a:gd name="connsiteY86" fmla="*/ 1462314 h 1972800"/>
                <a:gd name="connsiteX87" fmla="*/ 7921150 w 11362354"/>
                <a:gd name="connsiteY87" fmla="*/ 1462314 h 1972800"/>
                <a:gd name="connsiteX88" fmla="*/ 7193139 w 11362354"/>
                <a:gd name="connsiteY88" fmla="*/ 1288165 h 1972800"/>
                <a:gd name="connsiteX89" fmla="*/ 7648159 w 11362354"/>
                <a:gd name="connsiteY89" fmla="*/ 1288165 h 1972800"/>
                <a:gd name="connsiteX90" fmla="*/ 7648159 w 11362354"/>
                <a:gd name="connsiteY90" fmla="*/ 1462314 h 1972800"/>
                <a:gd name="connsiteX91" fmla="*/ 7193139 w 11362354"/>
                <a:gd name="connsiteY91" fmla="*/ 1462314 h 1972800"/>
                <a:gd name="connsiteX92" fmla="*/ 6188669 w 11362354"/>
                <a:gd name="connsiteY92" fmla="*/ 1288165 h 1972800"/>
                <a:gd name="connsiteX93" fmla="*/ 6674501 w 11362354"/>
                <a:gd name="connsiteY93" fmla="*/ 1288165 h 1972800"/>
                <a:gd name="connsiteX94" fmla="*/ 6674501 w 11362354"/>
                <a:gd name="connsiteY94" fmla="*/ 1351991 h 1972800"/>
                <a:gd name="connsiteX95" fmla="*/ 7080275 w 11362354"/>
                <a:gd name="connsiteY95" fmla="*/ 1351991 h 1972800"/>
                <a:gd name="connsiteX96" fmla="*/ 7080275 w 11362354"/>
                <a:gd name="connsiteY96" fmla="*/ 1462314 h 1972800"/>
                <a:gd name="connsiteX97" fmla="*/ 6188669 w 11362354"/>
                <a:gd name="connsiteY97" fmla="*/ 1462314 h 1972800"/>
                <a:gd name="connsiteX98" fmla="*/ 4794722 w 11362354"/>
                <a:gd name="connsiteY98" fmla="*/ 1288165 h 1972800"/>
                <a:gd name="connsiteX99" fmla="*/ 5308313 w 11362354"/>
                <a:gd name="connsiteY99" fmla="*/ 1288165 h 1972800"/>
                <a:gd name="connsiteX100" fmla="*/ 5433050 w 11362354"/>
                <a:gd name="connsiteY100" fmla="*/ 1363467 h 1972800"/>
                <a:gd name="connsiteX101" fmla="*/ 5557791 w 11362354"/>
                <a:gd name="connsiteY101" fmla="*/ 1288165 h 1972800"/>
                <a:gd name="connsiteX102" fmla="*/ 6071387 w 11362354"/>
                <a:gd name="connsiteY102" fmla="*/ 1288165 h 1972800"/>
                <a:gd name="connsiteX103" fmla="*/ 6026879 w 11362354"/>
                <a:gd name="connsiteY103" fmla="*/ 1462314 h 1972800"/>
                <a:gd name="connsiteX104" fmla="*/ 4839225 w 11362354"/>
                <a:gd name="connsiteY104" fmla="*/ 1462314 h 1972800"/>
                <a:gd name="connsiteX105" fmla="*/ 4794722 w 11362354"/>
                <a:gd name="connsiteY105" fmla="*/ 1288165 h 1972800"/>
                <a:gd name="connsiteX106" fmla="*/ 2285298 w 11362354"/>
                <a:gd name="connsiteY106" fmla="*/ 1288165 h 1972800"/>
                <a:gd name="connsiteX107" fmla="*/ 2771132 w 11362354"/>
                <a:gd name="connsiteY107" fmla="*/ 1288165 h 1972800"/>
                <a:gd name="connsiteX108" fmla="*/ 2771132 w 11362354"/>
                <a:gd name="connsiteY108" fmla="*/ 1351991 h 1972800"/>
                <a:gd name="connsiteX109" fmla="*/ 3183254 w 11362354"/>
                <a:gd name="connsiteY109" fmla="*/ 1351991 h 1972800"/>
                <a:gd name="connsiteX110" fmla="*/ 3183254 w 11362354"/>
                <a:gd name="connsiteY110" fmla="*/ 1462314 h 1972800"/>
                <a:gd name="connsiteX111" fmla="*/ 2285298 w 11362354"/>
                <a:gd name="connsiteY111" fmla="*/ 1462314 h 1972800"/>
                <a:gd name="connsiteX112" fmla="*/ 1586644 w 11362354"/>
                <a:gd name="connsiteY112" fmla="*/ 1288165 h 1972800"/>
                <a:gd name="connsiteX113" fmla="*/ 2038472 w 11362354"/>
                <a:gd name="connsiteY113" fmla="*/ 1288165 h 1972800"/>
                <a:gd name="connsiteX114" fmla="*/ 2121783 w 11362354"/>
                <a:gd name="connsiteY114" fmla="*/ 1462314 h 1972800"/>
                <a:gd name="connsiteX115" fmla="*/ 1663530 w 11362354"/>
                <a:gd name="connsiteY115" fmla="*/ 1462314 h 1972800"/>
                <a:gd name="connsiteX116" fmla="*/ 985097 w 11362354"/>
                <a:gd name="connsiteY116" fmla="*/ 1288165 h 1972800"/>
                <a:gd name="connsiteX117" fmla="*/ 1468672 w 11362354"/>
                <a:gd name="connsiteY117" fmla="*/ 1288165 h 1972800"/>
                <a:gd name="connsiteX118" fmla="*/ 1468672 w 11362354"/>
                <a:gd name="connsiteY118" fmla="*/ 1462314 h 1972800"/>
                <a:gd name="connsiteX119" fmla="*/ 985097 w 11362354"/>
                <a:gd name="connsiteY119" fmla="*/ 1462314 h 1972800"/>
                <a:gd name="connsiteX120" fmla="*/ 0 w 11362354"/>
                <a:gd name="connsiteY120" fmla="*/ 1288165 h 1972800"/>
                <a:gd name="connsiteX121" fmla="*/ 506025 w 11362354"/>
                <a:gd name="connsiteY121" fmla="*/ 1288165 h 1972800"/>
                <a:gd name="connsiteX122" fmla="*/ 506025 w 11362354"/>
                <a:gd name="connsiteY122" fmla="*/ 1462314 h 1972800"/>
                <a:gd name="connsiteX123" fmla="*/ 0 w 11362354"/>
                <a:gd name="connsiteY123" fmla="*/ 1462314 h 1972800"/>
                <a:gd name="connsiteX124" fmla="*/ 10408772 w 11362354"/>
                <a:gd name="connsiteY124" fmla="*/ 1157361 h 1972800"/>
                <a:gd name="connsiteX125" fmla="*/ 10468381 w 11362354"/>
                <a:gd name="connsiteY125" fmla="*/ 1208632 h 1972800"/>
                <a:gd name="connsiteX126" fmla="*/ 10408772 w 11362354"/>
                <a:gd name="connsiteY126" fmla="*/ 1208632 h 1972800"/>
                <a:gd name="connsiteX127" fmla="*/ 10816942 w 11362354"/>
                <a:gd name="connsiteY127" fmla="*/ 1078164 h 1972800"/>
                <a:gd name="connsiteX128" fmla="*/ 11358000 w 11362354"/>
                <a:gd name="connsiteY128" fmla="*/ 1078164 h 1972800"/>
                <a:gd name="connsiteX129" fmla="*/ 11359134 w 11362354"/>
                <a:gd name="connsiteY129" fmla="*/ 1208632 h 1972800"/>
                <a:gd name="connsiteX130" fmla="*/ 11359134 w 11362354"/>
                <a:gd name="connsiteY130" fmla="*/ 1208633 h 1972800"/>
                <a:gd name="connsiteX131" fmla="*/ 10871056 w 11362354"/>
                <a:gd name="connsiteY131" fmla="*/ 1208633 h 1972800"/>
                <a:gd name="connsiteX132" fmla="*/ 10871355 w 11362354"/>
                <a:gd name="connsiteY132" fmla="*/ 1205652 h 1972800"/>
                <a:gd name="connsiteX133" fmla="*/ 10808382 w 11362354"/>
                <a:gd name="connsiteY133" fmla="*/ 1078165 h 1972800"/>
                <a:gd name="connsiteX134" fmla="*/ 10816943 w 11362354"/>
                <a:gd name="connsiteY134" fmla="*/ 1078165 h 1972800"/>
                <a:gd name="connsiteX135" fmla="*/ 9781432 w 11362354"/>
                <a:gd name="connsiteY135" fmla="*/ 1075882 h 1972800"/>
                <a:gd name="connsiteX136" fmla="*/ 10286039 w 11362354"/>
                <a:gd name="connsiteY136" fmla="*/ 1075882 h 1972800"/>
                <a:gd name="connsiteX137" fmla="*/ 10286039 w 11362354"/>
                <a:gd name="connsiteY137" fmla="*/ 1206076 h 1972800"/>
                <a:gd name="connsiteX138" fmla="*/ 9781432 w 11362354"/>
                <a:gd name="connsiteY138" fmla="*/ 1206076 h 1972800"/>
                <a:gd name="connsiteX139" fmla="*/ 8877431 w 11362354"/>
                <a:gd name="connsiteY139" fmla="*/ 1075882 h 1972800"/>
                <a:gd name="connsiteX140" fmla="*/ 9382033 w 11362354"/>
                <a:gd name="connsiteY140" fmla="*/ 1075882 h 1972800"/>
                <a:gd name="connsiteX141" fmla="*/ 9382033 w 11362354"/>
                <a:gd name="connsiteY141" fmla="*/ 1206076 h 1972800"/>
                <a:gd name="connsiteX142" fmla="*/ 8877431 w 11362354"/>
                <a:gd name="connsiteY142" fmla="*/ 1206076 h 1972800"/>
                <a:gd name="connsiteX143" fmla="*/ 7760453 w 11362354"/>
                <a:gd name="connsiteY143" fmla="*/ 1075882 h 1972800"/>
                <a:gd name="connsiteX144" fmla="*/ 8501703 w 11362354"/>
                <a:gd name="connsiteY144" fmla="*/ 1075882 h 1972800"/>
                <a:gd name="connsiteX145" fmla="*/ 8501703 w 11362354"/>
                <a:gd name="connsiteY145" fmla="*/ 1206076 h 1972800"/>
                <a:gd name="connsiteX146" fmla="*/ 7814594 w 11362354"/>
                <a:gd name="connsiteY146" fmla="*/ 1206076 h 1972800"/>
                <a:gd name="connsiteX147" fmla="*/ 7193139 w 11362354"/>
                <a:gd name="connsiteY147" fmla="*/ 1075882 h 1972800"/>
                <a:gd name="connsiteX148" fmla="*/ 7648159 w 11362354"/>
                <a:gd name="connsiteY148" fmla="*/ 1075882 h 1972800"/>
                <a:gd name="connsiteX149" fmla="*/ 7648159 w 11362354"/>
                <a:gd name="connsiteY149" fmla="*/ 1206076 h 1972800"/>
                <a:gd name="connsiteX150" fmla="*/ 7193139 w 11362354"/>
                <a:gd name="connsiteY150" fmla="*/ 1206076 h 1972800"/>
                <a:gd name="connsiteX151" fmla="*/ 6188669 w 11362354"/>
                <a:gd name="connsiteY151" fmla="*/ 1075882 h 1972800"/>
                <a:gd name="connsiteX152" fmla="*/ 6674501 w 11362354"/>
                <a:gd name="connsiteY152" fmla="*/ 1075882 h 1972800"/>
                <a:gd name="connsiteX153" fmla="*/ 6674501 w 11362354"/>
                <a:gd name="connsiteY153" fmla="*/ 1206076 h 1972800"/>
                <a:gd name="connsiteX154" fmla="*/ 6188669 w 11362354"/>
                <a:gd name="connsiteY154" fmla="*/ 1206076 h 1972800"/>
                <a:gd name="connsiteX155" fmla="*/ 5574793 w 11362354"/>
                <a:gd name="connsiteY155" fmla="*/ 1075882 h 1972800"/>
                <a:gd name="connsiteX156" fmla="*/ 6073294 w 11362354"/>
                <a:gd name="connsiteY156" fmla="*/ 1075882 h 1972800"/>
                <a:gd name="connsiteX157" fmla="*/ 6073294 w 11362354"/>
                <a:gd name="connsiteY157" fmla="*/ 1206076 h 1972800"/>
                <a:gd name="connsiteX158" fmla="*/ 5574793 w 11362354"/>
                <a:gd name="connsiteY158" fmla="*/ 1206076 h 1972800"/>
                <a:gd name="connsiteX159" fmla="*/ 4792811 w 11362354"/>
                <a:gd name="connsiteY159" fmla="*/ 1075882 h 1972800"/>
                <a:gd name="connsiteX160" fmla="*/ 5291307 w 11362354"/>
                <a:gd name="connsiteY160" fmla="*/ 1075882 h 1972800"/>
                <a:gd name="connsiteX161" fmla="*/ 5291307 w 11362354"/>
                <a:gd name="connsiteY161" fmla="*/ 1206076 h 1972800"/>
                <a:gd name="connsiteX162" fmla="*/ 4792811 w 11362354"/>
                <a:gd name="connsiteY162" fmla="*/ 1206076 h 1972800"/>
                <a:gd name="connsiteX163" fmla="*/ 2285298 w 11362354"/>
                <a:gd name="connsiteY163" fmla="*/ 1075882 h 1972800"/>
                <a:gd name="connsiteX164" fmla="*/ 2771132 w 11362354"/>
                <a:gd name="connsiteY164" fmla="*/ 1075882 h 1972800"/>
                <a:gd name="connsiteX165" fmla="*/ 2771132 w 11362354"/>
                <a:gd name="connsiteY165" fmla="*/ 1206076 h 1972800"/>
                <a:gd name="connsiteX166" fmla="*/ 2285298 w 11362354"/>
                <a:gd name="connsiteY166" fmla="*/ 1206076 h 1972800"/>
                <a:gd name="connsiteX167" fmla="*/ 1492927 w 11362354"/>
                <a:gd name="connsiteY167" fmla="*/ 1075882 h 1972800"/>
                <a:gd name="connsiteX168" fmla="*/ 1945589 w 11362354"/>
                <a:gd name="connsiteY168" fmla="*/ 1075882 h 1972800"/>
                <a:gd name="connsiteX169" fmla="*/ 1940491 w 11362354"/>
                <a:gd name="connsiteY169" fmla="*/ 1080455 h 1972800"/>
                <a:gd name="connsiteX170" fmla="*/ 1939110 w 11362354"/>
                <a:gd name="connsiteY170" fmla="*/ 1080455 h 1972800"/>
                <a:gd name="connsiteX171" fmla="*/ 1939524 w 11362354"/>
                <a:gd name="connsiteY171" fmla="*/ 1081320 h 1972800"/>
                <a:gd name="connsiteX172" fmla="*/ 1938345 w 11362354"/>
                <a:gd name="connsiteY172" fmla="*/ 1082361 h 1972800"/>
                <a:gd name="connsiteX173" fmla="*/ 1940022 w 11362354"/>
                <a:gd name="connsiteY173" fmla="*/ 1082361 h 1972800"/>
                <a:gd name="connsiteX174" fmla="*/ 1999205 w 11362354"/>
                <a:gd name="connsiteY174" fmla="*/ 1206076 h 1972800"/>
                <a:gd name="connsiteX175" fmla="*/ 1550403 w 11362354"/>
                <a:gd name="connsiteY175" fmla="*/ 1206076 h 1972800"/>
                <a:gd name="connsiteX176" fmla="*/ 985097 w 11362354"/>
                <a:gd name="connsiteY176" fmla="*/ 1075882 h 1972800"/>
                <a:gd name="connsiteX177" fmla="*/ 1468672 w 11362354"/>
                <a:gd name="connsiteY177" fmla="*/ 1075882 h 1972800"/>
                <a:gd name="connsiteX178" fmla="*/ 1468672 w 11362354"/>
                <a:gd name="connsiteY178" fmla="*/ 1206076 h 1972800"/>
                <a:gd name="connsiteX179" fmla="*/ 985097 w 11362354"/>
                <a:gd name="connsiteY179" fmla="*/ 1206076 h 1972800"/>
                <a:gd name="connsiteX180" fmla="*/ 0 w 11362354"/>
                <a:gd name="connsiteY180" fmla="*/ 1075882 h 1972800"/>
                <a:gd name="connsiteX181" fmla="*/ 877145 w 11362354"/>
                <a:gd name="connsiteY181" fmla="*/ 1075882 h 1972800"/>
                <a:gd name="connsiteX182" fmla="*/ 877145 w 11362354"/>
                <a:gd name="connsiteY182" fmla="*/ 1098345 h 1972800"/>
                <a:gd name="connsiteX183" fmla="*/ 869625 w 11362354"/>
                <a:gd name="connsiteY183" fmla="*/ 1098345 h 1972800"/>
                <a:gd name="connsiteX184" fmla="*/ 506025 w 11362354"/>
                <a:gd name="connsiteY184" fmla="*/ 1098345 h 1972800"/>
                <a:gd name="connsiteX185" fmla="*/ 506025 w 11362354"/>
                <a:gd name="connsiteY185" fmla="*/ 1206076 h 1972800"/>
                <a:gd name="connsiteX186" fmla="*/ 0 w 11362354"/>
                <a:gd name="connsiteY186" fmla="*/ 1206076 h 1972800"/>
                <a:gd name="connsiteX187" fmla="*/ 4174413 w 11362354"/>
                <a:gd name="connsiteY187" fmla="*/ 1075881 h 1972800"/>
                <a:gd name="connsiteX188" fmla="*/ 4660572 w 11362354"/>
                <a:gd name="connsiteY188" fmla="*/ 1075881 h 1972800"/>
                <a:gd name="connsiteX189" fmla="*/ 4633997 w 11362354"/>
                <a:gd name="connsiteY189" fmla="*/ 1206075 h 1972800"/>
                <a:gd name="connsiteX190" fmla="*/ 4129883 w 11362354"/>
                <a:gd name="connsiteY190" fmla="*/ 1206075 h 1972800"/>
                <a:gd name="connsiteX191" fmla="*/ 4174413 w 11362354"/>
                <a:gd name="connsiteY191" fmla="*/ 1075881 h 1972800"/>
                <a:gd name="connsiteX192" fmla="*/ 3305162 w 11362354"/>
                <a:gd name="connsiteY192" fmla="*/ 1075881 h 1972800"/>
                <a:gd name="connsiteX193" fmla="*/ 3790976 w 11362354"/>
                <a:gd name="connsiteY193" fmla="*/ 1075881 h 1972800"/>
                <a:gd name="connsiteX194" fmla="*/ 3835506 w 11362354"/>
                <a:gd name="connsiteY194" fmla="*/ 1206075 h 1972800"/>
                <a:gd name="connsiteX195" fmla="*/ 3330959 w 11362354"/>
                <a:gd name="connsiteY195" fmla="*/ 1206075 h 1972800"/>
                <a:gd name="connsiteX196" fmla="*/ 3305162 w 11362354"/>
                <a:gd name="connsiteY196" fmla="*/ 1075881 h 1972800"/>
                <a:gd name="connsiteX197" fmla="*/ 10587776 w 11362354"/>
                <a:gd name="connsiteY197" fmla="*/ 879486 h 1972800"/>
                <a:gd name="connsiteX198" fmla="*/ 11280821 w 11362354"/>
                <a:gd name="connsiteY198" fmla="*/ 879486 h 1972800"/>
                <a:gd name="connsiteX199" fmla="*/ 11338792 w 11362354"/>
                <a:gd name="connsiteY199" fmla="*/ 993628 h 1972800"/>
                <a:gd name="connsiteX200" fmla="*/ 10727828 w 11362354"/>
                <a:gd name="connsiteY200" fmla="*/ 995899 h 1972800"/>
                <a:gd name="connsiteX201" fmla="*/ 9781432 w 11362354"/>
                <a:gd name="connsiteY201" fmla="*/ 877625 h 1972800"/>
                <a:gd name="connsiteX202" fmla="*/ 10286039 w 11362354"/>
                <a:gd name="connsiteY202" fmla="*/ 877625 h 1972800"/>
                <a:gd name="connsiteX203" fmla="*/ 10286039 w 11362354"/>
                <a:gd name="connsiteY203" fmla="*/ 993788 h 1972800"/>
                <a:gd name="connsiteX204" fmla="*/ 9781432 w 11362354"/>
                <a:gd name="connsiteY204" fmla="*/ 993788 h 1972800"/>
                <a:gd name="connsiteX205" fmla="*/ 8877431 w 11362354"/>
                <a:gd name="connsiteY205" fmla="*/ 877625 h 1972800"/>
                <a:gd name="connsiteX206" fmla="*/ 9382033 w 11362354"/>
                <a:gd name="connsiteY206" fmla="*/ 877625 h 1972800"/>
                <a:gd name="connsiteX207" fmla="*/ 9382033 w 11362354"/>
                <a:gd name="connsiteY207" fmla="*/ 993788 h 1972800"/>
                <a:gd name="connsiteX208" fmla="*/ 8877431 w 11362354"/>
                <a:gd name="connsiteY208" fmla="*/ 993788 h 1972800"/>
                <a:gd name="connsiteX209" fmla="*/ 7678004 w 11362354"/>
                <a:gd name="connsiteY209" fmla="*/ 877625 h 1972800"/>
                <a:gd name="connsiteX210" fmla="*/ 8501703 w 11362354"/>
                <a:gd name="connsiteY210" fmla="*/ 877625 h 1972800"/>
                <a:gd name="connsiteX211" fmla="*/ 8501703 w 11362354"/>
                <a:gd name="connsiteY211" fmla="*/ 993788 h 1972800"/>
                <a:gd name="connsiteX212" fmla="*/ 7726316 w 11362354"/>
                <a:gd name="connsiteY212" fmla="*/ 993788 h 1972800"/>
                <a:gd name="connsiteX213" fmla="*/ 7193139 w 11362354"/>
                <a:gd name="connsiteY213" fmla="*/ 877625 h 1972800"/>
                <a:gd name="connsiteX214" fmla="*/ 7648159 w 11362354"/>
                <a:gd name="connsiteY214" fmla="*/ 877625 h 1972800"/>
                <a:gd name="connsiteX215" fmla="*/ 7648159 w 11362354"/>
                <a:gd name="connsiteY215" fmla="*/ 993788 h 1972800"/>
                <a:gd name="connsiteX216" fmla="*/ 7193139 w 11362354"/>
                <a:gd name="connsiteY216" fmla="*/ 993788 h 1972800"/>
                <a:gd name="connsiteX217" fmla="*/ 6188669 w 11362354"/>
                <a:gd name="connsiteY217" fmla="*/ 877625 h 1972800"/>
                <a:gd name="connsiteX218" fmla="*/ 7056268 w 11362354"/>
                <a:gd name="connsiteY218" fmla="*/ 877625 h 1972800"/>
                <a:gd name="connsiteX219" fmla="*/ 7056268 w 11362354"/>
                <a:gd name="connsiteY219" fmla="*/ 988326 h 1972800"/>
                <a:gd name="connsiteX220" fmla="*/ 6674501 w 11362354"/>
                <a:gd name="connsiteY220" fmla="*/ 988326 h 1972800"/>
                <a:gd name="connsiteX221" fmla="*/ 6674501 w 11362354"/>
                <a:gd name="connsiteY221" fmla="*/ 993788 h 1972800"/>
                <a:gd name="connsiteX222" fmla="*/ 6188669 w 11362354"/>
                <a:gd name="connsiteY222" fmla="*/ 993788 h 1972800"/>
                <a:gd name="connsiteX223" fmla="*/ 5574793 w 11362354"/>
                <a:gd name="connsiteY223" fmla="*/ 877625 h 1972800"/>
                <a:gd name="connsiteX224" fmla="*/ 6073294 w 11362354"/>
                <a:gd name="connsiteY224" fmla="*/ 877625 h 1972800"/>
                <a:gd name="connsiteX225" fmla="*/ 6073294 w 11362354"/>
                <a:gd name="connsiteY225" fmla="*/ 993788 h 1972800"/>
                <a:gd name="connsiteX226" fmla="*/ 5574793 w 11362354"/>
                <a:gd name="connsiteY226" fmla="*/ 993788 h 1972800"/>
                <a:gd name="connsiteX227" fmla="*/ 4792811 w 11362354"/>
                <a:gd name="connsiteY227" fmla="*/ 877625 h 1972800"/>
                <a:gd name="connsiteX228" fmla="*/ 5291307 w 11362354"/>
                <a:gd name="connsiteY228" fmla="*/ 877625 h 1972800"/>
                <a:gd name="connsiteX229" fmla="*/ 5291307 w 11362354"/>
                <a:gd name="connsiteY229" fmla="*/ 993788 h 1972800"/>
                <a:gd name="connsiteX230" fmla="*/ 4792811 w 11362354"/>
                <a:gd name="connsiteY230" fmla="*/ 993788 h 1972800"/>
                <a:gd name="connsiteX231" fmla="*/ 2285298 w 11362354"/>
                <a:gd name="connsiteY231" fmla="*/ 877625 h 1972800"/>
                <a:gd name="connsiteX232" fmla="*/ 3161500 w 11362354"/>
                <a:gd name="connsiteY232" fmla="*/ 877625 h 1972800"/>
                <a:gd name="connsiteX233" fmla="*/ 3161500 w 11362354"/>
                <a:gd name="connsiteY233" fmla="*/ 988326 h 1972800"/>
                <a:gd name="connsiteX234" fmla="*/ 2771132 w 11362354"/>
                <a:gd name="connsiteY234" fmla="*/ 988326 h 1972800"/>
                <a:gd name="connsiteX235" fmla="*/ 2771132 w 11362354"/>
                <a:gd name="connsiteY235" fmla="*/ 993788 h 1972800"/>
                <a:gd name="connsiteX236" fmla="*/ 2285298 w 11362354"/>
                <a:gd name="connsiteY236" fmla="*/ 993788 h 1972800"/>
                <a:gd name="connsiteX237" fmla="*/ 985097 w 11362354"/>
                <a:gd name="connsiteY237" fmla="*/ 877625 h 1972800"/>
                <a:gd name="connsiteX238" fmla="*/ 2107746 w 11362354"/>
                <a:gd name="connsiteY238" fmla="*/ 877625 h 1972800"/>
                <a:gd name="connsiteX239" fmla="*/ 2028664 w 11362354"/>
                <a:gd name="connsiteY239" fmla="*/ 993788 h 1972800"/>
                <a:gd name="connsiteX240" fmla="*/ 985097 w 11362354"/>
                <a:gd name="connsiteY240" fmla="*/ 993788 h 1972800"/>
                <a:gd name="connsiteX241" fmla="*/ 0 w 11362354"/>
                <a:gd name="connsiteY241" fmla="*/ 877625 h 1972800"/>
                <a:gd name="connsiteX242" fmla="*/ 877145 w 11362354"/>
                <a:gd name="connsiteY242" fmla="*/ 877625 h 1972800"/>
                <a:gd name="connsiteX243" fmla="*/ 877145 w 11362354"/>
                <a:gd name="connsiteY243" fmla="*/ 993788 h 1972800"/>
                <a:gd name="connsiteX244" fmla="*/ 0 w 11362354"/>
                <a:gd name="connsiteY244" fmla="*/ 993788 h 1972800"/>
                <a:gd name="connsiteX245" fmla="*/ 4199211 w 11362354"/>
                <a:gd name="connsiteY245" fmla="*/ 877624 h 1972800"/>
                <a:gd name="connsiteX246" fmla="*/ 4674176 w 11362354"/>
                <a:gd name="connsiteY246" fmla="*/ 877624 h 1972800"/>
                <a:gd name="connsiteX247" fmla="*/ 4674332 w 11362354"/>
                <a:gd name="connsiteY247" fmla="*/ 883528 h 1972800"/>
                <a:gd name="connsiteX248" fmla="*/ 4669465 w 11362354"/>
                <a:gd name="connsiteY248" fmla="*/ 993787 h 1972800"/>
                <a:gd name="connsiteX249" fmla="*/ 4189743 w 11362354"/>
                <a:gd name="connsiteY249" fmla="*/ 993787 h 1972800"/>
                <a:gd name="connsiteX250" fmla="*/ 4199211 w 11362354"/>
                <a:gd name="connsiteY250" fmla="*/ 877624 h 1972800"/>
                <a:gd name="connsiteX251" fmla="*/ 3291213 w 11362354"/>
                <a:gd name="connsiteY251" fmla="*/ 877624 h 1972800"/>
                <a:gd name="connsiteX252" fmla="*/ 3766173 w 11362354"/>
                <a:gd name="connsiteY252" fmla="*/ 877624 h 1972800"/>
                <a:gd name="connsiteX253" fmla="*/ 3775650 w 11362354"/>
                <a:gd name="connsiteY253" fmla="*/ 993787 h 1972800"/>
                <a:gd name="connsiteX254" fmla="*/ 3295989 w 11362354"/>
                <a:gd name="connsiteY254" fmla="*/ 993787 h 1972800"/>
                <a:gd name="connsiteX255" fmla="*/ 3291057 w 11362354"/>
                <a:gd name="connsiteY255" fmla="*/ 883528 h 1972800"/>
                <a:gd name="connsiteX256" fmla="*/ 10461146 w 11362354"/>
                <a:gd name="connsiteY256" fmla="*/ 710797 h 1972800"/>
                <a:gd name="connsiteX257" fmla="*/ 11109160 w 11362354"/>
                <a:gd name="connsiteY257" fmla="*/ 710797 h 1972800"/>
                <a:gd name="connsiteX258" fmla="*/ 11109162 w 11362354"/>
                <a:gd name="connsiteY258" fmla="*/ 710798 h 1972800"/>
                <a:gd name="connsiteX259" fmla="*/ 11121245 w 11362354"/>
                <a:gd name="connsiteY259" fmla="*/ 710798 h 1972800"/>
                <a:gd name="connsiteX260" fmla="*/ 11122337 w 11362354"/>
                <a:gd name="connsiteY260" fmla="*/ 711693 h 1972800"/>
                <a:gd name="connsiteX261" fmla="*/ 11118350 w 11362354"/>
                <a:gd name="connsiteY261" fmla="*/ 711693 h 1972800"/>
                <a:gd name="connsiteX262" fmla="*/ 11213739 w 11362354"/>
                <a:gd name="connsiteY262" fmla="*/ 797219 h 1972800"/>
                <a:gd name="connsiteX263" fmla="*/ 10517279 w 11362354"/>
                <a:gd name="connsiteY263" fmla="*/ 797218 h 1972800"/>
                <a:gd name="connsiteX264" fmla="*/ 10461146 w 11362354"/>
                <a:gd name="connsiteY264" fmla="*/ 710797 h 1972800"/>
                <a:gd name="connsiteX265" fmla="*/ 9781432 w 11362354"/>
                <a:gd name="connsiteY265" fmla="*/ 709293 h 1972800"/>
                <a:gd name="connsiteX266" fmla="*/ 10286039 w 11362354"/>
                <a:gd name="connsiteY266" fmla="*/ 709293 h 1972800"/>
                <a:gd name="connsiteX267" fmla="*/ 10286039 w 11362354"/>
                <a:gd name="connsiteY267" fmla="*/ 795531 h 1972800"/>
                <a:gd name="connsiteX268" fmla="*/ 9781432 w 11362354"/>
                <a:gd name="connsiteY268" fmla="*/ 795531 h 1972800"/>
                <a:gd name="connsiteX269" fmla="*/ 8877431 w 11362354"/>
                <a:gd name="connsiteY269" fmla="*/ 709293 h 1972800"/>
                <a:gd name="connsiteX270" fmla="*/ 9382033 w 11362354"/>
                <a:gd name="connsiteY270" fmla="*/ 709293 h 1972800"/>
                <a:gd name="connsiteX271" fmla="*/ 9382033 w 11362354"/>
                <a:gd name="connsiteY271" fmla="*/ 795531 h 1972800"/>
                <a:gd name="connsiteX272" fmla="*/ 8877431 w 11362354"/>
                <a:gd name="connsiteY272" fmla="*/ 795531 h 1972800"/>
                <a:gd name="connsiteX273" fmla="*/ 8042875 w 11362354"/>
                <a:gd name="connsiteY273" fmla="*/ 709293 h 1972800"/>
                <a:gd name="connsiteX274" fmla="*/ 8501703 w 11362354"/>
                <a:gd name="connsiteY274" fmla="*/ 709293 h 1972800"/>
                <a:gd name="connsiteX275" fmla="*/ 8501703 w 11362354"/>
                <a:gd name="connsiteY275" fmla="*/ 795531 h 1972800"/>
                <a:gd name="connsiteX276" fmla="*/ 8042875 w 11362354"/>
                <a:gd name="connsiteY276" fmla="*/ 795531 h 1972800"/>
                <a:gd name="connsiteX277" fmla="*/ 7193139 w 11362354"/>
                <a:gd name="connsiteY277" fmla="*/ 709293 h 1972800"/>
                <a:gd name="connsiteX278" fmla="*/ 7996240 w 11362354"/>
                <a:gd name="connsiteY278" fmla="*/ 709293 h 1972800"/>
                <a:gd name="connsiteX279" fmla="*/ 8036152 w 11362354"/>
                <a:gd name="connsiteY279" fmla="*/ 795531 h 1972800"/>
                <a:gd name="connsiteX280" fmla="*/ 7193139 w 11362354"/>
                <a:gd name="connsiteY280" fmla="*/ 795531 h 1972800"/>
                <a:gd name="connsiteX281" fmla="*/ 6188669 w 11362354"/>
                <a:gd name="connsiteY281" fmla="*/ 709293 h 1972800"/>
                <a:gd name="connsiteX282" fmla="*/ 6674501 w 11362354"/>
                <a:gd name="connsiteY282" fmla="*/ 709293 h 1972800"/>
                <a:gd name="connsiteX283" fmla="*/ 6674501 w 11362354"/>
                <a:gd name="connsiteY283" fmla="*/ 714671 h 1972800"/>
                <a:gd name="connsiteX284" fmla="*/ 7056268 w 11362354"/>
                <a:gd name="connsiteY284" fmla="*/ 714671 h 1972800"/>
                <a:gd name="connsiteX285" fmla="*/ 7056268 w 11362354"/>
                <a:gd name="connsiteY285" fmla="*/ 795531 h 1972800"/>
                <a:gd name="connsiteX286" fmla="*/ 6188669 w 11362354"/>
                <a:gd name="connsiteY286" fmla="*/ 795531 h 1972800"/>
                <a:gd name="connsiteX287" fmla="*/ 5574793 w 11362354"/>
                <a:gd name="connsiteY287" fmla="*/ 709293 h 1972800"/>
                <a:gd name="connsiteX288" fmla="*/ 6073294 w 11362354"/>
                <a:gd name="connsiteY288" fmla="*/ 709293 h 1972800"/>
                <a:gd name="connsiteX289" fmla="*/ 6073294 w 11362354"/>
                <a:gd name="connsiteY289" fmla="*/ 795531 h 1972800"/>
                <a:gd name="connsiteX290" fmla="*/ 5574793 w 11362354"/>
                <a:gd name="connsiteY290" fmla="*/ 795531 h 1972800"/>
                <a:gd name="connsiteX291" fmla="*/ 4792811 w 11362354"/>
                <a:gd name="connsiteY291" fmla="*/ 709293 h 1972800"/>
                <a:gd name="connsiteX292" fmla="*/ 5291307 w 11362354"/>
                <a:gd name="connsiteY292" fmla="*/ 709293 h 1972800"/>
                <a:gd name="connsiteX293" fmla="*/ 5291307 w 11362354"/>
                <a:gd name="connsiteY293" fmla="*/ 795531 h 1972800"/>
                <a:gd name="connsiteX294" fmla="*/ 4792811 w 11362354"/>
                <a:gd name="connsiteY294" fmla="*/ 795531 h 1972800"/>
                <a:gd name="connsiteX295" fmla="*/ 2285298 w 11362354"/>
                <a:gd name="connsiteY295" fmla="*/ 709293 h 1972800"/>
                <a:gd name="connsiteX296" fmla="*/ 2771132 w 11362354"/>
                <a:gd name="connsiteY296" fmla="*/ 709293 h 1972800"/>
                <a:gd name="connsiteX297" fmla="*/ 2771132 w 11362354"/>
                <a:gd name="connsiteY297" fmla="*/ 714671 h 1972800"/>
                <a:gd name="connsiteX298" fmla="*/ 3161500 w 11362354"/>
                <a:gd name="connsiteY298" fmla="*/ 714671 h 1972800"/>
                <a:gd name="connsiteX299" fmla="*/ 3161500 w 11362354"/>
                <a:gd name="connsiteY299" fmla="*/ 795531 h 1972800"/>
                <a:gd name="connsiteX300" fmla="*/ 2285298 w 11362354"/>
                <a:gd name="connsiteY300" fmla="*/ 795531 h 1972800"/>
                <a:gd name="connsiteX301" fmla="*/ 1709143 w 11362354"/>
                <a:gd name="connsiteY301" fmla="*/ 709293 h 1972800"/>
                <a:gd name="connsiteX302" fmla="*/ 2169670 w 11362354"/>
                <a:gd name="connsiteY302" fmla="*/ 709293 h 1972800"/>
                <a:gd name="connsiteX303" fmla="*/ 2145130 w 11362354"/>
                <a:gd name="connsiteY303" fmla="*/ 795531 h 1972800"/>
                <a:gd name="connsiteX304" fmla="*/ 1595923 w 11362354"/>
                <a:gd name="connsiteY304" fmla="*/ 795531 h 1972800"/>
                <a:gd name="connsiteX305" fmla="*/ 1709143 w 11362354"/>
                <a:gd name="connsiteY305" fmla="*/ 709293 h 1972800"/>
                <a:gd name="connsiteX306" fmla="*/ 985097 w 11362354"/>
                <a:gd name="connsiteY306" fmla="*/ 709293 h 1972800"/>
                <a:gd name="connsiteX307" fmla="*/ 1469893 w 11362354"/>
                <a:gd name="connsiteY307" fmla="*/ 709293 h 1972800"/>
                <a:gd name="connsiteX308" fmla="*/ 1469893 w 11362354"/>
                <a:gd name="connsiteY308" fmla="*/ 795531 h 1972800"/>
                <a:gd name="connsiteX309" fmla="*/ 985097 w 11362354"/>
                <a:gd name="connsiteY309" fmla="*/ 795531 h 1972800"/>
                <a:gd name="connsiteX310" fmla="*/ 0 w 11362354"/>
                <a:gd name="connsiteY310" fmla="*/ 709293 h 1972800"/>
                <a:gd name="connsiteX311" fmla="*/ 877145 w 11362354"/>
                <a:gd name="connsiteY311" fmla="*/ 709293 h 1972800"/>
                <a:gd name="connsiteX312" fmla="*/ 877145 w 11362354"/>
                <a:gd name="connsiteY312" fmla="*/ 795531 h 1972800"/>
                <a:gd name="connsiteX313" fmla="*/ 0 w 11362354"/>
                <a:gd name="connsiteY313" fmla="*/ 795531 h 1972800"/>
                <a:gd name="connsiteX314" fmla="*/ 4189251 w 11362354"/>
                <a:gd name="connsiteY314" fmla="*/ 709292 h 1972800"/>
                <a:gd name="connsiteX315" fmla="*/ 4662658 w 11362354"/>
                <a:gd name="connsiteY315" fmla="*/ 709292 h 1972800"/>
                <a:gd name="connsiteX316" fmla="*/ 4671191 w 11362354"/>
                <a:gd name="connsiteY316" fmla="*/ 795530 h 1972800"/>
                <a:gd name="connsiteX317" fmla="*/ 4197682 w 11362354"/>
                <a:gd name="connsiteY317" fmla="*/ 795530 h 1972800"/>
                <a:gd name="connsiteX318" fmla="*/ 4189251 w 11362354"/>
                <a:gd name="connsiteY318" fmla="*/ 709292 h 1972800"/>
                <a:gd name="connsiteX319" fmla="*/ 3302730 w 11362354"/>
                <a:gd name="connsiteY319" fmla="*/ 709292 h 1972800"/>
                <a:gd name="connsiteX320" fmla="*/ 3776138 w 11362354"/>
                <a:gd name="connsiteY320" fmla="*/ 709292 h 1972800"/>
                <a:gd name="connsiteX321" fmla="*/ 3767701 w 11362354"/>
                <a:gd name="connsiteY321" fmla="*/ 795530 h 1972800"/>
                <a:gd name="connsiteX322" fmla="*/ 3294197 w 11362354"/>
                <a:gd name="connsiteY322" fmla="*/ 795530 h 1972800"/>
                <a:gd name="connsiteX323" fmla="*/ 3302730 w 11362354"/>
                <a:gd name="connsiteY323" fmla="*/ 709292 h 1972800"/>
                <a:gd name="connsiteX324" fmla="*/ 10418948 w 11362354"/>
                <a:gd name="connsiteY324" fmla="*/ 565540 h 1972800"/>
                <a:gd name="connsiteX325" fmla="*/ 10949595 w 11362354"/>
                <a:gd name="connsiteY325" fmla="*/ 565540 h 1972800"/>
                <a:gd name="connsiteX326" fmla="*/ 10964075 w 11362354"/>
                <a:gd name="connsiteY326" fmla="*/ 577567 h 1972800"/>
                <a:gd name="connsiteX327" fmla="*/ 11026395 w 11362354"/>
                <a:gd name="connsiteY327" fmla="*/ 628529 h 1972800"/>
                <a:gd name="connsiteX328" fmla="*/ 10434083 w 11362354"/>
                <a:gd name="connsiteY328" fmla="*/ 628529 h 1972800"/>
                <a:gd name="connsiteX329" fmla="*/ 10418948 w 11362354"/>
                <a:gd name="connsiteY329" fmla="*/ 565540 h 1972800"/>
                <a:gd name="connsiteX330" fmla="*/ 9781432 w 11362354"/>
                <a:gd name="connsiteY330" fmla="*/ 564344 h 1972800"/>
                <a:gd name="connsiteX331" fmla="*/ 10286039 w 11362354"/>
                <a:gd name="connsiteY331" fmla="*/ 564344 h 1972800"/>
                <a:gd name="connsiteX332" fmla="*/ 10286039 w 11362354"/>
                <a:gd name="connsiteY332" fmla="*/ 627199 h 1972800"/>
                <a:gd name="connsiteX333" fmla="*/ 9781432 w 11362354"/>
                <a:gd name="connsiteY333" fmla="*/ 627199 h 1972800"/>
                <a:gd name="connsiteX334" fmla="*/ 8877431 w 11362354"/>
                <a:gd name="connsiteY334" fmla="*/ 564344 h 1972800"/>
                <a:gd name="connsiteX335" fmla="*/ 9382033 w 11362354"/>
                <a:gd name="connsiteY335" fmla="*/ 564344 h 1972800"/>
                <a:gd name="connsiteX336" fmla="*/ 9382033 w 11362354"/>
                <a:gd name="connsiteY336" fmla="*/ 627199 h 1972800"/>
                <a:gd name="connsiteX337" fmla="*/ 8877431 w 11362354"/>
                <a:gd name="connsiteY337" fmla="*/ 627199 h 1972800"/>
                <a:gd name="connsiteX338" fmla="*/ 8042875 w 11362354"/>
                <a:gd name="connsiteY338" fmla="*/ 564344 h 1972800"/>
                <a:gd name="connsiteX339" fmla="*/ 8501703 w 11362354"/>
                <a:gd name="connsiteY339" fmla="*/ 564344 h 1972800"/>
                <a:gd name="connsiteX340" fmla="*/ 8501703 w 11362354"/>
                <a:gd name="connsiteY340" fmla="*/ 627199 h 1972800"/>
                <a:gd name="connsiteX341" fmla="*/ 8042875 w 11362354"/>
                <a:gd name="connsiteY341" fmla="*/ 627199 h 1972800"/>
                <a:gd name="connsiteX342" fmla="*/ 7193139 w 11362354"/>
                <a:gd name="connsiteY342" fmla="*/ 564344 h 1972800"/>
                <a:gd name="connsiteX343" fmla="*/ 7929154 w 11362354"/>
                <a:gd name="connsiteY343" fmla="*/ 564344 h 1972800"/>
                <a:gd name="connsiteX344" fmla="*/ 7958244 w 11362354"/>
                <a:gd name="connsiteY344" fmla="*/ 627199 h 1972800"/>
                <a:gd name="connsiteX345" fmla="*/ 7193139 w 11362354"/>
                <a:gd name="connsiteY345" fmla="*/ 627199 h 1972800"/>
                <a:gd name="connsiteX346" fmla="*/ 6188669 w 11362354"/>
                <a:gd name="connsiteY346" fmla="*/ 564344 h 1972800"/>
                <a:gd name="connsiteX347" fmla="*/ 6674501 w 11362354"/>
                <a:gd name="connsiteY347" fmla="*/ 564344 h 1972800"/>
                <a:gd name="connsiteX348" fmla="*/ 6674501 w 11362354"/>
                <a:gd name="connsiteY348" fmla="*/ 627199 h 1972800"/>
                <a:gd name="connsiteX349" fmla="*/ 6188669 w 11362354"/>
                <a:gd name="connsiteY349" fmla="*/ 627199 h 1972800"/>
                <a:gd name="connsiteX350" fmla="*/ 5574793 w 11362354"/>
                <a:gd name="connsiteY350" fmla="*/ 564344 h 1972800"/>
                <a:gd name="connsiteX351" fmla="*/ 6073294 w 11362354"/>
                <a:gd name="connsiteY351" fmla="*/ 564344 h 1972800"/>
                <a:gd name="connsiteX352" fmla="*/ 6073294 w 11362354"/>
                <a:gd name="connsiteY352" fmla="*/ 627199 h 1972800"/>
                <a:gd name="connsiteX353" fmla="*/ 5574793 w 11362354"/>
                <a:gd name="connsiteY353" fmla="*/ 627199 h 1972800"/>
                <a:gd name="connsiteX354" fmla="*/ 4792811 w 11362354"/>
                <a:gd name="connsiteY354" fmla="*/ 564344 h 1972800"/>
                <a:gd name="connsiteX355" fmla="*/ 5291307 w 11362354"/>
                <a:gd name="connsiteY355" fmla="*/ 564344 h 1972800"/>
                <a:gd name="connsiteX356" fmla="*/ 5291307 w 11362354"/>
                <a:gd name="connsiteY356" fmla="*/ 627199 h 1972800"/>
                <a:gd name="connsiteX357" fmla="*/ 4792811 w 11362354"/>
                <a:gd name="connsiteY357" fmla="*/ 627199 h 1972800"/>
                <a:gd name="connsiteX358" fmla="*/ 2285298 w 11362354"/>
                <a:gd name="connsiteY358" fmla="*/ 564344 h 1972800"/>
                <a:gd name="connsiteX359" fmla="*/ 2771132 w 11362354"/>
                <a:gd name="connsiteY359" fmla="*/ 564344 h 1972800"/>
                <a:gd name="connsiteX360" fmla="*/ 2771132 w 11362354"/>
                <a:gd name="connsiteY360" fmla="*/ 627199 h 1972800"/>
                <a:gd name="connsiteX361" fmla="*/ 2285298 w 11362354"/>
                <a:gd name="connsiteY361" fmla="*/ 627199 h 1972800"/>
                <a:gd name="connsiteX362" fmla="*/ 1743635 w 11362354"/>
                <a:gd name="connsiteY362" fmla="*/ 564344 h 1972800"/>
                <a:gd name="connsiteX363" fmla="*/ 2184512 w 11362354"/>
                <a:gd name="connsiteY363" fmla="*/ 564344 h 1972800"/>
                <a:gd name="connsiteX364" fmla="*/ 2184779 w 11362354"/>
                <a:gd name="connsiteY364" fmla="*/ 571975 h 1972800"/>
                <a:gd name="connsiteX365" fmla="*/ 2181588 w 11362354"/>
                <a:gd name="connsiteY365" fmla="*/ 627199 h 1972800"/>
                <a:gd name="connsiteX366" fmla="*/ 1742032 w 11362354"/>
                <a:gd name="connsiteY366" fmla="*/ 627199 h 1972800"/>
                <a:gd name="connsiteX367" fmla="*/ 1746020 w 11362354"/>
                <a:gd name="connsiteY367" fmla="*/ 587881 h 1972800"/>
                <a:gd name="connsiteX368" fmla="*/ 985097 w 11362354"/>
                <a:gd name="connsiteY368" fmla="*/ 564344 h 1972800"/>
                <a:gd name="connsiteX369" fmla="*/ 1469893 w 11362354"/>
                <a:gd name="connsiteY369" fmla="*/ 564344 h 1972800"/>
                <a:gd name="connsiteX370" fmla="*/ 1469893 w 11362354"/>
                <a:gd name="connsiteY370" fmla="*/ 627199 h 1972800"/>
                <a:gd name="connsiteX371" fmla="*/ 985097 w 11362354"/>
                <a:gd name="connsiteY371" fmla="*/ 627199 h 1972800"/>
                <a:gd name="connsiteX372" fmla="*/ 0 w 11362354"/>
                <a:gd name="connsiteY372" fmla="*/ 564344 h 1972800"/>
                <a:gd name="connsiteX373" fmla="*/ 505721 w 11362354"/>
                <a:gd name="connsiteY373" fmla="*/ 564344 h 1972800"/>
                <a:gd name="connsiteX374" fmla="*/ 505721 w 11362354"/>
                <a:gd name="connsiteY374" fmla="*/ 627199 h 1972800"/>
                <a:gd name="connsiteX375" fmla="*/ 0 w 11362354"/>
                <a:gd name="connsiteY375" fmla="*/ 627199 h 1972800"/>
                <a:gd name="connsiteX376" fmla="*/ 4156173 w 11362354"/>
                <a:gd name="connsiteY376" fmla="*/ 564343 h 1972800"/>
                <a:gd name="connsiteX377" fmla="*/ 4635244 w 11362354"/>
                <a:gd name="connsiteY377" fmla="*/ 564343 h 1972800"/>
                <a:gd name="connsiteX378" fmla="*/ 4649285 w 11362354"/>
                <a:gd name="connsiteY378" fmla="*/ 627198 h 1972800"/>
                <a:gd name="connsiteX379" fmla="*/ 4173561 w 11362354"/>
                <a:gd name="connsiteY379" fmla="*/ 627198 h 1972800"/>
                <a:gd name="connsiteX380" fmla="*/ 4156173 w 11362354"/>
                <a:gd name="connsiteY380" fmla="*/ 564343 h 1972800"/>
                <a:gd name="connsiteX381" fmla="*/ 3330140 w 11362354"/>
                <a:gd name="connsiteY381" fmla="*/ 564343 h 1972800"/>
                <a:gd name="connsiteX382" fmla="*/ 3809216 w 11362354"/>
                <a:gd name="connsiteY382" fmla="*/ 564343 h 1972800"/>
                <a:gd name="connsiteX383" fmla="*/ 3791828 w 11362354"/>
                <a:gd name="connsiteY383" fmla="*/ 627198 h 1972800"/>
                <a:gd name="connsiteX384" fmla="*/ 3316108 w 11362354"/>
                <a:gd name="connsiteY384" fmla="*/ 627198 h 1972800"/>
                <a:gd name="connsiteX385" fmla="*/ 3330140 w 11362354"/>
                <a:gd name="connsiteY385" fmla="*/ 564343 h 1972800"/>
                <a:gd name="connsiteX386" fmla="*/ 11305691 w 11362354"/>
                <a:gd name="connsiteY386" fmla="*/ 441367 h 1972800"/>
                <a:gd name="connsiteX387" fmla="*/ 11306110 w 11362354"/>
                <a:gd name="connsiteY387" fmla="*/ 441367 h 1972800"/>
                <a:gd name="connsiteX388" fmla="*/ 11306110 w 11362354"/>
                <a:gd name="connsiteY388" fmla="*/ 441726 h 1972800"/>
                <a:gd name="connsiteX389" fmla="*/ 10419150 w 11362354"/>
                <a:gd name="connsiteY389" fmla="*/ 441367 h 1972800"/>
                <a:gd name="connsiteX390" fmla="*/ 10893359 w 11362354"/>
                <a:gd name="connsiteY390" fmla="*/ 441367 h 1972800"/>
                <a:gd name="connsiteX391" fmla="*/ 10894757 w 11362354"/>
                <a:gd name="connsiteY391" fmla="*/ 483273 h 1972800"/>
                <a:gd name="connsiteX392" fmla="*/ 10419058 w 11362354"/>
                <a:gd name="connsiteY392" fmla="*/ 483273 h 1972800"/>
                <a:gd name="connsiteX393" fmla="*/ 10417854 w 11362354"/>
                <a:gd name="connsiteY393" fmla="*/ 463084 h 1972800"/>
                <a:gd name="connsiteX394" fmla="*/ 9781432 w 11362354"/>
                <a:gd name="connsiteY394" fmla="*/ 440432 h 1972800"/>
                <a:gd name="connsiteX395" fmla="*/ 10286039 w 11362354"/>
                <a:gd name="connsiteY395" fmla="*/ 440432 h 1972800"/>
                <a:gd name="connsiteX396" fmla="*/ 10286039 w 11362354"/>
                <a:gd name="connsiteY396" fmla="*/ 482250 h 1972800"/>
                <a:gd name="connsiteX397" fmla="*/ 9781432 w 11362354"/>
                <a:gd name="connsiteY397" fmla="*/ 482250 h 1972800"/>
                <a:gd name="connsiteX398" fmla="*/ 8877431 w 11362354"/>
                <a:gd name="connsiteY398" fmla="*/ 440432 h 1972800"/>
                <a:gd name="connsiteX399" fmla="*/ 9382033 w 11362354"/>
                <a:gd name="connsiteY399" fmla="*/ 440432 h 1972800"/>
                <a:gd name="connsiteX400" fmla="*/ 9382033 w 11362354"/>
                <a:gd name="connsiteY400" fmla="*/ 482250 h 1972800"/>
                <a:gd name="connsiteX401" fmla="*/ 8877431 w 11362354"/>
                <a:gd name="connsiteY401" fmla="*/ 482250 h 1972800"/>
                <a:gd name="connsiteX402" fmla="*/ 8042875 w 11362354"/>
                <a:gd name="connsiteY402" fmla="*/ 440432 h 1972800"/>
                <a:gd name="connsiteX403" fmla="*/ 8501703 w 11362354"/>
                <a:gd name="connsiteY403" fmla="*/ 440432 h 1972800"/>
                <a:gd name="connsiteX404" fmla="*/ 8501703 w 11362354"/>
                <a:gd name="connsiteY404" fmla="*/ 482250 h 1972800"/>
                <a:gd name="connsiteX405" fmla="*/ 8042875 w 11362354"/>
                <a:gd name="connsiteY405" fmla="*/ 482250 h 1972800"/>
                <a:gd name="connsiteX406" fmla="*/ 7193139 w 11362354"/>
                <a:gd name="connsiteY406" fmla="*/ 440432 h 1972800"/>
                <a:gd name="connsiteX407" fmla="*/ 7871807 w 11362354"/>
                <a:gd name="connsiteY407" fmla="*/ 440432 h 1972800"/>
                <a:gd name="connsiteX408" fmla="*/ 7891162 w 11362354"/>
                <a:gd name="connsiteY408" fmla="*/ 482250 h 1972800"/>
                <a:gd name="connsiteX409" fmla="*/ 7193139 w 11362354"/>
                <a:gd name="connsiteY409" fmla="*/ 482250 h 1972800"/>
                <a:gd name="connsiteX410" fmla="*/ 6188669 w 11362354"/>
                <a:gd name="connsiteY410" fmla="*/ 440432 h 1972800"/>
                <a:gd name="connsiteX411" fmla="*/ 6674501 w 11362354"/>
                <a:gd name="connsiteY411" fmla="*/ 440432 h 1972800"/>
                <a:gd name="connsiteX412" fmla="*/ 6674501 w 11362354"/>
                <a:gd name="connsiteY412" fmla="*/ 482250 h 1972800"/>
                <a:gd name="connsiteX413" fmla="*/ 6188669 w 11362354"/>
                <a:gd name="connsiteY413" fmla="*/ 482250 h 1972800"/>
                <a:gd name="connsiteX414" fmla="*/ 5574793 w 11362354"/>
                <a:gd name="connsiteY414" fmla="*/ 440432 h 1972800"/>
                <a:gd name="connsiteX415" fmla="*/ 6073294 w 11362354"/>
                <a:gd name="connsiteY415" fmla="*/ 440432 h 1972800"/>
                <a:gd name="connsiteX416" fmla="*/ 6073294 w 11362354"/>
                <a:gd name="connsiteY416" fmla="*/ 482250 h 1972800"/>
                <a:gd name="connsiteX417" fmla="*/ 5574793 w 11362354"/>
                <a:gd name="connsiteY417" fmla="*/ 482250 h 1972800"/>
                <a:gd name="connsiteX418" fmla="*/ 4792811 w 11362354"/>
                <a:gd name="connsiteY418" fmla="*/ 440432 h 1972800"/>
                <a:gd name="connsiteX419" fmla="*/ 5291307 w 11362354"/>
                <a:gd name="connsiteY419" fmla="*/ 440432 h 1972800"/>
                <a:gd name="connsiteX420" fmla="*/ 5291307 w 11362354"/>
                <a:gd name="connsiteY420" fmla="*/ 482250 h 1972800"/>
                <a:gd name="connsiteX421" fmla="*/ 4792811 w 11362354"/>
                <a:gd name="connsiteY421" fmla="*/ 482250 h 1972800"/>
                <a:gd name="connsiteX422" fmla="*/ 2285298 w 11362354"/>
                <a:gd name="connsiteY422" fmla="*/ 440432 h 1972800"/>
                <a:gd name="connsiteX423" fmla="*/ 2771132 w 11362354"/>
                <a:gd name="connsiteY423" fmla="*/ 440432 h 1972800"/>
                <a:gd name="connsiteX424" fmla="*/ 2771132 w 11362354"/>
                <a:gd name="connsiteY424" fmla="*/ 482250 h 1972800"/>
                <a:gd name="connsiteX425" fmla="*/ 2285298 w 11362354"/>
                <a:gd name="connsiteY425" fmla="*/ 482250 h 1972800"/>
                <a:gd name="connsiteX426" fmla="*/ 1688066 w 11362354"/>
                <a:gd name="connsiteY426" fmla="*/ 440432 h 1972800"/>
                <a:gd name="connsiteX427" fmla="*/ 2171374 w 11362354"/>
                <a:gd name="connsiteY427" fmla="*/ 440432 h 1972800"/>
                <a:gd name="connsiteX428" fmla="*/ 2178605 w 11362354"/>
                <a:gd name="connsiteY428" fmla="*/ 482250 h 1972800"/>
                <a:gd name="connsiteX429" fmla="*/ 1717768 w 11362354"/>
                <a:gd name="connsiteY429" fmla="*/ 482250 h 1972800"/>
                <a:gd name="connsiteX430" fmla="*/ 1688066 w 11362354"/>
                <a:gd name="connsiteY430" fmla="*/ 440432 h 1972800"/>
                <a:gd name="connsiteX431" fmla="*/ 985097 w 11362354"/>
                <a:gd name="connsiteY431" fmla="*/ 440432 h 1972800"/>
                <a:gd name="connsiteX432" fmla="*/ 1469893 w 11362354"/>
                <a:gd name="connsiteY432" fmla="*/ 440432 h 1972800"/>
                <a:gd name="connsiteX433" fmla="*/ 1469893 w 11362354"/>
                <a:gd name="connsiteY433" fmla="*/ 482250 h 1972800"/>
                <a:gd name="connsiteX434" fmla="*/ 985097 w 11362354"/>
                <a:gd name="connsiteY434" fmla="*/ 482250 h 1972800"/>
                <a:gd name="connsiteX435" fmla="*/ 0 w 11362354"/>
                <a:gd name="connsiteY435" fmla="*/ 440432 h 1972800"/>
                <a:gd name="connsiteX436" fmla="*/ 505721 w 11362354"/>
                <a:gd name="connsiteY436" fmla="*/ 440432 h 1972800"/>
                <a:gd name="connsiteX437" fmla="*/ 505721 w 11362354"/>
                <a:gd name="connsiteY437" fmla="*/ 482250 h 1972800"/>
                <a:gd name="connsiteX438" fmla="*/ 0 w 11362354"/>
                <a:gd name="connsiteY438" fmla="*/ 482250 h 1972800"/>
                <a:gd name="connsiteX439" fmla="*/ 4093268 w 11362354"/>
                <a:gd name="connsiteY439" fmla="*/ 440431 h 1972800"/>
                <a:gd name="connsiteX440" fmla="*/ 4597023 w 11362354"/>
                <a:gd name="connsiteY440" fmla="*/ 440431 h 1972800"/>
                <a:gd name="connsiteX441" fmla="*/ 4611768 w 11362354"/>
                <a:gd name="connsiteY441" fmla="*/ 482249 h 1972800"/>
                <a:gd name="connsiteX442" fmla="*/ 4120709 w 11362354"/>
                <a:gd name="connsiteY442" fmla="*/ 482249 h 1972800"/>
                <a:gd name="connsiteX443" fmla="*/ 4093268 w 11362354"/>
                <a:gd name="connsiteY443" fmla="*/ 440431 h 1972800"/>
                <a:gd name="connsiteX444" fmla="*/ 3368371 w 11362354"/>
                <a:gd name="connsiteY444" fmla="*/ 440431 h 1972800"/>
                <a:gd name="connsiteX445" fmla="*/ 3872116 w 11362354"/>
                <a:gd name="connsiteY445" fmla="*/ 440431 h 1972800"/>
                <a:gd name="connsiteX446" fmla="*/ 3844680 w 11362354"/>
                <a:gd name="connsiteY446" fmla="*/ 482249 h 1972800"/>
                <a:gd name="connsiteX447" fmla="*/ 3353616 w 11362354"/>
                <a:gd name="connsiteY447" fmla="*/ 482249 h 1972800"/>
                <a:gd name="connsiteX448" fmla="*/ 3368371 w 11362354"/>
                <a:gd name="connsiteY448" fmla="*/ 440431 h 1972800"/>
                <a:gd name="connsiteX449" fmla="*/ 11223979 w 11362354"/>
                <a:gd name="connsiteY449" fmla="*/ 437563 h 1972800"/>
                <a:gd name="connsiteX450" fmla="*/ 11304274 w 11362354"/>
                <a:gd name="connsiteY450" fmla="*/ 437563 h 1972800"/>
                <a:gd name="connsiteX451" fmla="*/ 11304274 w 11362354"/>
                <a:gd name="connsiteY451" fmla="*/ 487440 h 1972800"/>
                <a:gd name="connsiteX452" fmla="*/ 11274504 w 11362354"/>
                <a:gd name="connsiteY452" fmla="*/ 487440 h 1972800"/>
                <a:gd name="connsiteX453" fmla="*/ 10437485 w 11362354"/>
                <a:gd name="connsiteY453" fmla="*/ 312620 h 1972800"/>
                <a:gd name="connsiteX454" fmla="*/ 11305204 w 11362354"/>
                <a:gd name="connsiteY454" fmla="*/ 312620 h 1972800"/>
                <a:gd name="connsiteX455" fmla="*/ 11305204 w 11362354"/>
                <a:gd name="connsiteY455" fmla="*/ 323517 h 1972800"/>
                <a:gd name="connsiteX456" fmla="*/ 11306110 w 11362354"/>
                <a:gd name="connsiteY456" fmla="*/ 323517 h 1972800"/>
                <a:gd name="connsiteX457" fmla="*/ 11306110 w 11362354"/>
                <a:gd name="connsiteY457" fmla="*/ 351547 h 1972800"/>
                <a:gd name="connsiteX458" fmla="*/ 11306110 w 11362354"/>
                <a:gd name="connsiteY458" fmla="*/ 359098 h 1972800"/>
                <a:gd name="connsiteX459" fmla="*/ 11305204 w 11362354"/>
                <a:gd name="connsiteY459" fmla="*/ 359098 h 1972800"/>
                <a:gd name="connsiteX460" fmla="*/ 11305204 w 11362354"/>
                <a:gd name="connsiteY460" fmla="*/ 363528 h 1972800"/>
                <a:gd name="connsiteX461" fmla="*/ 10423824 w 11362354"/>
                <a:gd name="connsiteY461" fmla="*/ 363528 h 1972800"/>
                <a:gd name="connsiteX462" fmla="*/ 10429797 w 11362354"/>
                <a:gd name="connsiteY462" fmla="*/ 336441 h 1972800"/>
                <a:gd name="connsiteX463" fmla="*/ 9781432 w 11362354"/>
                <a:gd name="connsiteY463" fmla="*/ 312620 h 1972800"/>
                <a:gd name="connsiteX464" fmla="*/ 10286039 w 11362354"/>
                <a:gd name="connsiteY464" fmla="*/ 312620 h 1972800"/>
                <a:gd name="connsiteX465" fmla="*/ 10286039 w 11362354"/>
                <a:gd name="connsiteY465" fmla="*/ 322833 h 1972800"/>
                <a:gd name="connsiteX466" fmla="*/ 10286039 w 11362354"/>
                <a:gd name="connsiteY466" fmla="*/ 358338 h 1972800"/>
                <a:gd name="connsiteX467" fmla="*/ 10286039 w 11362354"/>
                <a:gd name="connsiteY467" fmla="*/ 358339 h 1972800"/>
                <a:gd name="connsiteX468" fmla="*/ 9781432 w 11362354"/>
                <a:gd name="connsiteY468" fmla="*/ 358339 h 1972800"/>
                <a:gd name="connsiteX469" fmla="*/ 9781432 w 11362354"/>
                <a:gd name="connsiteY469" fmla="*/ 358338 h 1972800"/>
                <a:gd name="connsiteX470" fmla="*/ 9781432 w 11362354"/>
                <a:gd name="connsiteY470" fmla="*/ 322833 h 1972800"/>
                <a:gd name="connsiteX471" fmla="*/ 8611213 w 11362354"/>
                <a:gd name="connsiteY471" fmla="*/ 312620 h 1972800"/>
                <a:gd name="connsiteX472" fmla="*/ 9666891 w 11362354"/>
                <a:gd name="connsiteY472" fmla="*/ 312620 h 1972800"/>
                <a:gd name="connsiteX473" fmla="*/ 9666891 w 11362354"/>
                <a:gd name="connsiteY473" fmla="*/ 322833 h 1972800"/>
                <a:gd name="connsiteX474" fmla="*/ 9668568 w 11362354"/>
                <a:gd name="connsiteY474" fmla="*/ 322833 h 1972800"/>
                <a:gd name="connsiteX475" fmla="*/ 9668568 w 11362354"/>
                <a:gd name="connsiteY475" fmla="*/ 358338 h 1972800"/>
                <a:gd name="connsiteX476" fmla="*/ 9666891 w 11362354"/>
                <a:gd name="connsiteY476" fmla="*/ 358338 h 1972800"/>
                <a:gd name="connsiteX477" fmla="*/ 9666891 w 11362354"/>
                <a:gd name="connsiteY477" fmla="*/ 358339 h 1972800"/>
                <a:gd name="connsiteX478" fmla="*/ 8611213 w 11362354"/>
                <a:gd name="connsiteY478" fmla="*/ 358339 h 1972800"/>
                <a:gd name="connsiteX479" fmla="*/ 8037009 w 11362354"/>
                <a:gd name="connsiteY479" fmla="*/ 312620 h 1972800"/>
                <a:gd name="connsiteX480" fmla="*/ 8500026 w 11362354"/>
                <a:gd name="connsiteY480" fmla="*/ 312620 h 1972800"/>
                <a:gd name="connsiteX481" fmla="*/ 8500026 w 11362354"/>
                <a:gd name="connsiteY481" fmla="*/ 322833 h 1972800"/>
                <a:gd name="connsiteX482" fmla="*/ 8501703 w 11362354"/>
                <a:gd name="connsiteY482" fmla="*/ 322833 h 1972800"/>
                <a:gd name="connsiteX483" fmla="*/ 8501703 w 11362354"/>
                <a:gd name="connsiteY483" fmla="*/ 358338 h 1972800"/>
                <a:gd name="connsiteX484" fmla="*/ 8500026 w 11362354"/>
                <a:gd name="connsiteY484" fmla="*/ 358338 h 1972800"/>
                <a:gd name="connsiteX485" fmla="*/ 8500026 w 11362354"/>
                <a:gd name="connsiteY485" fmla="*/ 358339 h 1972800"/>
                <a:gd name="connsiteX486" fmla="*/ 8037009 w 11362354"/>
                <a:gd name="connsiteY486" fmla="*/ 358339 h 1972800"/>
                <a:gd name="connsiteX487" fmla="*/ 7193139 w 11362354"/>
                <a:gd name="connsiteY487" fmla="*/ 312620 h 1972800"/>
                <a:gd name="connsiteX488" fmla="*/ 7812777 w 11362354"/>
                <a:gd name="connsiteY488" fmla="*/ 312620 h 1972800"/>
                <a:gd name="connsiteX489" fmla="*/ 7833342 w 11362354"/>
                <a:gd name="connsiteY489" fmla="*/ 357178 h 1972800"/>
                <a:gd name="connsiteX490" fmla="*/ 7833342 w 11362354"/>
                <a:gd name="connsiteY490" fmla="*/ 357314 h 1972800"/>
                <a:gd name="connsiteX491" fmla="*/ 7833816 w 11362354"/>
                <a:gd name="connsiteY491" fmla="*/ 358338 h 1972800"/>
                <a:gd name="connsiteX492" fmla="*/ 7833342 w 11362354"/>
                <a:gd name="connsiteY492" fmla="*/ 358338 h 1972800"/>
                <a:gd name="connsiteX493" fmla="*/ 7833342 w 11362354"/>
                <a:gd name="connsiteY493" fmla="*/ 358339 h 1972800"/>
                <a:gd name="connsiteX494" fmla="*/ 7193139 w 11362354"/>
                <a:gd name="connsiteY494" fmla="*/ 358339 h 1972800"/>
                <a:gd name="connsiteX495" fmla="*/ 7193139 w 11362354"/>
                <a:gd name="connsiteY495" fmla="*/ 358338 h 1972800"/>
                <a:gd name="connsiteX496" fmla="*/ 7193139 w 11362354"/>
                <a:gd name="connsiteY496" fmla="*/ 322833 h 1972800"/>
                <a:gd name="connsiteX497" fmla="*/ 6184479 w 11362354"/>
                <a:gd name="connsiteY497" fmla="*/ 312620 h 1972800"/>
                <a:gd name="connsiteX498" fmla="*/ 7080274 w 11362354"/>
                <a:gd name="connsiteY498" fmla="*/ 312620 h 1972800"/>
                <a:gd name="connsiteX499" fmla="*/ 7080274 w 11362354"/>
                <a:gd name="connsiteY499" fmla="*/ 322833 h 1972800"/>
                <a:gd name="connsiteX500" fmla="*/ 7080275 w 11362354"/>
                <a:gd name="connsiteY500" fmla="*/ 322833 h 1972800"/>
                <a:gd name="connsiteX501" fmla="*/ 7080275 w 11362354"/>
                <a:gd name="connsiteY501" fmla="*/ 358338 h 1972800"/>
                <a:gd name="connsiteX502" fmla="*/ 7080274 w 11362354"/>
                <a:gd name="connsiteY502" fmla="*/ 358338 h 1972800"/>
                <a:gd name="connsiteX503" fmla="*/ 7080274 w 11362354"/>
                <a:gd name="connsiteY503" fmla="*/ 358339 h 1972800"/>
                <a:gd name="connsiteX504" fmla="*/ 6184479 w 11362354"/>
                <a:gd name="connsiteY504" fmla="*/ 358339 h 1972800"/>
                <a:gd name="connsiteX505" fmla="*/ 5574793 w 11362354"/>
                <a:gd name="connsiteY505" fmla="*/ 312620 h 1972800"/>
                <a:gd name="connsiteX506" fmla="*/ 6073294 w 11362354"/>
                <a:gd name="connsiteY506" fmla="*/ 312620 h 1972800"/>
                <a:gd name="connsiteX507" fmla="*/ 6073294 w 11362354"/>
                <a:gd name="connsiteY507" fmla="*/ 322833 h 1972800"/>
                <a:gd name="connsiteX508" fmla="*/ 6073294 w 11362354"/>
                <a:gd name="connsiteY508" fmla="*/ 358338 h 1972800"/>
                <a:gd name="connsiteX509" fmla="*/ 6073294 w 11362354"/>
                <a:gd name="connsiteY509" fmla="*/ 358339 h 1972800"/>
                <a:gd name="connsiteX510" fmla="*/ 5574793 w 11362354"/>
                <a:gd name="connsiteY510" fmla="*/ 358339 h 1972800"/>
                <a:gd name="connsiteX511" fmla="*/ 5574793 w 11362354"/>
                <a:gd name="connsiteY511" fmla="*/ 358338 h 1972800"/>
                <a:gd name="connsiteX512" fmla="*/ 5574793 w 11362354"/>
                <a:gd name="connsiteY512" fmla="*/ 322833 h 1972800"/>
                <a:gd name="connsiteX513" fmla="*/ 4792811 w 11362354"/>
                <a:gd name="connsiteY513" fmla="*/ 312620 h 1972800"/>
                <a:gd name="connsiteX514" fmla="*/ 5291307 w 11362354"/>
                <a:gd name="connsiteY514" fmla="*/ 312620 h 1972800"/>
                <a:gd name="connsiteX515" fmla="*/ 5291307 w 11362354"/>
                <a:gd name="connsiteY515" fmla="*/ 322833 h 1972800"/>
                <a:gd name="connsiteX516" fmla="*/ 5291307 w 11362354"/>
                <a:gd name="connsiteY516" fmla="*/ 358338 h 1972800"/>
                <a:gd name="connsiteX517" fmla="*/ 5291307 w 11362354"/>
                <a:gd name="connsiteY517" fmla="*/ 358339 h 1972800"/>
                <a:gd name="connsiteX518" fmla="*/ 4792811 w 11362354"/>
                <a:gd name="connsiteY518" fmla="*/ 358339 h 1972800"/>
                <a:gd name="connsiteX519" fmla="*/ 4792811 w 11362354"/>
                <a:gd name="connsiteY519" fmla="*/ 358338 h 1972800"/>
                <a:gd name="connsiteX520" fmla="*/ 4792811 w 11362354"/>
                <a:gd name="connsiteY520" fmla="*/ 322833 h 1972800"/>
                <a:gd name="connsiteX521" fmla="*/ 2285298 w 11362354"/>
                <a:gd name="connsiteY521" fmla="*/ 312620 h 1972800"/>
                <a:gd name="connsiteX522" fmla="*/ 3183254 w 11362354"/>
                <a:gd name="connsiteY522" fmla="*/ 312620 h 1972800"/>
                <a:gd name="connsiteX523" fmla="*/ 3183254 w 11362354"/>
                <a:gd name="connsiteY523" fmla="*/ 322833 h 1972800"/>
                <a:gd name="connsiteX524" fmla="*/ 3183254 w 11362354"/>
                <a:gd name="connsiteY524" fmla="*/ 358338 h 1972800"/>
                <a:gd name="connsiteX525" fmla="*/ 3183254 w 11362354"/>
                <a:gd name="connsiteY525" fmla="*/ 358339 h 1972800"/>
                <a:gd name="connsiteX526" fmla="*/ 2285298 w 11362354"/>
                <a:gd name="connsiteY526" fmla="*/ 358339 h 1972800"/>
                <a:gd name="connsiteX527" fmla="*/ 2285298 w 11362354"/>
                <a:gd name="connsiteY527" fmla="*/ 358338 h 1972800"/>
                <a:gd name="connsiteX528" fmla="*/ 2285298 w 11362354"/>
                <a:gd name="connsiteY528" fmla="*/ 322833 h 1972800"/>
                <a:gd name="connsiteX529" fmla="*/ 985097 w 11362354"/>
                <a:gd name="connsiteY529" fmla="*/ 312620 h 1972800"/>
                <a:gd name="connsiteX530" fmla="*/ 2135110 w 11362354"/>
                <a:gd name="connsiteY530" fmla="*/ 312620 h 1972800"/>
                <a:gd name="connsiteX531" fmla="*/ 2148730 w 11362354"/>
                <a:gd name="connsiteY531" fmla="*/ 358335 h 1972800"/>
                <a:gd name="connsiteX532" fmla="*/ 2148731 w 11362354"/>
                <a:gd name="connsiteY532" fmla="*/ 358338 h 1972800"/>
                <a:gd name="connsiteX533" fmla="*/ 2148731 w 11362354"/>
                <a:gd name="connsiteY533" fmla="*/ 358339 h 1972800"/>
                <a:gd name="connsiteX534" fmla="*/ 985097 w 11362354"/>
                <a:gd name="connsiteY534" fmla="*/ 358339 h 1972800"/>
                <a:gd name="connsiteX535" fmla="*/ 985097 w 11362354"/>
                <a:gd name="connsiteY535" fmla="*/ 358338 h 1972800"/>
                <a:gd name="connsiteX536" fmla="*/ 985097 w 11362354"/>
                <a:gd name="connsiteY536" fmla="*/ 322833 h 1972800"/>
                <a:gd name="connsiteX537" fmla="*/ 0 w 11362354"/>
                <a:gd name="connsiteY537" fmla="*/ 312620 h 1972800"/>
                <a:gd name="connsiteX538" fmla="*/ 877145 w 11362354"/>
                <a:gd name="connsiteY538" fmla="*/ 312620 h 1972800"/>
                <a:gd name="connsiteX539" fmla="*/ 877145 w 11362354"/>
                <a:gd name="connsiteY539" fmla="*/ 322833 h 1972800"/>
                <a:gd name="connsiteX540" fmla="*/ 877145 w 11362354"/>
                <a:gd name="connsiteY540" fmla="*/ 358338 h 1972800"/>
                <a:gd name="connsiteX541" fmla="*/ 877145 w 11362354"/>
                <a:gd name="connsiteY541" fmla="*/ 358339 h 1972800"/>
                <a:gd name="connsiteX542" fmla="*/ 0 w 11362354"/>
                <a:gd name="connsiteY542" fmla="*/ 358339 h 1972800"/>
                <a:gd name="connsiteX543" fmla="*/ 0 w 11362354"/>
                <a:gd name="connsiteY543" fmla="*/ 358338 h 1972800"/>
                <a:gd name="connsiteX544" fmla="*/ 0 w 11362354"/>
                <a:gd name="connsiteY544" fmla="*/ 322833 h 1972800"/>
                <a:gd name="connsiteX545" fmla="*/ 3426524 w 11362354"/>
                <a:gd name="connsiteY545" fmla="*/ 311140 h 1972800"/>
                <a:gd name="connsiteX546" fmla="*/ 4541246 w 11362354"/>
                <a:gd name="connsiteY546" fmla="*/ 311140 h 1972800"/>
                <a:gd name="connsiteX547" fmla="*/ 4565836 w 11362354"/>
                <a:gd name="connsiteY547" fmla="*/ 363528 h 1972800"/>
                <a:gd name="connsiteX548" fmla="*/ 3720591 w 11362354"/>
                <a:gd name="connsiteY548" fmla="*/ 363528 h 1972800"/>
                <a:gd name="connsiteX549" fmla="*/ 3720591 w 11362354"/>
                <a:gd name="connsiteY549" fmla="*/ 361147 h 1972800"/>
                <a:gd name="connsiteX550" fmla="*/ 3403052 w 11362354"/>
                <a:gd name="connsiteY550" fmla="*/ 361147 h 1972800"/>
                <a:gd name="connsiteX551" fmla="*/ 10479636 w 11362354"/>
                <a:gd name="connsiteY551" fmla="*/ 204267 h 1972800"/>
                <a:gd name="connsiteX552" fmla="*/ 10671926 w 11362354"/>
                <a:gd name="connsiteY552" fmla="*/ 204267 h 1972800"/>
                <a:gd name="connsiteX553" fmla="*/ 11306110 w 11362354"/>
                <a:gd name="connsiteY553" fmla="*/ 204267 h 1972800"/>
                <a:gd name="connsiteX554" fmla="*/ 11306110 w 11362354"/>
                <a:gd name="connsiteY554" fmla="*/ 241250 h 1972800"/>
                <a:gd name="connsiteX555" fmla="*/ 10671926 w 11362354"/>
                <a:gd name="connsiteY555" fmla="*/ 241250 h 1972800"/>
                <a:gd name="connsiteX556" fmla="*/ 10463420 w 11362354"/>
                <a:gd name="connsiteY556" fmla="*/ 241250 h 1972800"/>
                <a:gd name="connsiteX557" fmla="*/ 9781432 w 11362354"/>
                <a:gd name="connsiteY557" fmla="*/ 203834 h 1972800"/>
                <a:gd name="connsiteX558" fmla="*/ 10286039 w 11362354"/>
                <a:gd name="connsiteY558" fmla="*/ 203834 h 1972800"/>
                <a:gd name="connsiteX559" fmla="*/ 10286039 w 11362354"/>
                <a:gd name="connsiteY559" fmla="*/ 240739 h 1972800"/>
                <a:gd name="connsiteX560" fmla="*/ 9781432 w 11362354"/>
                <a:gd name="connsiteY560" fmla="*/ 240739 h 1972800"/>
                <a:gd name="connsiteX561" fmla="*/ 8612890 w 11362354"/>
                <a:gd name="connsiteY561" fmla="*/ 203834 h 1972800"/>
                <a:gd name="connsiteX562" fmla="*/ 9668568 w 11362354"/>
                <a:gd name="connsiteY562" fmla="*/ 203834 h 1972800"/>
                <a:gd name="connsiteX563" fmla="*/ 9668568 w 11362354"/>
                <a:gd name="connsiteY563" fmla="*/ 240739 h 1972800"/>
                <a:gd name="connsiteX564" fmla="*/ 8612890 w 11362354"/>
                <a:gd name="connsiteY564" fmla="*/ 240739 h 1972800"/>
                <a:gd name="connsiteX565" fmla="*/ 8042875 w 11362354"/>
                <a:gd name="connsiteY565" fmla="*/ 203834 h 1972800"/>
                <a:gd name="connsiteX566" fmla="*/ 8501703 w 11362354"/>
                <a:gd name="connsiteY566" fmla="*/ 203834 h 1972800"/>
                <a:gd name="connsiteX567" fmla="*/ 8501703 w 11362354"/>
                <a:gd name="connsiteY567" fmla="*/ 240739 h 1972800"/>
                <a:gd name="connsiteX568" fmla="*/ 8042875 w 11362354"/>
                <a:gd name="connsiteY568" fmla="*/ 240739 h 1972800"/>
                <a:gd name="connsiteX569" fmla="*/ 7193139 w 11362354"/>
                <a:gd name="connsiteY569" fmla="*/ 203834 h 1972800"/>
                <a:gd name="connsiteX570" fmla="*/ 7762309 w 11362354"/>
                <a:gd name="connsiteY570" fmla="*/ 203834 h 1972800"/>
                <a:gd name="connsiteX571" fmla="*/ 7779389 w 11362354"/>
                <a:gd name="connsiteY571" fmla="*/ 240739 h 1972800"/>
                <a:gd name="connsiteX572" fmla="*/ 7193139 w 11362354"/>
                <a:gd name="connsiteY572" fmla="*/ 240739 h 1972800"/>
                <a:gd name="connsiteX573" fmla="*/ 6188669 w 11362354"/>
                <a:gd name="connsiteY573" fmla="*/ 203834 h 1972800"/>
                <a:gd name="connsiteX574" fmla="*/ 7080275 w 11362354"/>
                <a:gd name="connsiteY574" fmla="*/ 203834 h 1972800"/>
                <a:gd name="connsiteX575" fmla="*/ 7080275 w 11362354"/>
                <a:gd name="connsiteY575" fmla="*/ 240739 h 1972800"/>
                <a:gd name="connsiteX576" fmla="*/ 6188669 w 11362354"/>
                <a:gd name="connsiteY576" fmla="*/ 240739 h 1972800"/>
                <a:gd name="connsiteX577" fmla="*/ 5574793 w 11362354"/>
                <a:gd name="connsiteY577" fmla="*/ 203834 h 1972800"/>
                <a:gd name="connsiteX578" fmla="*/ 6073294 w 11362354"/>
                <a:gd name="connsiteY578" fmla="*/ 203834 h 1972800"/>
                <a:gd name="connsiteX579" fmla="*/ 6073294 w 11362354"/>
                <a:gd name="connsiteY579" fmla="*/ 240739 h 1972800"/>
                <a:gd name="connsiteX580" fmla="*/ 5574793 w 11362354"/>
                <a:gd name="connsiteY580" fmla="*/ 240739 h 1972800"/>
                <a:gd name="connsiteX581" fmla="*/ 4792811 w 11362354"/>
                <a:gd name="connsiteY581" fmla="*/ 203834 h 1972800"/>
                <a:gd name="connsiteX582" fmla="*/ 5291307 w 11362354"/>
                <a:gd name="connsiteY582" fmla="*/ 203834 h 1972800"/>
                <a:gd name="connsiteX583" fmla="*/ 5291307 w 11362354"/>
                <a:gd name="connsiteY583" fmla="*/ 240739 h 1972800"/>
                <a:gd name="connsiteX584" fmla="*/ 4792811 w 11362354"/>
                <a:gd name="connsiteY584" fmla="*/ 240739 h 1972800"/>
                <a:gd name="connsiteX585" fmla="*/ 2285298 w 11362354"/>
                <a:gd name="connsiteY585" fmla="*/ 203834 h 1972800"/>
                <a:gd name="connsiteX586" fmla="*/ 3183254 w 11362354"/>
                <a:gd name="connsiteY586" fmla="*/ 203834 h 1972800"/>
                <a:gd name="connsiteX587" fmla="*/ 3183254 w 11362354"/>
                <a:gd name="connsiteY587" fmla="*/ 240739 h 1972800"/>
                <a:gd name="connsiteX588" fmla="*/ 2285298 w 11362354"/>
                <a:gd name="connsiteY588" fmla="*/ 240739 h 1972800"/>
                <a:gd name="connsiteX589" fmla="*/ 985097 w 11362354"/>
                <a:gd name="connsiteY589" fmla="*/ 203834 h 1972800"/>
                <a:gd name="connsiteX590" fmla="*/ 2069184 w 11362354"/>
                <a:gd name="connsiteY590" fmla="*/ 203834 h 1972800"/>
                <a:gd name="connsiteX591" fmla="*/ 2093941 w 11362354"/>
                <a:gd name="connsiteY591" fmla="*/ 240739 h 1972800"/>
                <a:gd name="connsiteX592" fmla="*/ 985097 w 11362354"/>
                <a:gd name="connsiteY592" fmla="*/ 240739 h 1972800"/>
                <a:gd name="connsiteX593" fmla="*/ 0 w 11362354"/>
                <a:gd name="connsiteY593" fmla="*/ 203834 h 1972800"/>
                <a:gd name="connsiteX594" fmla="*/ 877145 w 11362354"/>
                <a:gd name="connsiteY594" fmla="*/ 203834 h 1972800"/>
                <a:gd name="connsiteX595" fmla="*/ 877145 w 11362354"/>
                <a:gd name="connsiteY595" fmla="*/ 240739 h 1972800"/>
                <a:gd name="connsiteX596" fmla="*/ 0 w 11362354"/>
                <a:gd name="connsiteY596" fmla="*/ 240739 h 1972800"/>
                <a:gd name="connsiteX597" fmla="*/ 3491565 w 11362354"/>
                <a:gd name="connsiteY597" fmla="*/ 203833 h 1972800"/>
                <a:gd name="connsiteX598" fmla="*/ 4473824 w 11362354"/>
                <a:gd name="connsiteY598" fmla="*/ 203833 h 1972800"/>
                <a:gd name="connsiteX599" fmla="*/ 4499119 w 11362354"/>
                <a:gd name="connsiteY599" fmla="*/ 240738 h 1972800"/>
                <a:gd name="connsiteX600" fmla="*/ 3466269 w 11362354"/>
                <a:gd name="connsiteY600" fmla="*/ 240738 h 1972800"/>
                <a:gd name="connsiteX601" fmla="*/ 3491565 w 11362354"/>
                <a:gd name="connsiteY601" fmla="*/ 203833 h 1972800"/>
                <a:gd name="connsiteX602" fmla="*/ 10550205 w 11362354"/>
                <a:gd name="connsiteY602" fmla="*/ 96959 h 1972800"/>
                <a:gd name="connsiteX603" fmla="*/ 10671926 w 11362354"/>
                <a:gd name="connsiteY603" fmla="*/ 96959 h 1972800"/>
                <a:gd name="connsiteX604" fmla="*/ 11306110 w 11362354"/>
                <a:gd name="connsiteY604" fmla="*/ 96959 h 1972800"/>
                <a:gd name="connsiteX605" fmla="*/ 11306110 w 11362354"/>
                <a:gd name="connsiteY605" fmla="*/ 121993 h 1972800"/>
                <a:gd name="connsiteX606" fmla="*/ 10671926 w 11362354"/>
                <a:gd name="connsiteY606" fmla="*/ 121993 h 1972800"/>
                <a:gd name="connsiteX607" fmla="*/ 10531544 w 11362354"/>
                <a:gd name="connsiteY607" fmla="*/ 121993 h 1972800"/>
                <a:gd name="connsiteX608" fmla="*/ 9781432 w 11362354"/>
                <a:gd name="connsiteY608" fmla="*/ 96753 h 1972800"/>
                <a:gd name="connsiteX609" fmla="*/ 10286039 w 11362354"/>
                <a:gd name="connsiteY609" fmla="*/ 96753 h 1972800"/>
                <a:gd name="connsiteX610" fmla="*/ 10286039 w 11362354"/>
                <a:gd name="connsiteY610" fmla="*/ 121735 h 1972800"/>
                <a:gd name="connsiteX611" fmla="*/ 9781432 w 11362354"/>
                <a:gd name="connsiteY611" fmla="*/ 121735 h 1972800"/>
                <a:gd name="connsiteX612" fmla="*/ 8612890 w 11362354"/>
                <a:gd name="connsiteY612" fmla="*/ 96753 h 1972800"/>
                <a:gd name="connsiteX613" fmla="*/ 9668568 w 11362354"/>
                <a:gd name="connsiteY613" fmla="*/ 96753 h 1972800"/>
                <a:gd name="connsiteX614" fmla="*/ 9668568 w 11362354"/>
                <a:gd name="connsiteY614" fmla="*/ 121735 h 1972800"/>
                <a:gd name="connsiteX615" fmla="*/ 8612890 w 11362354"/>
                <a:gd name="connsiteY615" fmla="*/ 121735 h 1972800"/>
                <a:gd name="connsiteX616" fmla="*/ 8042875 w 11362354"/>
                <a:gd name="connsiteY616" fmla="*/ 96753 h 1972800"/>
                <a:gd name="connsiteX617" fmla="*/ 8501703 w 11362354"/>
                <a:gd name="connsiteY617" fmla="*/ 96753 h 1972800"/>
                <a:gd name="connsiteX618" fmla="*/ 8501703 w 11362354"/>
                <a:gd name="connsiteY618" fmla="*/ 121735 h 1972800"/>
                <a:gd name="connsiteX619" fmla="*/ 8042875 w 11362354"/>
                <a:gd name="connsiteY619" fmla="*/ 121735 h 1972800"/>
                <a:gd name="connsiteX620" fmla="*/ 7193139 w 11362354"/>
                <a:gd name="connsiteY620" fmla="*/ 96753 h 1972800"/>
                <a:gd name="connsiteX621" fmla="*/ 7712749 w 11362354"/>
                <a:gd name="connsiteY621" fmla="*/ 96753 h 1972800"/>
                <a:gd name="connsiteX622" fmla="*/ 7724312 w 11362354"/>
                <a:gd name="connsiteY622" fmla="*/ 121735 h 1972800"/>
                <a:gd name="connsiteX623" fmla="*/ 7193139 w 11362354"/>
                <a:gd name="connsiteY623" fmla="*/ 121735 h 1972800"/>
                <a:gd name="connsiteX624" fmla="*/ 6188669 w 11362354"/>
                <a:gd name="connsiteY624" fmla="*/ 96753 h 1972800"/>
                <a:gd name="connsiteX625" fmla="*/ 7080275 w 11362354"/>
                <a:gd name="connsiteY625" fmla="*/ 96753 h 1972800"/>
                <a:gd name="connsiteX626" fmla="*/ 7080275 w 11362354"/>
                <a:gd name="connsiteY626" fmla="*/ 121735 h 1972800"/>
                <a:gd name="connsiteX627" fmla="*/ 6188669 w 11362354"/>
                <a:gd name="connsiteY627" fmla="*/ 121735 h 1972800"/>
                <a:gd name="connsiteX628" fmla="*/ 5574793 w 11362354"/>
                <a:gd name="connsiteY628" fmla="*/ 96753 h 1972800"/>
                <a:gd name="connsiteX629" fmla="*/ 6073294 w 11362354"/>
                <a:gd name="connsiteY629" fmla="*/ 96753 h 1972800"/>
                <a:gd name="connsiteX630" fmla="*/ 6073294 w 11362354"/>
                <a:gd name="connsiteY630" fmla="*/ 121735 h 1972800"/>
                <a:gd name="connsiteX631" fmla="*/ 5574793 w 11362354"/>
                <a:gd name="connsiteY631" fmla="*/ 121735 h 1972800"/>
                <a:gd name="connsiteX632" fmla="*/ 4792811 w 11362354"/>
                <a:gd name="connsiteY632" fmla="*/ 96753 h 1972800"/>
                <a:gd name="connsiteX633" fmla="*/ 5291307 w 11362354"/>
                <a:gd name="connsiteY633" fmla="*/ 96753 h 1972800"/>
                <a:gd name="connsiteX634" fmla="*/ 5291307 w 11362354"/>
                <a:gd name="connsiteY634" fmla="*/ 121735 h 1972800"/>
                <a:gd name="connsiteX635" fmla="*/ 4792811 w 11362354"/>
                <a:gd name="connsiteY635" fmla="*/ 121735 h 1972800"/>
                <a:gd name="connsiteX636" fmla="*/ 2285298 w 11362354"/>
                <a:gd name="connsiteY636" fmla="*/ 96753 h 1972800"/>
                <a:gd name="connsiteX637" fmla="*/ 3183254 w 11362354"/>
                <a:gd name="connsiteY637" fmla="*/ 96753 h 1972800"/>
                <a:gd name="connsiteX638" fmla="*/ 3183254 w 11362354"/>
                <a:gd name="connsiteY638" fmla="*/ 121735 h 1972800"/>
                <a:gd name="connsiteX639" fmla="*/ 2285298 w 11362354"/>
                <a:gd name="connsiteY639" fmla="*/ 121735 h 1972800"/>
                <a:gd name="connsiteX640" fmla="*/ 985097 w 11362354"/>
                <a:gd name="connsiteY640" fmla="*/ 96753 h 1972800"/>
                <a:gd name="connsiteX641" fmla="*/ 1978552 w 11362354"/>
                <a:gd name="connsiteY641" fmla="*/ 96753 h 1972800"/>
                <a:gd name="connsiteX642" fmla="*/ 2002599 w 11362354"/>
                <a:gd name="connsiteY642" fmla="*/ 121735 h 1972800"/>
                <a:gd name="connsiteX643" fmla="*/ 985097 w 11362354"/>
                <a:gd name="connsiteY643" fmla="*/ 121735 h 1972800"/>
                <a:gd name="connsiteX644" fmla="*/ 0 w 11362354"/>
                <a:gd name="connsiteY644" fmla="*/ 96753 h 1972800"/>
                <a:gd name="connsiteX645" fmla="*/ 877145 w 11362354"/>
                <a:gd name="connsiteY645" fmla="*/ 96753 h 1972800"/>
                <a:gd name="connsiteX646" fmla="*/ 877145 w 11362354"/>
                <a:gd name="connsiteY646" fmla="*/ 121735 h 1972800"/>
                <a:gd name="connsiteX647" fmla="*/ 0 w 11362354"/>
                <a:gd name="connsiteY647" fmla="*/ 121735 h 1972800"/>
                <a:gd name="connsiteX648" fmla="*/ 3581580 w 11362354"/>
                <a:gd name="connsiteY648" fmla="*/ 96752 h 1972800"/>
                <a:gd name="connsiteX649" fmla="*/ 4383809 w 11362354"/>
                <a:gd name="connsiteY649" fmla="*/ 96752 h 1972800"/>
                <a:gd name="connsiteX650" fmla="*/ 4407456 w 11362354"/>
                <a:gd name="connsiteY650" fmla="*/ 121734 h 1972800"/>
                <a:gd name="connsiteX651" fmla="*/ 3557933 w 11362354"/>
                <a:gd name="connsiteY651" fmla="*/ 121734 h 1972800"/>
                <a:gd name="connsiteX652" fmla="*/ 3581580 w 11362354"/>
                <a:gd name="connsiteY652" fmla="*/ 96752 h 1972800"/>
                <a:gd name="connsiteX653" fmla="*/ 10683999 w 11362354"/>
                <a:gd name="connsiteY653" fmla="*/ 1 h 1972800"/>
                <a:gd name="connsiteX654" fmla="*/ 10743787 w 11362354"/>
                <a:gd name="connsiteY654" fmla="*/ 1 h 1972800"/>
                <a:gd name="connsiteX655" fmla="*/ 10800434 w 11362354"/>
                <a:gd name="connsiteY655" fmla="*/ 2849 h 1972800"/>
                <a:gd name="connsiteX656" fmla="*/ 10800434 w 11362354"/>
                <a:gd name="connsiteY656" fmla="*/ 1 h 1972800"/>
                <a:gd name="connsiteX657" fmla="*/ 11306110 w 11362354"/>
                <a:gd name="connsiteY657" fmla="*/ 1 h 1972800"/>
                <a:gd name="connsiteX658" fmla="*/ 11306110 w 11362354"/>
                <a:gd name="connsiteY658" fmla="*/ 14690 h 1972800"/>
                <a:gd name="connsiteX659" fmla="*/ 10671926 w 11362354"/>
                <a:gd name="connsiteY659" fmla="*/ 14690 h 1972800"/>
                <a:gd name="connsiteX660" fmla="*/ 10634292 w 11362354"/>
                <a:gd name="connsiteY660" fmla="*/ 14690 h 1972800"/>
                <a:gd name="connsiteX661" fmla="*/ 10646512 w 11362354"/>
                <a:gd name="connsiteY661" fmla="*/ 4251 h 1972800"/>
                <a:gd name="connsiteX662" fmla="*/ 10646512 w 11362354"/>
                <a:gd name="connsiteY662" fmla="*/ 2687 h 1972800"/>
                <a:gd name="connsiteX663" fmla="*/ 10671926 w 11362354"/>
                <a:gd name="connsiteY663" fmla="*/ 1221 h 1972800"/>
                <a:gd name="connsiteX664" fmla="*/ 10671926 w 11362354"/>
                <a:gd name="connsiteY664" fmla="*/ 697 h 1972800"/>
                <a:gd name="connsiteX665" fmla="*/ 9781432 w 11362354"/>
                <a:gd name="connsiteY665" fmla="*/ 1 h 1972800"/>
                <a:gd name="connsiteX666" fmla="*/ 10286039 w 11362354"/>
                <a:gd name="connsiteY666" fmla="*/ 1 h 1972800"/>
                <a:gd name="connsiteX667" fmla="*/ 10286039 w 11362354"/>
                <a:gd name="connsiteY667" fmla="*/ 14659 h 1972800"/>
                <a:gd name="connsiteX668" fmla="*/ 9781432 w 11362354"/>
                <a:gd name="connsiteY668" fmla="*/ 14659 h 1972800"/>
                <a:gd name="connsiteX669" fmla="*/ 8612890 w 11362354"/>
                <a:gd name="connsiteY669" fmla="*/ 1 h 1972800"/>
                <a:gd name="connsiteX670" fmla="*/ 9668568 w 11362354"/>
                <a:gd name="connsiteY670" fmla="*/ 1 h 1972800"/>
                <a:gd name="connsiteX671" fmla="*/ 9668568 w 11362354"/>
                <a:gd name="connsiteY671" fmla="*/ 14659 h 1972800"/>
                <a:gd name="connsiteX672" fmla="*/ 8612890 w 11362354"/>
                <a:gd name="connsiteY672" fmla="*/ 14659 h 1972800"/>
                <a:gd name="connsiteX673" fmla="*/ 8042875 w 11362354"/>
                <a:gd name="connsiteY673" fmla="*/ 1 h 1972800"/>
                <a:gd name="connsiteX674" fmla="*/ 8501703 w 11362354"/>
                <a:gd name="connsiteY674" fmla="*/ 1 h 1972800"/>
                <a:gd name="connsiteX675" fmla="*/ 8501703 w 11362354"/>
                <a:gd name="connsiteY675" fmla="*/ 14659 h 1972800"/>
                <a:gd name="connsiteX676" fmla="*/ 8042875 w 11362354"/>
                <a:gd name="connsiteY676" fmla="*/ 14659 h 1972800"/>
                <a:gd name="connsiteX677" fmla="*/ 7193139 w 11362354"/>
                <a:gd name="connsiteY677" fmla="*/ 1 h 1972800"/>
                <a:gd name="connsiteX678" fmla="*/ 7667970 w 11362354"/>
                <a:gd name="connsiteY678" fmla="*/ 1 h 1972800"/>
                <a:gd name="connsiteX679" fmla="*/ 7674758 w 11362354"/>
                <a:gd name="connsiteY679" fmla="*/ 14659 h 1972800"/>
                <a:gd name="connsiteX680" fmla="*/ 7193139 w 11362354"/>
                <a:gd name="connsiteY680" fmla="*/ 14659 h 1972800"/>
                <a:gd name="connsiteX681" fmla="*/ 6188669 w 11362354"/>
                <a:gd name="connsiteY681" fmla="*/ 1 h 1972800"/>
                <a:gd name="connsiteX682" fmla="*/ 7080275 w 11362354"/>
                <a:gd name="connsiteY682" fmla="*/ 1 h 1972800"/>
                <a:gd name="connsiteX683" fmla="*/ 7080275 w 11362354"/>
                <a:gd name="connsiteY683" fmla="*/ 14659 h 1972800"/>
                <a:gd name="connsiteX684" fmla="*/ 6188669 w 11362354"/>
                <a:gd name="connsiteY684" fmla="*/ 14659 h 1972800"/>
                <a:gd name="connsiteX685" fmla="*/ 5574793 w 11362354"/>
                <a:gd name="connsiteY685" fmla="*/ 1 h 1972800"/>
                <a:gd name="connsiteX686" fmla="*/ 6073294 w 11362354"/>
                <a:gd name="connsiteY686" fmla="*/ 1 h 1972800"/>
                <a:gd name="connsiteX687" fmla="*/ 6073294 w 11362354"/>
                <a:gd name="connsiteY687" fmla="*/ 14659 h 1972800"/>
                <a:gd name="connsiteX688" fmla="*/ 5574793 w 11362354"/>
                <a:gd name="connsiteY688" fmla="*/ 14659 h 1972800"/>
                <a:gd name="connsiteX689" fmla="*/ 4792811 w 11362354"/>
                <a:gd name="connsiteY689" fmla="*/ 1 h 1972800"/>
                <a:gd name="connsiteX690" fmla="*/ 5291307 w 11362354"/>
                <a:gd name="connsiteY690" fmla="*/ 1 h 1972800"/>
                <a:gd name="connsiteX691" fmla="*/ 5291307 w 11362354"/>
                <a:gd name="connsiteY691" fmla="*/ 14659 h 1972800"/>
                <a:gd name="connsiteX692" fmla="*/ 4792811 w 11362354"/>
                <a:gd name="connsiteY692" fmla="*/ 14659 h 1972800"/>
                <a:gd name="connsiteX693" fmla="*/ 2285298 w 11362354"/>
                <a:gd name="connsiteY693" fmla="*/ 1 h 1972800"/>
                <a:gd name="connsiteX694" fmla="*/ 3183254 w 11362354"/>
                <a:gd name="connsiteY694" fmla="*/ 1 h 1972800"/>
                <a:gd name="connsiteX695" fmla="*/ 3183254 w 11362354"/>
                <a:gd name="connsiteY695" fmla="*/ 14659 h 1972800"/>
                <a:gd name="connsiteX696" fmla="*/ 2285298 w 11362354"/>
                <a:gd name="connsiteY696" fmla="*/ 14659 h 1972800"/>
                <a:gd name="connsiteX697" fmla="*/ 985097 w 11362354"/>
                <a:gd name="connsiteY697" fmla="*/ 1 h 1972800"/>
                <a:gd name="connsiteX698" fmla="*/ 1846470 w 11362354"/>
                <a:gd name="connsiteY698" fmla="*/ 1 h 1972800"/>
                <a:gd name="connsiteX699" fmla="*/ 1869376 w 11362354"/>
                <a:gd name="connsiteY699" fmla="*/ 14659 h 1972800"/>
                <a:gd name="connsiteX700" fmla="*/ 985097 w 11362354"/>
                <a:gd name="connsiteY700" fmla="*/ 14659 h 1972800"/>
                <a:gd name="connsiteX701" fmla="*/ 0 w 11362354"/>
                <a:gd name="connsiteY701" fmla="*/ 1 h 1972800"/>
                <a:gd name="connsiteX702" fmla="*/ 877145 w 11362354"/>
                <a:gd name="connsiteY702" fmla="*/ 1 h 1972800"/>
                <a:gd name="connsiteX703" fmla="*/ 877145 w 11362354"/>
                <a:gd name="connsiteY703" fmla="*/ 14659 h 1972800"/>
                <a:gd name="connsiteX704" fmla="*/ 0 w 11362354"/>
                <a:gd name="connsiteY704" fmla="*/ 14659 h 1972800"/>
                <a:gd name="connsiteX705" fmla="*/ 3702830 w 11362354"/>
                <a:gd name="connsiteY705" fmla="*/ 0 h 1972800"/>
                <a:gd name="connsiteX706" fmla="*/ 4262563 w 11362354"/>
                <a:gd name="connsiteY706" fmla="*/ 0 h 1972800"/>
                <a:gd name="connsiteX707" fmla="*/ 4284257 w 11362354"/>
                <a:gd name="connsiteY707" fmla="*/ 14658 h 1972800"/>
                <a:gd name="connsiteX708" fmla="*/ 3681132 w 11362354"/>
                <a:gd name="connsiteY708" fmla="*/ 14658 h 197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</a:cxnLst>
              <a:rect l="l" t="t" r="r" b="b"/>
              <a:pathLst>
                <a:path w="11362354" h="1972800">
                  <a:moveTo>
                    <a:pt x="4196821" y="1846406"/>
                  </a:moveTo>
                  <a:lnTo>
                    <a:pt x="4515841" y="1846406"/>
                  </a:lnTo>
                  <a:lnTo>
                    <a:pt x="4302401" y="1972800"/>
                  </a:lnTo>
                  <a:lnTo>
                    <a:pt x="4276590" y="1972800"/>
                  </a:lnTo>
                  <a:close/>
                  <a:moveTo>
                    <a:pt x="10408772" y="1547682"/>
                  </a:moveTo>
                  <a:lnTo>
                    <a:pt x="11236685" y="1547682"/>
                  </a:lnTo>
                  <a:cubicBezTo>
                    <a:pt x="11178355" y="1621090"/>
                    <a:pt x="11101638" y="1688425"/>
                    <a:pt x="11013744" y="1726479"/>
                  </a:cubicBezTo>
                  <a:cubicBezTo>
                    <a:pt x="10916839" y="1760403"/>
                    <a:pt x="10802883" y="1780105"/>
                    <a:pt x="10702056" y="1776200"/>
                  </a:cubicBezTo>
                  <a:cubicBezTo>
                    <a:pt x="10601227" y="1772294"/>
                    <a:pt x="10494409" y="1740125"/>
                    <a:pt x="10408772" y="1703049"/>
                  </a:cubicBezTo>
                  <a:close/>
                  <a:moveTo>
                    <a:pt x="9781432" y="1544408"/>
                  </a:moveTo>
                  <a:lnTo>
                    <a:pt x="10286039" y="1544408"/>
                  </a:lnTo>
                  <a:lnTo>
                    <a:pt x="10286039" y="1763438"/>
                  </a:lnTo>
                  <a:lnTo>
                    <a:pt x="9781432" y="1763438"/>
                  </a:lnTo>
                  <a:close/>
                  <a:moveTo>
                    <a:pt x="8877431" y="1544408"/>
                  </a:moveTo>
                  <a:lnTo>
                    <a:pt x="9382033" y="1544408"/>
                  </a:lnTo>
                  <a:lnTo>
                    <a:pt x="9382033" y="1763438"/>
                  </a:lnTo>
                  <a:lnTo>
                    <a:pt x="8877431" y="1763438"/>
                  </a:lnTo>
                  <a:close/>
                  <a:moveTo>
                    <a:pt x="7955283" y="1544408"/>
                  </a:moveTo>
                  <a:lnTo>
                    <a:pt x="8501703" y="1544408"/>
                  </a:lnTo>
                  <a:lnTo>
                    <a:pt x="8501703" y="1763438"/>
                  </a:lnTo>
                  <a:lnTo>
                    <a:pt x="8046371" y="1763438"/>
                  </a:lnTo>
                  <a:close/>
                  <a:moveTo>
                    <a:pt x="7193139" y="1544408"/>
                  </a:moveTo>
                  <a:lnTo>
                    <a:pt x="7648159" y="1544408"/>
                  </a:lnTo>
                  <a:lnTo>
                    <a:pt x="7648159" y="1763438"/>
                  </a:lnTo>
                  <a:lnTo>
                    <a:pt x="7193139" y="1763438"/>
                  </a:lnTo>
                  <a:close/>
                  <a:moveTo>
                    <a:pt x="6188669" y="1544408"/>
                  </a:moveTo>
                  <a:lnTo>
                    <a:pt x="7080275" y="1544408"/>
                  </a:lnTo>
                  <a:lnTo>
                    <a:pt x="7080275" y="1763438"/>
                  </a:lnTo>
                  <a:lnTo>
                    <a:pt x="6188669" y="1763438"/>
                  </a:lnTo>
                  <a:close/>
                  <a:moveTo>
                    <a:pt x="4886266" y="1544408"/>
                  </a:moveTo>
                  <a:lnTo>
                    <a:pt x="5979839" y="1544408"/>
                  </a:lnTo>
                  <a:cubicBezTo>
                    <a:pt x="5886803" y="1676927"/>
                    <a:pt x="5732198" y="1763438"/>
                    <a:pt x="5557257" y="1763438"/>
                  </a:cubicBezTo>
                  <a:lnTo>
                    <a:pt x="5308843" y="1763438"/>
                  </a:lnTo>
                  <a:cubicBezTo>
                    <a:pt x="5133911" y="1763438"/>
                    <a:pt x="4979301" y="1676927"/>
                    <a:pt x="4886266" y="1544408"/>
                  </a:cubicBezTo>
                  <a:close/>
                  <a:moveTo>
                    <a:pt x="2285298" y="1544408"/>
                  </a:moveTo>
                  <a:lnTo>
                    <a:pt x="3183254" y="1544408"/>
                  </a:lnTo>
                  <a:lnTo>
                    <a:pt x="3183254" y="1763438"/>
                  </a:lnTo>
                  <a:lnTo>
                    <a:pt x="2285298" y="1763438"/>
                  </a:lnTo>
                  <a:close/>
                  <a:moveTo>
                    <a:pt x="1699767" y="1544408"/>
                  </a:moveTo>
                  <a:lnTo>
                    <a:pt x="2161050" y="1544408"/>
                  </a:lnTo>
                  <a:lnTo>
                    <a:pt x="2265828" y="1763438"/>
                  </a:lnTo>
                  <a:lnTo>
                    <a:pt x="1796468" y="1763438"/>
                  </a:lnTo>
                  <a:close/>
                  <a:moveTo>
                    <a:pt x="985097" y="1544408"/>
                  </a:moveTo>
                  <a:lnTo>
                    <a:pt x="1468672" y="1544408"/>
                  </a:lnTo>
                  <a:lnTo>
                    <a:pt x="1468672" y="1763438"/>
                  </a:lnTo>
                  <a:lnTo>
                    <a:pt x="985097" y="1763438"/>
                  </a:lnTo>
                  <a:close/>
                  <a:moveTo>
                    <a:pt x="0" y="1544408"/>
                  </a:moveTo>
                  <a:lnTo>
                    <a:pt x="506025" y="1544408"/>
                  </a:lnTo>
                  <a:lnTo>
                    <a:pt x="506025" y="1763438"/>
                  </a:lnTo>
                  <a:lnTo>
                    <a:pt x="498505" y="1763438"/>
                  </a:lnTo>
                  <a:lnTo>
                    <a:pt x="7520" y="1763438"/>
                  </a:lnTo>
                  <a:lnTo>
                    <a:pt x="0" y="1763438"/>
                  </a:lnTo>
                  <a:close/>
                  <a:moveTo>
                    <a:pt x="3478763" y="1544407"/>
                  </a:moveTo>
                  <a:lnTo>
                    <a:pt x="4486152" y="1544407"/>
                  </a:lnTo>
                  <a:cubicBezTo>
                    <a:pt x="4484148" y="1548197"/>
                    <a:pt x="4481735" y="1551706"/>
                    <a:pt x="4479313" y="1555187"/>
                  </a:cubicBezTo>
                  <a:lnTo>
                    <a:pt x="4654042" y="1763437"/>
                  </a:lnTo>
                  <a:lnTo>
                    <a:pt x="3697470" y="1763437"/>
                  </a:lnTo>
                  <a:cubicBezTo>
                    <a:pt x="3614316" y="1711031"/>
                    <a:pt x="3539996" y="1636273"/>
                    <a:pt x="3478763" y="1544407"/>
                  </a:cubicBezTo>
                  <a:close/>
                  <a:moveTo>
                    <a:pt x="10408772" y="1290902"/>
                  </a:moveTo>
                  <a:lnTo>
                    <a:pt x="10568570" y="1290902"/>
                  </a:lnTo>
                  <a:cubicBezTo>
                    <a:pt x="10577470" y="1298557"/>
                    <a:pt x="10581828" y="1306214"/>
                    <a:pt x="10590729" y="1313870"/>
                  </a:cubicBezTo>
                  <a:cubicBezTo>
                    <a:pt x="10620545" y="1348521"/>
                    <a:pt x="10677153" y="1369391"/>
                    <a:pt x="10721250" y="1365562"/>
                  </a:cubicBezTo>
                  <a:cubicBezTo>
                    <a:pt x="10765348" y="1361734"/>
                    <a:pt x="10826744" y="1338516"/>
                    <a:pt x="10855315" y="1290902"/>
                  </a:cubicBezTo>
                  <a:lnTo>
                    <a:pt x="11214890" y="1290902"/>
                  </a:lnTo>
                  <a:lnTo>
                    <a:pt x="11346112" y="1290902"/>
                  </a:lnTo>
                  <a:cubicBezTo>
                    <a:pt x="11334622" y="1353431"/>
                    <a:pt x="11312604" y="1412394"/>
                    <a:pt x="11280882" y="1465414"/>
                  </a:cubicBezTo>
                  <a:lnTo>
                    <a:pt x="11214890" y="1465414"/>
                  </a:lnTo>
                  <a:lnTo>
                    <a:pt x="10408772" y="1465414"/>
                  </a:lnTo>
                  <a:close/>
                  <a:moveTo>
                    <a:pt x="3354588" y="1288169"/>
                  </a:moveTo>
                  <a:lnTo>
                    <a:pt x="3891084" y="1288169"/>
                  </a:lnTo>
                  <a:cubicBezTo>
                    <a:pt x="3918715" y="1317171"/>
                    <a:pt x="3949853" y="1333215"/>
                    <a:pt x="3982693" y="1333215"/>
                  </a:cubicBezTo>
                  <a:cubicBezTo>
                    <a:pt x="4015535" y="1333215"/>
                    <a:pt x="4046674" y="1317171"/>
                    <a:pt x="4074304" y="1288169"/>
                  </a:cubicBezTo>
                  <a:lnTo>
                    <a:pt x="4610046" y="1288169"/>
                  </a:lnTo>
                  <a:cubicBezTo>
                    <a:pt x="4590290" y="1350350"/>
                    <a:pt x="4565183" y="1408715"/>
                    <a:pt x="4535426" y="1462313"/>
                  </a:cubicBezTo>
                  <a:lnTo>
                    <a:pt x="3429061" y="1462313"/>
                  </a:lnTo>
                  <a:cubicBezTo>
                    <a:pt x="3399902" y="1408452"/>
                    <a:pt x="3374896" y="1350106"/>
                    <a:pt x="3354588" y="1288169"/>
                  </a:cubicBezTo>
                  <a:close/>
                  <a:moveTo>
                    <a:pt x="9781432" y="1288165"/>
                  </a:moveTo>
                  <a:lnTo>
                    <a:pt x="10286039" y="1288165"/>
                  </a:lnTo>
                  <a:lnTo>
                    <a:pt x="10286039" y="1462314"/>
                  </a:lnTo>
                  <a:lnTo>
                    <a:pt x="9781432" y="1462314"/>
                  </a:lnTo>
                  <a:close/>
                  <a:moveTo>
                    <a:pt x="8877431" y="1288165"/>
                  </a:moveTo>
                  <a:lnTo>
                    <a:pt x="9382033" y="1288165"/>
                  </a:lnTo>
                  <a:lnTo>
                    <a:pt x="9382033" y="1462314"/>
                  </a:lnTo>
                  <a:lnTo>
                    <a:pt x="8877431" y="1462314"/>
                  </a:lnTo>
                  <a:close/>
                  <a:moveTo>
                    <a:pt x="7848731" y="1288165"/>
                  </a:moveTo>
                  <a:lnTo>
                    <a:pt x="8501703" y="1288165"/>
                  </a:lnTo>
                  <a:lnTo>
                    <a:pt x="8501703" y="1462314"/>
                  </a:lnTo>
                  <a:lnTo>
                    <a:pt x="7921150" y="1462314"/>
                  </a:lnTo>
                  <a:close/>
                  <a:moveTo>
                    <a:pt x="7193139" y="1288165"/>
                  </a:moveTo>
                  <a:lnTo>
                    <a:pt x="7648159" y="1288165"/>
                  </a:lnTo>
                  <a:lnTo>
                    <a:pt x="7648159" y="1462314"/>
                  </a:lnTo>
                  <a:lnTo>
                    <a:pt x="7193139" y="1462314"/>
                  </a:lnTo>
                  <a:close/>
                  <a:moveTo>
                    <a:pt x="6188669" y="1288165"/>
                  </a:moveTo>
                  <a:lnTo>
                    <a:pt x="6674501" y="1288165"/>
                  </a:lnTo>
                  <a:lnTo>
                    <a:pt x="6674501" y="1351991"/>
                  </a:lnTo>
                  <a:lnTo>
                    <a:pt x="7080275" y="1351991"/>
                  </a:lnTo>
                  <a:lnTo>
                    <a:pt x="7080275" y="1462314"/>
                  </a:lnTo>
                  <a:lnTo>
                    <a:pt x="6188669" y="1462314"/>
                  </a:lnTo>
                  <a:close/>
                  <a:moveTo>
                    <a:pt x="4794722" y="1288165"/>
                  </a:moveTo>
                  <a:lnTo>
                    <a:pt x="5308313" y="1288165"/>
                  </a:lnTo>
                  <a:cubicBezTo>
                    <a:pt x="5331518" y="1333078"/>
                    <a:pt x="5378715" y="1363467"/>
                    <a:pt x="5433050" y="1363467"/>
                  </a:cubicBezTo>
                  <a:cubicBezTo>
                    <a:pt x="5487389" y="1363467"/>
                    <a:pt x="5534582" y="1333078"/>
                    <a:pt x="5557791" y="1288165"/>
                  </a:cubicBezTo>
                  <a:lnTo>
                    <a:pt x="6071387" y="1288165"/>
                  </a:lnTo>
                  <a:cubicBezTo>
                    <a:pt x="6067418" y="1349988"/>
                    <a:pt x="6051903" y="1408730"/>
                    <a:pt x="6026879" y="1462314"/>
                  </a:cubicBezTo>
                  <a:lnTo>
                    <a:pt x="4839225" y="1462314"/>
                  </a:lnTo>
                  <a:cubicBezTo>
                    <a:pt x="4814201" y="1408730"/>
                    <a:pt x="4798682" y="1349988"/>
                    <a:pt x="4794722" y="1288165"/>
                  </a:cubicBezTo>
                  <a:close/>
                  <a:moveTo>
                    <a:pt x="2285298" y="1288165"/>
                  </a:moveTo>
                  <a:lnTo>
                    <a:pt x="2771132" y="1288165"/>
                  </a:lnTo>
                  <a:lnTo>
                    <a:pt x="2771132" y="1351991"/>
                  </a:lnTo>
                  <a:lnTo>
                    <a:pt x="3183254" y="1351991"/>
                  </a:lnTo>
                  <a:lnTo>
                    <a:pt x="3183254" y="1462314"/>
                  </a:lnTo>
                  <a:lnTo>
                    <a:pt x="2285298" y="1462314"/>
                  </a:lnTo>
                  <a:close/>
                  <a:moveTo>
                    <a:pt x="1586644" y="1288165"/>
                  </a:moveTo>
                  <a:lnTo>
                    <a:pt x="2038472" y="1288165"/>
                  </a:lnTo>
                  <a:lnTo>
                    <a:pt x="2121783" y="1462314"/>
                  </a:lnTo>
                  <a:lnTo>
                    <a:pt x="1663530" y="1462314"/>
                  </a:lnTo>
                  <a:close/>
                  <a:moveTo>
                    <a:pt x="985097" y="1288165"/>
                  </a:moveTo>
                  <a:lnTo>
                    <a:pt x="1468672" y="1288165"/>
                  </a:lnTo>
                  <a:lnTo>
                    <a:pt x="1468672" y="1462314"/>
                  </a:lnTo>
                  <a:lnTo>
                    <a:pt x="985097" y="1462314"/>
                  </a:lnTo>
                  <a:close/>
                  <a:moveTo>
                    <a:pt x="0" y="1288165"/>
                  </a:moveTo>
                  <a:lnTo>
                    <a:pt x="506025" y="1288165"/>
                  </a:lnTo>
                  <a:lnTo>
                    <a:pt x="506025" y="1462314"/>
                  </a:lnTo>
                  <a:lnTo>
                    <a:pt x="0" y="1462314"/>
                  </a:lnTo>
                  <a:close/>
                  <a:moveTo>
                    <a:pt x="10408772" y="1157361"/>
                  </a:moveTo>
                  <a:lnTo>
                    <a:pt x="10468381" y="1208632"/>
                  </a:lnTo>
                  <a:lnTo>
                    <a:pt x="10408772" y="1208632"/>
                  </a:lnTo>
                  <a:close/>
                  <a:moveTo>
                    <a:pt x="10816942" y="1078164"/>
                  </a:moveTo>
                  <a:lnTo>
                    <a:pt x="11358000" y="1078164"/>
                  </a:lnTo>
                  <a:cubicBezTo>
                    <a:pt x="11367192" y="1149515"/>
                    <a:pt x="11358946" y="1186888"/>
                    <a:pt x="11359134" y="1208632"/>
                  </a:cubicBezTo>
                  <a:lnTo>
                    <a:pt x="11359134" y="1208633"/>
                  </a:lnTo>
                  <a:lnTo>
                    <a:pt x="10871056" y="1208633"/>
                  </a:lnTo>
                  <a:cubicBezTo>
                    <a:pt x="10871350" y="1207645"/>
                    <a:pt x="10871355" y="1206649"/>
                    <a:pt x="10871355" y="1205652"/>
                  </a:cubicBezTo>
                  <a:cubicBezTo>
                    <a:pt x="10871355" y="1153657"/>
                    <a:pt x="10847076" y="1107297"/>
                    <a:pt x="10808382" y="1078165"/>
                  </a:cubicBezTo>
                  <a:lnTo>
                    <a:pt x="10816943" y="1078165"/>
                  </a:lnTo>
                  <a:close/>
                  <a:moveTo>
                    <a:pt x="9781432" y="1075882"/>
                  </a:moveTo>
                  <a:lnTo>
                    <a:pt x="10286039" y="1075882"/>
                  </a:lnTo>
                  <a:lnTo>
                    <a:pt x="10286039" y="1206076"/>
                  </a:lnTo>
                  <a:lnTo>
                    <a:pt x="9781432" y="1206076"/>
                  </a:lnTo>
                  <a:close/>
                  <a:moveTo>
                    <a:pt x="8877431" y="1075882"/>
                  </a:moveTo>
                  <a:lnTo>
                    <a:pt x="9382033" y="1075882"/>
                  </a:lnTo>
                  <a:lnTo>
                    <a:pt x="9382033" y="1206076"/>
                  </a:lnTo>
                  <a:lnTo>
                    <a:pt x="8877431" y="1206076"/>
                  </a:lnTo>
                  <a:close/>
                  <a:moveTo>
                    <a:pt x="7760453" y="1075882"/>
                  </a:moveTo>
                  <a:lnTo>
                    <a:pt x="8501703" y="1075882"/>
                  </a:lnTo>
                  <a:lnTo>
                    <a:pt x="8501703" y="1206076"/>
                  </a:lnTo>
                  <a:lnTo>
                    <a:pt x="7814594" y="1206076"/>
                  </a:lnTo>
                  <a:close/>
                  <a:moveTo>
                    <a:pt x="7193139" y="1075882"/>
                  </a:moveTo>
                  <a:lnTo>
                    <a:pt x="7648159" y="1075882"/>
                  </a:lnTo>
                  <a:lnTo>
                    <a:pt x="7648159" y="1206076"/>
                  </a:lnTo>
                  <a:lnTo>
                    <a:pt x="7193139" y="1206076"/>
                  </a:lnTo>
                  <a:close/>
                  <a:moveTo>
                    <a:pt x="6188669" y="1075882"/>
                  </a:moveTo>
                  <a:lnTo>
                    <a:pt x="6674501" y="1075882"/>
                  </a:lnTo>
                  <a:lnTo>
                    <a:pt x="6674501" y="1206076"/>
                  </a:lnTo>
                  <a:lnTo>
                    <a:pt x="6188669" y="1206076"/>
                  </a:lnTo>
                  <a:close/>
                  <a:moveTo>
                    <a:pt x="5574793" y="1075882"/>
                  </a:moveTo>
                  <a:lnTo>
                    <a:pt x="6073294" y="1075882"/>
                  </a:lnTo>
                  <a:lnTo>
                    <a:pt x="6073294" y="1206076"/>
                  </a:lnTo>
                  <a:lnTo>
                    <a:pt x="5574793" y="1206076"/>
                  </a:lnTo>
                  <a:close/>
                  <a:moveTo>
                    <a:pt x="4792811" y="1075882"/>
                  </a:moveTo>
                  <a:lnTo>
                    <a:pt x="5291307" y="1075882"/>
                  </a:lnTo>
                  <a:lnTo>
                    <a:pt x="5291307" y="1206076"/>
                  </a:lnTo>
                  <a:lnTo>
                    <a:pt x="4792811" y="1206076"/>
                  </a:lnTo>
                  <a:close/>
                  <a:moveTo>
                    <a:pt x="2285298" y="1075882"/>
                  </a:moveTo>
                  <a:lnTo>
                    <a:pt x="2771132" y="1075882"/>
                  </a:lnTo>
                  <a:lnTo>
                    <a:pt x="2771132" y="1206076"/>
                  </a:lnTo>
                  <a:lnTo>
                    <a:pt x="2285298" y="1206076"/>
                  </a:lnTo>
                  <a:close/>
                  <a:moveTo>
                    <a:pt x="1492927" y="1075882"/>
                  </a:moveTo>
                  <a:lnTo>
                    <a:pt x="1945589" y="1075882"/>
                  </a:lnTo>
                  <a:cubicBezTo>
                    <a:pt x="1944041" y="1077590"/>
                    <a:pt x="1942273" y="1079022"/>
                    <a:pt x="1940491" y="1080455"/>
                  </a:cubicBezTo>
                  <a:lnTo>
                    <a:pt x="1939110" y="1080455"/>
                  </a:lnTo>
                  <a:lnTo>
                    <a:pt x="1939524" y="1081320"/>
                  </a:lnTo>
                  <a:cubicBezTo>
                    <a:pt x="1939165" y="1081707"/>
                    <a:pt x="1938755" y="1082034"/>
                    <a:pt x="1938345" y="1082361"/>
                  </a:cubicBezTo>
                  <a:lnTo>
                    <a:pt x="1940022" y="1082361"/>
                  </a:lnTo>
                  <a:lnTo>
                    <a:pt x="1999205" y="1206076"/>
                  </a:lnTo>
                  <a:lnTo>
                    <a:pt x="1550403" y="1206076"/>
                  </a:lnTo>
                  <a:close/>
                  <a:moveTo>
                    <a:pt x="985097" y="1075882"/>
                  </a:moveTo>
                  <a:lnTo>
                    <a:pt x="1468672" y="1075882"/>
                  </a:lnTo>
                  <a:lnTo>
                    <a:pt x="1468672" y="1206076"/>
                  </a:lnTo>
                  <a:lnTo>
                    <a:pt x="985097" y="1206076"/>
                  </a:lnTo>
                  <a:close/>
                  <a:moveTo>
                    <a:pt x="0" y="1075882"/>
                  </a:moveTo>
                  <a:lnTo>
                    <a:pt x="877145" y="1075882"/>
                  </a:lnTo>
                  <a:lnTo>
                    <a:pt x="877145" y="1098345"/>
                  </a:lnTo>
                  <a:lnTo>
                    <a:pt x="869625" y="1098345"/>
                  </a:lnTo>
                  <a:lnTo>
                    <a:pt x="506025" y="1098345"/>
                  </a:lnTo>
                  <a:lnTo>
                    <a:pt x="506025" y="1206076"/>
                  </a:lnTo>
                  <a:lnTo>
                    <a:pt x="0" y="1206076"/>
                  </a:lnTo>
                  <a:close/>
                  <a:moveTo>
                    <a:pt x="4174413" y="1075881"/>
                  </a:moveTo>
                  <a:lnTo>
                    <a:pt x="4660572" y="1075881"/>
                  </a:lnTo>
                  <a:cubicBezTo>
                    <a:pt x="4654171" y="1120550"/>
                    <a:pt x="4645505" y="1164090"/>
                    <a:pt x="4633997" y="1206075"/>
                  </a:cubicBezTo>
                  <a:lnTo>
                    <a:pt x="4129883" y="1206075"/>
                  </a:lnTo>
                  <a:cubicBezTo>
                    <a:pt x="4148445" y="1169059"/>
                    <a:pt x="4163826" y="1125090"/>
                    <a:pt x="4174413" y="1075881"/>
                  </a:cubicBezTo>
                  <a:close/>
                  <a:moveTo>
                    <a:pt x="3305162" y="1075881"/>
                  </a:moveTo>
                  <a:lnTo>
                    <a:pt x="3790976" y="1075881"/>
                  </a:lnTo>
                  <a:cubicBezTo>
                    <a:pt x="3801558" y="1125090"/>
                    <a:pt x="3816942" y="1169059"/>
                    <a:pt x="3835506" y="1206075"/>
                  </a:cubicBezTo>
                  <a:lnTo>
                    <a:pt x="3330959" y="1206075"/>
                  </a:lnTo>
                  <a:cubicBezTo>
                    <a:pt x="3319852" y="1164035"/>
                    <a:pt x="3311209" y="1120545"/>
                    <a:pt x="3305162" y="1075881"/>
                  </a:cubicBezTo>
                  <a:close/>
                  <a:moveTo>
                    <a:pt x="10587776" y="879486"/>
                  </a:moveTo>
                  <a:lnTo>
                    <a:pt x="11280821" y="879486"/>
                  </a:lnTo>
                  <a:cubicBezTo>
                    <a:pt x="11304371" y="915413"/>
                    <a:pt x="11325405" y="952210"/>
                    <a:pt x="11338792" y="993628"/>
                  </a:cubicBezTo>
                  <a:lnTo>
                    <a:pt x="10727828" y="995899"/>
                  </a:lnTo>
                  <a:close/>
                  <a:moveTo>
                    <a:pt x="9781432" y="877625"/>
                  </a:moveTo>
                  <a:lnTo>
                    <a:pt x="10286039" y="877625"/>
                  </a:lnTo>
                  <a:lnTo>
                    <a:pt x="10286039" y="993788"/>
                  </a:lnTo>
                  <a:lnTo>
                    <a:pt x="9781432" y="993788"/>
                  </a:lnTo>
                  <a:close/>
                  <a:moveTo>
                    <a:pt x="8877431" y="877625"/>
                  </a:moveTo>
                  <a:lnTo>
                    <a:pt x="9382033" y="877625"/>
                  </a:lnTo>
                  <a:lnTo>
                    <a:pt x="9382033" y="993788"/>
                  </a:lnTo>
                  <a:lnTo>
                    <a:pt x="8877431" y="993788"/>
                  </a:lnTo>
                  <a:close/>
                  <a:moveTo>
                    <a:pt x="7678004" y="877625"/>
                  </a:moveTo>
                  <a:lnTo>
                    <a:pt x="8501703" y="877625"/>
                  </a:lnTo>
                  <a:lnTo>
                    <a:pt x="8501703" y="993788"/>
                  </a:lnTo>
                  <a:lnTo>
                    <a:pt x="7726316" y="993788"/>
                  </a:lnTo>
                  <a:close/>
                  <a:moveTo>
                    <a:pt x="7193139" y="877625"/>
                  </a:moveTo>
                  <a:lnTo>
                    <a:pt x="7648159" y="877625"/>
                  </a:lnTo>
                  <a:lnTo>
                    <a:pt x="7648159" y="993788"/>
                  </a:lnTo>
                  <a:lnTo>
                    <a:pt x="7193139" y="993788"/>
                  </a:lnTo>
                  <a:close/>
                  <a:moveTo>
                    <a:pt x="6188669" y="877625"/>
                  </a:moveTo>
                  <a:lnTo>
                    <a:pt x="7056268" y="877625"/>
                  </a:lnTo>
                  <a:lnTo>
                    <a:pt x="7056268" y="988326"/>
                  </a:lnTo>
                  <a:lnTo>
                    <a:pt x="6674501" y="988326"/>
                  </a:lnTo>
                  <a:lnTo>
                    <a:pt x="6674501" y="993788"/>
                  </a:lnTo>
                  <a:lnTo>
                    <a:pt x="6188669" y="993788"/>
                  </a:lnTo>
                  <a:close/>
                  <a:moveTo>
                    <a:pt x="5574793" y="877625"/>
                  </a:moveTo>
                  <a:lnTo>
                    <a:pt x="6073294" y="877625"/>
                  </a:lnTo>
                  <a:lnTo>
                    <a:pt x="6073294" y="993788"/>
                  </a:lnTo>
                  <a:lnTo>
                    <a:pt x="5574793" y="993788"/>
                  </a:lnTo>
                  <a:close/>
                  <a:moveTo>
                    <a:pt x="4792811" y="877625"/>
                  </a:moveTo>
                  <a:lnTo>
                    <a:pt x="5291307" y="877625"/>
                  </a:lnTo>
                  <a:lnTo>
                    <a:pt x="5291307" y="993788"/>
                  </a:lnTo>
                  <a:lnTo>
                    <a:pt x="4792811" y="993788"/>
                  </a:lnTo>
                  <a:close/>
                  <a:moveTo>
                    <a:pt x="2285298" y="877625"/>
                  </a:moveTo>
                  <a:lnTo>
                    <a:pt x="3161500" y="877625"/>
                  </a:lnTo>
                  <a:lnTo>
                    <a:pt x="3161500" y="988326"/>
                  </a:lnTo>
                  <a:lnTo>
                    <a:pt x="2771132" y="988326"/>
                  </a:lnTo>
                  <a:lnTo>
                    <a:pt x="2771132" y="993788"/>
                  </a:lnTo>
                  <a:lnTo>
                    <a:pt x="2285298" y="993788"/>
                  </a:lnTo>
                  <a:close/>
                  <a:moveTo>
                    <a:pt x="985097" y="877625"/>
                  </a:moveTo>
                  <a:lnTo>
                    <a:pt x="2107746" y="877625"/>
                  </a:lnTo>
                  <a:cubicBezTo>
                    <a:pt x="2086278" y="919656"/>
                    <a:pt x="2059665" y="958619"/>
                    <a:pt x="2028664" y="993788"/>
                  </a:cubicBezTo>
                  <a:lnTo>
                    <a:pt x="985097" y="993788"/>
                  </a:lnTo>
                  <a:close/>
                  <a:moveTo>
                    <a:pt x="0" y="877625"/>
                  </a:moveTo>
                  <a:lnTo>
                    <a:pt x="877145" y="877625"/>
                  </a:lnTo>
                  <a:lnTo>
                    <a:pt x="877145" y="993788"/>
                  </a:lnTo>
                  <a:lnTo>
                    <a:pt x="0" y="993788"/>
                  </a:lnTo>
                  <a:close/>
                  <a:moveTo>
                    <a:pt x="4199211" y="877624"/>
                  </a:moveTo>
                  <a:lnTo>
                    <a:pt x="4674176" y="877624"/>
                  </a:lnTo>
                  <a:cubicBezTo>
                    <a:pt x="4674327" y="879591"/>
                    <a:pt x="4674332" y="881557"/>
                    <a:pt x="4674332" y="883528"/>
                  </a:cubicBezTo>
                  <a:cubicBezTo>
                    <a:pt x="4674332" y="920824"/>
                    <a:pt x="4672822" y="957628"/>
                    <a:pt x="4669465" y="993787"/>
                  </a:cubicBezTo>
                  <a:lnTo>
                    <a:pt x="4189743" y="993787"/>
                  </a:lnTo>
                  <a:cubicBezTo>
                    <a:pt x="4195970" y="956882"/>
                    <a:pt x="4199133" y="917914"/>
                    <a:pt x="4199211" y="877624"/>
                  </a:cubicBezTo>
                  <a:close/>
                  <a:moveTo>
                    <a:pt x="3291213" y="877624"/>
                  </a:moveTo>
                  <a:lnTo>
                    <a:pt x="3766173" y="877624"/>
                  </a:lnTo>
                  <a:cubicBezTo>
                    <a:pt x="3766256" y="917914"/>
                    <a:pt x="3769415" y="956882"/>
                    <a:pt x="3775650" y="993787"/>
                  </a:cubicBezTo>
                  <a:lnTo>
                    <a:pt x="3295989" y="993787"/>
                  </a:lnTo>
                  <a:cubicBezTo>
                    <a:pt x="3292572" y="957632"/>
                    <a:pt x="3291057" y="920824"/>
                    <a:pt x="3291057" y="883528"/>
                  </a:cubicBezTo>
                  <a:close/>
                  <a:moveTo>
                    <a:pt x="10461146" y="710797"/>
                  </a:moveTo>
                  <a:lnTo>
                    <a:pt x="11109160" y="710797"/>
                  </a:lnTo>
                  <a:cubicBezTo>
                    <a:pt x="11109161" y="710797"/>
                    <a:pt x="11109161" y="710798"/>
                    <a:pt x="11109162" y="710798"/>
                  </a:cubicBezTo>
                  <a:lnTo>
                    <a:pt x="11121245" y="710798"/>
                  </a:lnTo>
                  <a:lnTo>
                    <a:pt x="11122337" y="711693"/>
                  </a:lnTo>
                  <a:lnTo>
                    <a:pt x="11118350" y="711693"/>
                  </a:lnTo>
                  <a:cubicBezTo>
                    <a:pt x="11153339" y="736641"/>
                    <a:pt x="11185427" y="765257"/>
                    <a:pt x="11213739" y="797219"/>
                  </a:cubicBezTo>
                  <a:lnTo>
                    <a:pt x="10517279" y="797218"/>
                  </a:lnTo>
                  <a:cubicBezTo>
                    <a:pt x="10497025" y="770452"/>
                    <a:pt x="10475239" y="741481"/>
                    <a:pt x="10461146" y="710797"/>
                  </a:cubicBezTo>
                  <a:close/>
                  <a:moveTo>
                    <a:pt x="9781432" y="709293"/>
                  </a:moveTo>
                  <a:lnTo>
                    <a:pt x="10286039" y="709293"/>
                  </a:lnTo>
                  <a:lnTo>
                    <a:pt x="10286039" y="795531"/>
                  </a:lnTo>
                  <a:lnTo>
                    <a:pt x="9781432" y="795531"/>
                  </a:lnTo>
                  <a:close/>
                  <a:moveTo>
                    <a:pt x="8877431" y="709293"/>
                  </a:moveTo>
                  <a:lnTo>
                    <a:pt x="9382033" y="709293"/>
                  </a:lnTo>
                  <a:lnTo>
                    <a:pt x="9382033" y="795531"/>
                  </a:lnTo>
                  <a:lnTo>
                    <a:pt x="8877431" y="795531"/>
                  </a:lnTo>
                  <a:close/>
                  <a:moveTo>
                    <a:pt x="8042875" y="709293"/>
                  </a:moveTo>
                  <a:lnTo>
                    <a:pt x="8501703" y="709293"/>
                  </a:lnTo>
                  <a:lnTo>
                    <a:pt x="8501703" y="795531"/>
                  </a:lnTo>
                  <a:lnTo>
                    <a:pt x="8042875" y="795531"/>
                  </a:lnTo>
                  <a:close/>
                  <a:moveTo>
                    <a:pt x="7193139" y="709293"/>
                  </a:moveTo>
                  <a:lnTo>
                    <a:pt x="7996240" y="709293"/>
                  </a:lnTo>
                  <a:lnTo>
                    <a:pt x="8036152" y="795531"/>
                  </a:lnTo>
                  <a:lnTo>
                    <a:pt x="7193139" y="795531"/>
                  </a:lnTo>
                  <a:close/>
                  <a:moveTo>
                    <a:pt x="6188669" y="709293"/>
                  </a:moveTo>
                  <a:lnTo>
                    <a:pt x="6674501" y="709293"/>
                  </a:lnTo>
                  <a:lnTo>
                    <a:pt x="6674501" y="714671"/>
                  </a:lnTo>
                  <a:lnTo>
                    <a:pt x="7056268" y="714671"/>
                  </a:lnTo>
                  <a:lnTo>
                    <a:pt x="7056268" y="795531"/>
                  </a:lnTo>
                  <a:lnTo>
                    <a:pt x="6188669" y="795531"/>
                  </a:lnTo>
                  <a:close/>
                  <a:moveTo>
                    <a:pt x="5574793" y="709293"/>
                  </a:moveTo>
                  <a:lnTo>
                    <a:pt x="6073294" y="709293"/>
                  </a:lnTo>
                  <a:lnTo>
                    <a:pt x="6073294" y="795531"/>
                  </a:lnTo>
                  <a:lnTo>
                    <a:pt x="5574793" y="795531"/>
                  </a:lnTo>
                  <a:close/>
                  <a:moveTo>
                    <a:pt x="4792811" y="709293"/>
                  </a:moveTo>
                  <a:lnTo>
                    <a:pt x="5291307" y="709293"/>
                  </a:lnTo>
                  <a:lnTo>
                    <a:pt x="5291307" y="795531"/>
                  </a:lnTo>
                  <a:lnTo>
                    <a:pt x="4792811" y="795531"/>
                  </a:lnTo>
                  <a:close/>
                  <a:moveTo>
                    <a:pt x="2285298" y="709293"/>
                  </a:moveTo>
                  <a:lnTo>
                    <a:pt x="2771132" y="709293"/>
                  </a:lnTo>
                  <a:lnTo>
                    <a:pt x="2771132" y="714671"/>
                  </a:lnTo>
                  <a:lnTo>
                    <a:pt x="3161500" y="714671"/>
                  </a:lnTo>
                  <a:lnTo>
                    <a:pt x="3161500" y="795531"/>
                  </a:lnTo>
                  <a:lnTo>
                    <a:pt x="2285298" y="795531"/>
                  </a:lnTo>
                  <a:close/>
                  <a:moveTo>
                    <a:pt x="1709143" y="709293"/>
                  </a:moveTo>
                  <a:lnTo>
                    <a:pt x="2169670" y="709293"/>
                  </a:lnTo>
                  <a:cubicBezTo>
                    <a:pt x="2163895" y="738935"/>
                    <a:pt x="2155552" y="767712"/>
                    <a:pt x="2145130" y="795531"/>
                  </a:cubicBezTo>
                  <a:lnTo>
                    <a:pt x="1595923" y="795531"/>
                  </a:lnTo>
                  <a:cubicBezTo>
                    <a:pt x="1642913" y="780533"/>
                    <a:pt x="1682554" y="749578"/>
                    <a:pt x="1709143" y="709293"/>
                  </a:cubicBezTo>
                  <a:close/>
                  <a:moveTo>
                    <a:pt x="985097" y="709293"/>
                  </a:moveTo>
                  <a:lnTo>
                    <a:pt x="1469893" y="709293"/>
                  </a:lnTo>
                  <a:lnTo>
                    <a:pt x="1469893" y="795531"/>
                  </a:lnTo>
                  <a:lnTo>
                    <a:pt x="985097" y="795531"/>
                  </a:lnTo>
                  <a:close/>
                  <a:moveTo>
                    <a:pt x="0" y="709293"/>
                  </a:moveTo>
                  <a:lnTo>
                    <a:pt x="877145" y="709293"/>
                  </a:lnTo>
                  <a:lnTo>
                    <a:pt x="877145" y="795531"/>
                  </a:lnTo>
                  <a:lnTo>
                    <a:pt x="0" y="795531"/>
                  </a:lnTo>
                  <a:close/>
                  <a:moveTo>
                    <a:pt x="4189251" y="709292"/>
                  </a:moveTo>
                  <a:lnTo>
                    <a:pt x="4662658" y="709292"/>
                  </a:lnTo>
                  <a:cubicBezTo>
                    <a:pt x="4666812" y="737581"/>
                    <a:pt x="4669621" y="766357"/>
                    <a:pt x="4671191" y="795530"/>
                  </a:cubicBezTo>
                  <a:lnTo>
                    <a:pt x="4197682" y="795530"/>
                  </a:lnTo>
                  <a:cubicBezTo>
                    <a:pt x="4197148" y="765777"/>
                    <a:pt x="4194298" y="736917"/>
                    <a:pt x="4189251" y="709292"/>
                  </a:cubicBezTo>
                  <a:close/>
                  <a:moveTo>
                    <a:pt x="3302730" y="709292"/>
                  </a:moveTo>
                  <a:lnTo>
                    <a:pt x="3776138" y="709292"/>
                  </a:lnTo>
                  <a:cubicBezTo>
                    <a:pt x="3771091" y="736917"/>
                    <a:pt x="3768241" y="765777"/>
                    <a:pt x="3767701" y="795530"/>
                  </a:cubicBezTo>
                  <a:lnTo>
                    <a:pt x="3294197" y="795530"/>
                  </a:lnTo>
                  <a:cubicBezTo>
                    <a:pt x="3295768" y="766357"/>
                    <a:pt x="3298581" y="737581"/>
                    <a:pt x="3302730" y="709292"/>
                  </a:cubicBezTo>
                  <a:close/>
                  <a:moveTo>
                    <a:pt x="10418948" y="565540"/>
                  </a:moveTo>
                  <a:lnTo>
                    <a:pt x="10949595" y="565540"/>
                  </a:lnTo>
                  <a:cubicBezTo>
                    <a:pt x="10953670" y="570456"/>
                    <a:pt x="10958769" y="574162"/>
                    <a:pt x="10964075" y="577567"/>
                  </a:cubicBezTo>
                  <a:lnTo>
                    <a:pt x="11026395" y="628529"/>
                  </a:lnTo>
                  <a:lnTo>
                    <a:pt x="10434083" y="628529"/>
                  </a:lnTo>
                  <a:cubicBezTo>
                    <a:pt x="10426940" y="608233"/>
                    <a:pt x="10421851" y="587175"/>
                    <a:pt x="10418948" y="565540"/>
                  </a:cubicBezTo>
                  <a:close/>
                  <a:moveTo>
                    <a:pt x="9781432" y="564344"/>
                  </a:moveTo>
                  <a:lnTo>
                    <a:pt x="10286039" y="564344"/>
                  </a:lnTo>
                  <a:lnTo>
                    <a:pt x="10286039" y="627199"/>
                  </a:lnTo>
                  <a:lnTo>
                    <a:pt x="9781432" y="627199"/>
                  </a:lnTo>
                  <a:close/>
                  <a:moveTo>
                    <a:pt x="8877431" y="564344"/>
                  </a:moveTo>
                  <a:lnTo>
                    <a:pt x="9382033" y="564344"/>
                  </a:lnTo>
                  <a:lnTo>
                    <a:pt x="9382033" y="627199"/>
                  </a:lnTo>
                  <a:lnTo>
                    <a:pt x="8877431" y="627199"/>
                  </a:lnTo>
                  <a:close/>
                  <a:moveTo>
                    <a:pt x="8042875" y="564344"/>
                  </a:moveTo>
                  <a:lnTo>
                    <a:pt x="8501703" y="564344"/>
                  </a:lnTo>
                  <a:lnTo>
                    <a:pt x="8501703" y="627199"/>
                  </a:lnTo>
                  <a:lnTo>
                    <a:pt x="8042875" y="627199"/>
                  </a:lnTo>
                  <a:close/>
                  <a:moveTo>
                    <a:pt x="7193139" y="564344"/>
                  </a:moveTo>
                  <a:lnTo>
                    <a:pt x="7929154" y="564344"/>
                  </a:lnTo>
                  <a:lnTo>
                    <a:pt x="7958244" y="627199"/>
                  </a:lnTo>
                  <a:lnTo>
                    <a:pt x="7193139" y="627199"/>
                  </a:lnTo>
                  <a:close/>
                  <a:moveTo>
                    <a:pt x="6188669" y="564344"/>
                  </a:moveTo>
                  <a:lnTo>
                    <a:pt x="6674501" y="564344"/>
                  </a:lnTo>
                  <a:lnTo>
                    <a:pt x="6674501" y="627199"/>
                  </a:lnTo>
                  <a:lnTo>
                    <a:pt x="6188669" y="627199"/>
                  </a:lnTo>
                  <a:close/>
                  <a:moveTo>
                    <a:pt x="5574793" y="564344"/>
                  </a:moveTo>
                  <a:lnTo>
                    <a:pt x="6073294" y="564344"/>
                  </a:lnTo>
                  <a:lnTo>
                    <a:pt x="6073294" y="627199"/>
                  </a:lnTo>
                  <a:lnTo>
                    <a:pt x="5574793" y="627199"/>
                  </a:lnTo>
                  <a:close/>
                  <a:moveTo>
                    <a:pt x="4792811" y="564344"/>
                  </a:moveTo>
                  <a:lnTo>
                    <a:pt x="5291307" y="564344"/>
                  </a:lnTo>
                  <a:lnTo>
                    <a:pt x="5291307" y="627199"/>
                  </a:lnTo>
                  <a:lnTo>
                    <a:pt x="4792811" y="627199"/>
                  </a:lnTo>
                  <a:close/>
                  <a:moveTo>
                    <a:pt x="2285298" y="564344"/>
                  </a:moveTo>
                  <a:lnTo>
                    <a:pt x="2771132" y="564344"/>
                  </a:lnTo>
                  <a:lnTo>
                    <a:pt x="2771132" y="627199"/>
                  </a:lnTo>
                  <a:lnTo>
                    <a:pt x="2285298" y="627199"/>
                  </a:lnTo>
                  <a:close/>
                  <a:moveTo>
                    <a:pt x="1743635" y="564344"/>
                  </a:moveTo>
                  <a:lnTo>
                    <a:pt x="2184512" y="564344"/>
                  </a:lnTo>
                  <a:cubicBezTo>
                    <a:pt x="2184766" y="566886"/>
                    <a:pt x="2184779" y="569428"/>
                    <a:pt x="2184779" y="571975"/>
                  </a:cubicBezTo>
                  <a:lnTo>
                    <a:pt x="2181588" y="627199"/>
                  </a:lnTo>
                  <a:lnTo>
                    <a:pt x="1742032" y="627199"/>
                  </a:lnTo>
                  <a:cubicBezTo>
                    <a:pt x="1744814" y="614498"/>
                    <a:pt x="1746020" y="601328"/>
                    <a:pt x="1746020" y="587881"/>
                  </a:cubicBezTo>
                  <a:close/>
                  <a:moveTo>
                    <a:pt x="985097" y="564344"/>
                  </a:moveTo>
                  <a:lnTo>
                    <a:pt x="1469893" y="564344"/>
                  </a:lnTo>
                  <a:lnTo>
                    <a:pt x="1469893" y="627199"/>
                  </a:lnTo>
                  <a:lnTo>
                    <a:pt x="985097" y="627199"/>
                  </a:lnTo>
                  <a:close/>
                  <a:moveTo>
                    <a:pt x="0" y="564344"/>
                  </a:moveTo>
                  <a:lnTo>
                    <a:pt x="505721" y="564344"/>
                  </a:lnTo>
                  <a:lnTo>
                    <a:pt x="505721" y="627199"/>
                  </a:lnTo>
                  <a:lnTo>
                    <a:pt x="0" y="627199"/>
                  </a:lnTo>
                  <a:close/>
                  <a:moveTo>
                    <a:pt x="4156173" y="564343"/>
                  </a:moveTo>
                  <a:lnTo>
                    <a:pt x="4635244" y="564343"/>
                  </a:lnTo>
                  <a:cubicBezTo>
                    <a:pt x="4640872" y="584882"/>
                    <a:pt x="4645555" y="605853"/>
                    <a:pt x="4649285" y="627198"/>
                  </a:cubicBezTo>
                  <a:lnTo>
                    <a:pt x="4173561" y="627198"/>
                  </a:lnTo>
                  <a:cubicBezTo>
                    <a:pt x="4169315" y="604960"/>
                    <a:pt x="4163223" y="584012"/>
                    <a:pt x="4156173" y="564343"/>
                  </a:cubicBezTo>
                  <a:close/>
                  <a:moveTo>
                    <a:pt x="3330140" y="564343"/>
                  </a:moveTo>
                  <a:lnTo>
                    <a:pt x="3809216" y="564343"/>
                  </a:lnTo>
                  <a:cubicBezTo>
                    <a:pt x="3802169" y="584012"/>
                    <a:pt x="3796073" y="604960"/>
                    <a:pt x="3791828" y="627198"/>
                  </a:cubicBezTo>
                  <a:lnTo>
                    <a:pt x="3316108" y="627198"/>
                  </a:lnTo>
                  <a:cubicBezTo>
                    <a:pt x="3319832" y="605853"/>
                    <a:pt x="3324517" y="584882"/>
                    <a:pt x="3330140" y="564343"/>
                  </a:cubicBezTo>
                  <a:close/>
                  <a:moveTo>
                    <a:pt x="11305691" y="441367"/>
                  </a:moveTo>
                  <a:lnTo>
                    <a:pt x="11306110" y="441367"/>
                  </a:lnTo>
                  <a:lnTo>
                    <a:pt x="11306110" y="441726"/>
                  </a:lnTo>
                  <a:close/>
                  <a:moveTo>
                    <a:pt x="10419150" y="441367"/>
                  </a:moveTo>
                  <a:lnTo>
                    <a:pt x="10893359" y="441367"/>
                  </a:lnTo>
                  <a:cubicBezTo>
                    <a:pt x="10886582" y="455880"/>
                    <a:pt x="10890875" y="469945"/>
                    <a:pt x="10894757" y="483273"/>
                  </a:cubicBezTo>
                  <a:lnTo>
                    <a:pt x="10419058" y="483273"/>
                  </a:lnTo>
                  <a:cubicBezTo>
                    <a:pt x="10417969" y="476587"/>
                    <a:pt x="10417854" y="469854"/>
                    <a:pt x="10417854" y="463084"/>
                  </a:cubicBezTo>
                  <a:close/>
                  <a:moveTo>
                    <a:pt x="9781432" y="440432"/>
                  </a:moveTo>
                  <a:lnTo>
                    <a:pt x="10286039" y="440432"/>
                  </a:lnTo>
                  <a:lnTo>
                    <a:pt x="10286039" y="482250"/>
                  </a:lnTo>
                  <a:lnTo>
                    <a:pt x="9781432" y="482250"/>
                  </a:lnTo>
                  <a:close/>
                  <a:moveTo>
                    <a:pt x="8877431" y="440432"/>
                  </a:moveTo>
                  <a:lnTo>
                    <a:pt x="9382033" y="440432"/>
                  </a:lnTo>
                  <a:lnTo>
                    <a:pt x="9382033" y="482250"/>
                  </a:lnTo>
                  <a:lnTo>
                    <a:pt x="8877431" y="482250"/>
                  </a:lnTo>
                  <a:close/>
                  <a:moveTo>
                    <a:pt x="8042875" y="440432"/>
                  </a:moveTo>
                  <a:lnTo>
                    <a:pt x="8501703" y="440432"/>
                  </a:lnTo>
                  <a:lnTo>
                    <a:pt x="8501703" y="482250"/>
                  </a:lnTo>
                  <a:lnTo>
                    <a:pt x="8042875" y="482250"/>
                  </a:lnTo>
                  <a:close/>
                  <a:moveTo>
                    <a:pt x="7193139" y="440432"/>
                  </a:moveTo>
                  <a:lnTo>
                    <a:pt x="7871807" y="440432"/>
                  </a:lnTo>
                  <a:lnTo>
                    <a:pt x="7891162" y="482250"/>
                  </a:lnTo>
                  <a:lnTo>
                    <a:pt x="7193139" y="482250"/>
                  </a:lnTo>
                  <a:close/>
                  <a:moveTo>
                    <a:pt x="6188669" y="440432"/>
                  </a:moveTo>
                  <a:lnTo>
                    <a:pt x="6674501" y="440432"/>
                  </a:lnTo>
                  <a:lnTo>
                    <a:pt x="6674501" y="482250"/>
                  </a:lnTo>
                  <a:lnTo>
                    <a:pt x="6188669" y="482250"/>
                  </a:lnTo>
                  <a:close/>
                  <a:moveTo>
                    <a:pt x="5574793" y="440432"/>
                  </a:moveTo>
                  <a:lnTo>
                    <a:pt x="6073294" y="440432"/>
                  </a:lnTo>
                  <a:lnTo>
                    <a:pt x="6073294" y="482250"/>
                  </a:lnTo>
                  <a:lnTo>
                    <a:pt x="5574793" y="482250"/>
                  </a:lnTo>
                  <a:close/>
                  <a:moveTo>
                    <a:pt x="4792811" y="440432"/>
                  </a:moveTo>
                  <a:lnTo>
                    <a:pt x="5291307" y="440432"/>
                  </a:lnTo>
                  <a:lnTo>
                    <a:pt x="5291307" y="482250"/>
                  </a:lnTo>
                  <a:lnTo>
                    <a:pt x="4792811" y="482250"/>
                  </a:lnTo>
                  <a:close/>
                  <a:moveTo>
                    <a:pt x="2285298" y="440432"/>
                  </a:moveTo>
                  <a:lnTo>
                    <a:pt x="2771132" y="440432"/>
                  </a:lnTo>
                  <a:lnTo>
                    <a:pt x="2771132" y="482250"/>
                  </a:lnTo>
                  <a:lnTo>
                    <a:pt x="2285298" y="482250"/>
                  </a:lnTo>
                  <a:close/>
                  <a:moveTo>
                    <a:pt x="1688066" y="440432"/>
                  </a:moveTo>
                  <a:lnTo>
                    <a:pt x="2171374" y="440432"/>
                  </a:lnTo>
                  <a:cubicBezTo>
                    <a:pt x="2174308" y="454201"/>
                    <a:pt x="2176703" y="468150"/>
                    <a:pt x="2178605" y="482250"/>
                  </a:cubicBezTo>
                  <a:lnTo>
                    <a:pt x="1717768" y="482250"/>
                  </a:lnTo>
                  <a:cubicBezTo>
                    <a:pt x="1710308" y="466635"/>
                    <a:pt x="1700209" y="452603"/>
                    <a:pt x="1688066" y="440432"/>
                  </a:cubicBezTo>
                  <a:close/>
                  <a:moveTo>
                    <a:pt x="985097" y="440432"/>
                  </a:moveTo>
                  <a:lnTo>
                    <a:pt x="1469893" y="440432"/>
                  </a:lnTo>
                  <a:lnTo>
                    <a:pt x="1469893" y="482250"/>
                  </a:lnTo>
                  <a:lnTo>
                    <a:pt x="985097" y="482250"/>
                  </a:lnTo>
                  <a:close/>
                  <a:moveTo>
                    <a:pt x="0" y="440432"/>
                  </a:moveTo>
                  <a:lnTo>
                    <a:pt x="505721" y="440432"/>
                  </a:lnTo>
                  <a:lnTo>
                    <a:pt x="505721" y="482250"/>
                  </a:lnTo>
                  <a:lnTo>
                    <a:pt x="0" y="482250"/>
                  </a:lnTo>
                  <a:close/>
                  <a:moveTo>
                    <a:pt x="4093268" y="440431"/>
                  </a:moveTo>
                  <a:lnTo>
                    <a:pt x="4597023" y="440431"/>
                  </a:lnTo>
                  <a:cubicBezTo>
                    <a:pt x="4602558" y="454039"/>
                    <a:pt x="4607425" y="468006"/>
                    <a:pt x="4611768" y="482249"/>
                  </a:cubicBezTo>
                  <a:lnTo>
                    <a:pt x="4120709" y="482249"/>
                  </a:lnTo>
                  <a:cubicBezTo>
                    <a:pt x="4112199" y="466767"/>
                    <a:pt x="4103118" y="452703"/>
                    <a:pt x="4093268" y="440431"/>
                  </a:cubicBezTo>
                  <a:close/>
                  <a:moveTo>
                    <a:pt x="3368371" y="440431"/>
                  </a:moveTo>
                  <a:lnTo>
                    <a:pt x="3872116" y="440431"/>
                  </a:lnTo>
                  <a:cubicBezTo>
                    <a:pt x="3862266" y="452703"/>
                    <a:pt x="3853190" y="466767"/>
                    <a:pt x="3844680" y="482249"/>
                  </a:cubicBezTo>
                  <a:lnTo>
                    <a:pt x="3353616" y="482249"/>
                  </a:lnTo>
                  <a:cubicBezTo>
                    <a:pt x="3357959" y="468006"/>
                    <a:pt x="3362831" y="454039"/>
                    <a:pt x="3368371" y="440431"/>
                  </a:cubicBezTo>
                  <a:close/>
                  <a:moveTo>
                    <a:pt x="11223979" y="437563"/>
                  </a:moveTo>
                  <a:lnTo>
                    <a:pt x="11304274" y="437563"/>
                  </a:lnTo>
                  <a:lnTo>
                    <a:pt x="11304274" y="487440"/>
                  </a:lnTo>
                  <a:lnTo>
                    <a:pt x="11274504" y="487440"/>
                  </a:lnTo>
                  <a:close/>
                  <a:moveTo>
                    <a:pt x="10437485" y="312620"/>
                  </a:moveTo>
                  <a:lnTo>
                    <a:pt x="11305204" y="312620"/>
                  </a:lnTo>
                  <a:lnTo>
                    <a:pt x="11305204" y="323517"/>
                  </a:lnTo>
                  <a:lnTo>
                    <a:pt x="11306110" y="323517"/>
                  </a:lnTo>
                  <a:lnTo>
                    <a:pt x="11306110" y="351547"/>
                  </a:lnTo>
                  <a:lnTo>
                    <a:pt x="11306110" y="359098"/>
                  </a:lnTo>
                  <a:lnTo>
                    <a:pt x="11305204" y="359098"/>
                  </a:lnTo>
                  <a:lnTo>
                    <a:pt x="11305204" y="363528"/>
                  </a:lnTo>
                  <a:lnTo>
                    <a:pt x="10423824" y="363528"/>
                  </a:lnTo>
                  <a:lnTo>
                    <a:pt x="10429797" y="336441"/>
                  </a:lnTo>
                  <a:close/>
                  <a:moveTo>
                    <a:pt x="9781432" y="312620"/>
                  </a:moveTo>
                  <a:lnTo>
                    <a:pt x="10286039" y="312620"/>
                  </a:lnTo>
                  <a:lnTo>
                    <a:pt x="10286039" y="322833"/>
                  </a:lnTo>
                  <a:lnTo>
                    <a:pt x="10286039" y="358338"/>
                  </a:lnTo>
                  <a:lnTo>
                    <a:pt x="10286039" y="358339"/>
                  </a:lnTo>
                  <a:lnTo>
                    <a:pt x="9781432" y="358339"/>
                  </a:lnTo>
                  <a:lnTo>
                    <a:pt x="9781432" y="358338"/>
                  </a:lnTo>
                  <a:lnTo>
                    <a:pt x="9781432" y="322833"/>
                  </a:lnTo>
                  <a:close/>
                  <a:moveTo>
                    <a:pt x="8611213" y="312620"/>
                  </a:moveTo>
                  <a:lnTo>
                    <a:pt x="9666891" y="312620"/>
                  </a:lnTo>
                  <a:lnTo>
                    <a:pt x="9666891" y="322833"/>
                  </a:lnTo>
                  <a:lnTo>
                    <a:pt x="9668568" y="322833"/>
                  </a:lnTo>
                  <a:lnTo>
                    <a:pt x="9668568" y="358338"/>
                  </a:lnTo>
                  <a:lnTo>
                    <a:pt x="9666891" y="358338"/>
                  </a:lnTo>
                  <a:lnTo>
                    <a:pt x="9666891" y="358339"/>
                  </a:lnTo>
                  <a:lnTo>
                    <a:pt x="8611213" y="358339"/>
                  </a:lnTo>
                  <a:close/>
                  <a:moveTo>
                    <a:pt x="8037009" y="312620"/>
                  </a:moveTo>
                  <a:lnTo>
                    <a:pt x="8500026" y="312620"/>
                  </a:lnTo>
                  <a:lnTo>
                    <a:pt x="8500026" y="322833"/>
                  </a:lnTo>
                  <a:lnTo>
                    <a:pt x="8501703" y="322833"/>
                  </a:lnTo>
                  <a:lnTo>
                    <a:pt x="8501703" y="358338"/>
                  </a:lnTo>
                  <a:lnTo>
                    <a:pt x="8500026" y="358338"/>
                  </a:lnTo>
                  <a:lnTo>
                    <a:pt x="8500026" y="358339"/>
                  </a:lnTo>
                  <a:lnTo>
                    <a:pt x="8037009" y="358339"/>
                  </a:lnTo>
                  <a:close/>
                  <a:moveTo>
                    <a:pt x="7193139" y="312620"/>
                  </a:moveTo>
                  <a:lnTo>
                    <a:pt x="7812777" y="312620"/>
                  </a:lnTo>
                  <a:lnTo>
                    <a:pt x="7833342" y="357178"/>
                  </a:lnTo>
                  <a:lnTo>
                    <a:pt x="7833342" y="357314"/>
                  </a:lnTo>
                  <a:lnTo>
                    <a:pt x="7833816" y="358338"/>
                  </a:lnTo>
                  <a:lnTo>
                    <a:pt x="7833342" y="358338"/>
                  </a:lnTo>
                  <a:lnTo>
                    <a:pt x="7833342" y="358339"/>
                  </a:lnTo>
                  <a:lnTo>
                    <a:pt x="7193139" y="358339"/>
                  </a:lnTo>
                  <a:lnTo>
                    <a:pt x="7193139" y="358338"/>
                  </a:lnTo>
                  <a:lnTo>
                    <a:pt x="7193139" y="322833"/>
                  </a:lnTo>
                  <a:close/>
                  <a:moveTo>
                    <a:pt x="6184479" y="312620"/>
                  </a:moveTo>
                  <a:lnTo>
                    <a:pt x="7080274" y="312620"/>
                  </a:lnTo>
                  <a:lnTo>
                    <a:pt x="7080274" y="322833"/>
                  </a:lnTo>
                  <a:lnTo>
                    <a:pt x="7080275" y="322833"/>
                  </a:lnTo>
                  <a:lnTo>
                    <a:pt x="7080275" y="358338"/>
                  </a:lnTo>
                  <a:lnTo>
                    <a:pt x="7080274" y="358338"/>
                  </a:lnTo>
                  <a:lnTo>
                    <a:pt x="7080274" y="358339"/>
                  </a:lnTo>
                  <a:lnTo>
                    <a:pt x="6184479" y="358339"/>
                  </a:lnTo>
                  <a:close/>
                  <a:moveTo>
                    <a:pt x="5574793" y="312620"/>
                  </a:moveTo>
                  <a:lnTo>
                    <a:pt x="6073294" y="312620"/>
                  </a:lnTo>
                  <a:lnTo>
                    <a:pt x="6073294" y="322833"/>
                  </a:lnTo>
                  <a:lnTo>
                    <a:pt x="6073294" y="358338"/>
                  </a:lnTo>
                  <a:lnTo>
                    <a:pt x="6073294" y="358339"/>
                  </a:lnTo>
                  <a:lnTo>
                    <a:pt x="5574793" y="358339"/>
                  </a:lnTo>
                  <a:lnTo>
                    <a:pt x="5574793" y="358338"/>
                  </a:lnTo>
                  <a:lnTo>
                    <a:pt x="5574793" y="322833"/>
                  </a:lnTo>
                  <a:close/>
                  <a:moveTo>
                    <a:pt x="4792811" y="312620"/>
                  </a:moveTo>
                  <a:lnTo>
                    <a:pt x="5291307" y="312620"/>
                  </a:lnTo>
                  <a:lnTo>
                    <a:pt x="5291307" y="322833"/>
                  </a:lnTo>
                  <a:lnTo>
                    <a:pt x="5291307" y="358338"/>
                  </a:lnTo>
                  <a:lnTo>
                    <a:pt x="5291307" y="358339"/>
                  </a:lnTo>
                  <a:lnTo>
                    <a:pt x="4792811" y="358339"/>
                  </a:lnTo>
                  <a:lnTo>
                    <a:pt x="4792811" y="358338"/>
                  </a:lnTo>
                  <a:lnTo>
                    <a:pt x="4792811" y="322833"/>
                  </a:lnTo>
                  <a:close/>
                  <a:moveTo>
                    <a:pt x="2285298" y="312620"/>
                  </a:moveTo>
                  <a:lnTo>
                    <a:pt x="3183254" y="312620"/>
                  </a:lnTo>
                  <a:lnTo>
                    <a:pt x="3183254" y="322833"/>
                  </a:lnTo>
                  <a:lnTo>
                    <a:pt x="3183254" y="358338"/>
                  </a:lnTo>
                  <a:lnTo>
                    <a:pt x="3183254" y="358339"/>
                  </a:lnTo>
                  <a:lnTo>
                    <a:pt x="2285298" y="358339"/>
                  </a:lnTo>
                  <a:lnTo>
                    <a:pt x="2285298" y="358338"/>
                  </a:lnTo>
                  <a:lnTo>
                    <a:pt x="2285298" y="322833"/>
                  </a:lnTo>
                  <a:close/>
                  <a:moveTo>
                    <a:pt x="985097" y="312620"/>
                  </a:moveTo>
                  <a:lnTo>
                    <a:pt x="2135110" y="312620"/>
                  </a:lnTo>
                  <a:lnTo>
                    <a:pt x="2148730" y="358335"/>
                  </a:lnTo>
                  <a:lnTo>
                    <a:pt x="2148731" y="358338"/>
                  </a:lnTo>
                  <a:lnTo>
                    <a:pt x="2148731" y="358339"/>
                  </a:lnTo>
                  <a:lnTo>
                    <a:pt x="985097" y="358339"/>
                  </a:lnTo>
                  <a:lnTo>
                    <a:pt x="985097" y="358338"/>
                  </a:lnTo>
                  <a:lnTo>
                    <a:pt x="985097" y="322833"/>
                  </a:lnTo>
                  <a:close/>
                  <a:moveTo>
                    <a:pt x="0" y="312620"/>
                  </a:moveTo>
                  <a:lnTo>
                    <a:pt x="877145" y="312620"/>
                  </a:lnTo>
                  <a:lnTo>
                    <a:pt x="877145" y="322833"/>
                  </a:lnTo>
                  <a:lnTo>
                    <a:pt x="877145" y="358338"/>
                  </a:lnTo>
                  <a:lnTo>
                    <a:pt x="877145" y="358339"/>
                  </a:lnTo>
                  <a:lnTo>
                    <a:pt x="0" y="358339"/>
                  </a:lnTo>
                  <a:lnTo>
                    <a:pt x="0" y="358338"/>
                  </a:lnTo>
                  <a:lnTo>
                    <a:pt x="0" y="322833"/>
                  </a:lnTo>
                  <a:close/>
                  <a:moveTo>
                    <a:pt x="3426524" y="311140"/>
                  </a:moveTo>
                  <a:lnTo>
                    <a:pt x="4541246" y="311140"/>
                  </a:lnTo>
                  <a:lnTo>
                    <a:pt x="4565836" y="363528"/>
                  </a:lnTo>
                  <a:lnTo>
                    <a:pt x="3720591" y="363528"/>
                  </a:lnTo>
                  <a:lnTo>
                    <a:pt x="3720591" y="361147"/>
                  </a:lnTo>
                  <a:lnTo>
                    <a:pt x="3403052" y="361147"/>
                  </a:lnTo>
                  <a:close/>
                  <a:moveTo>
                    <a:pt x="10479636" y="204267"/>
                  </a:moveTo>
                  <a:lnTo>
                    <a:pt x="10671926" y="204267"/>
                  </a:lnTo>
                  <a:lnTo>
                    <a:pt x="11306110" y="204267"/>
                  </a:lnTo>
                  <a:lnTo>
                    <a:pt x="11306110" y="241250"/>
                  </a:lnTo>
                  <a:lnTo>
                    <a:pt x="10671926" y="241250"/>
                  </a:lnTo>
                  <a:lnTo>
                    <a:pt x="10463420" y="241250"/>
                  </a:lnTo>
                  <a:close/>
                  <a:moveTo>
                    <a:pt x="9781432" y="203834"/>
                  </a:moveTo>
                  <a:lnTo>
                    <a:pt x="10286039" y="203834"/>
                  </a:lnTo>
                  <a:lnTo>
                    <a:pt x="10286039" y="240739"/>
                  </a:lnTo>
                  <a:lnTo>
                    <a:pt x="9781432" y="240739"/>
                  </a:lnTo>
                  <a:close/>
                  <a:moveTo>
                    <a:pt x="8612890" y="203834"/>
                  </a:moveTo>
                  <a:lnTo>
                    <a:pt x="9668568" y="203834"/>
                  </a:lnTo>
                  <a:lnTo>
                    <a:pt x="9668568" y="240739"/>
                  </a:lnTo>
                  <a:lnTo>
                    <a:pt x="8612890" y="240739"/>
                  </a:lnTo>
                  <a:close/>
                  <a:moveTo>
                    <a:pt x="8042875" y="203834"/>
                  </a:moveTo>
                  <a:lnTo>
                    <a:pt x="8501703" y="203834"/>
                  </a:lnTo>
                  <a:lnTo>
                    <a:pt x="8501703" y="240739"/>
                  </a:lnTo>
                  <a:lnTo>
                    <a:pt x="8042875" y="240739"/>
                  </a:lnTo>
                  <a:close/>
                  <a:moveTo>
                    <a:pt x="7193139" y="203834"/>
                  </a:moveTo>
                  <a:lnTo>
                    <a:pt x="7762309" y="203834"/>
                  </a:lnTo>
                  <a:lnTo>
                    <a:pt x="7779389" y="240739"/>
                  </a:lnTo>
                  <a:lnTo>
                    <a:pt x="7193139" y="240739"/>
                  </a:lnTo>
                  <a:close/>
                  <a:moveTo>
                    <a:pt x="6188669" y="203834"/>
                  </a:moveTo>
                  <a:lnTo>
                    <a:pt x="7080275" y="203834"/>
                  </a:lnTo>
                  <a:lnTo>
                    <a:pt x="7080275" y="240739"/>
                  </a:lnTo>
                  <a:lnTo>
                    <a:pt x="6188669" y="240739"/>
                  </a:lnTo>
                  <a:close/>
                  <a:moveTo>
                    <a:pt x="5574793" y="203834"/>
                  </a:moveTo>
                  <a:lnTo>
                    <a:pt x="6073294" y="203834"/>
                  </a:lnTo>
                  <a:lnTo>
                    <a:pt x="6073294" y="240739"/>
                  </a:lnTo>
                  <a:lnTo>
                    <a:pt x="5574793" y="240739"/>
                  </a:lnTo>
                  <a:close/>
                  <a:moveTo>
                    <a:pt x="4792811" y="203834"/>
                  </a:moveTo>
                  <a:lnTo>
                    <a:pt x="5291307" y="203834"/>
                  </a:lnTo>
                  <a:lnTo>
                    <a:pt x="5291307" y="240739"/>
                  </a:lnTo>
                  <a:lnTo>
                    <a:pt x="4792811" y="240739"/>
                  </a:lnTo>
                  <a:close/>
                  <a:moveTo>
                    <a:pt x="2285298" y="203834"/>
                  </a:moveTo>
                  <a:lnTo>
                    <a:pt x="3183254" y="203834"/>
                  </a:lnTo>
                  <a:lnTo>
                    <a:pt x="3183254" y="240739"/>
                  </a:lnTo>
                  <a:lnTo>
                    <a:pt x="2285298" y="240739"/>
                  </a:lnTo>
                  <a:close/>
                  <a:moveTo>
                    <a:pt x="985097" y="203834"/>
                  </a:moveTo>
                  <a:lnTo>
                    <a:pt x="2069184" y="203834"/>
                  </a:lnTo>
                  <a:cubicBezTo>
                    <a:pt x="2078730" y="215259"/>
                    <a:pt x="2086715" y="227762"/>
                    <a:pt x="2093941" y="240739"/>
                  </a:cubicBezTo>
                  <a:lnTo>
                    <a:pt x="985097" y="240739"/>
                  </a:lnTo>
                  <a:close/>
                  <a:moveTo>
                    <a:pt x="0" y="203834"/>
                  </a:moveTo>
                  <a:lnTo>
                    <a:pt x="877145" y="203834"/>
                  </a:lnTo>
                  <a:lnTo>
                    <a:pt x="877145" y="240739"/>
                  </a:lnTo>
                  <a:lnTo>
                    <a:pt x="0" y="240739"/>
                  </a:lnTo>
                  <a:close/>
                  <a:moveTo>
                    <a:pt x="3491565" y="203833"/>
                  </a:moveTo>
                  <a:lnTo>
                    <a:pt x="4473824" y="203833"/>
                  </a:lnTo>
                  <a:cubicBezTo>
                    <a:pt x="4482698" y="215677"/>
                    <a:pt x="4491028" y="228051"/>
                    <a:pt x="4499119" y="240738"/>
                  </a:cubicBezTo>
                  <a:lnTo>
                    <a:pt x="3466269" y="240738"/>
                  </a:lnTo>
                  <a:cubicBezTo>
                    <a:pt x="3474361" y="228051"/>
                    <a:pt x="3482694" y="215677"/>
                    <a:pt x="3491565" y="203833"/>
                  </a:cubicBezTo>
                  <a:close/>
                  <a:moveTo>
                    <a:pt x="10550205" y="96959"/>
                  </a:moveTo>
                  <a:lnTo>
                    <a:pt x="10671926" y="96959"/>
                  </a:lnTo>
                  <a:lnTo>
                    <a:pt x="11306110" y="96959"/>
                  </a:lnTo>
                  <a:lnTo>
                    <a:pt x="11306110" y="121993"/>
                  </a:lnTo>
                  <a:lnTo>
                    <a:pt x="10671926" y="121993"/>
                  </a:lnTo>
                  <a:lnTo>
                    <a:pt x="10531544" y="121993"/>
                  </a:lnTo>
                  <a:close/>
                  <a:moveTo>
                    <a:pt x="9781432" y="96753"/>
                  </a:moveTo>
                  <a:lnTo>
                    <a:pt x="10286039" y="96753"/>
                  </a:lnTo>
                  <a:lnTo>
                    <a:pt x="10286039" y="121735"/>
                  </a:lnTo>
                  <a:lnTo>
                    <a:pt x="9781432" y="121735"/>
                  </a:lnTo>
                  <a:close/>
                  <a:moveTo>
                    <a:pt x="8612890" y="96753"/>
                  </a:moveTo>
                  <a:lnTo>
                    <a:pt x="9668568" y="96753"/>
                  </a:lnTo>
                  <a:lnTo>
                    <a:pt x="9668568" y="121735"/>
                  </a:lnTo>
                  <a:lnTo>
                    <a:pt x="8612890" y="121735"/>
                  </a:lnTo>
                  <a:close/>
                  <a:moveTo>
                    <a:pt x="8042875" y="96753"/>
                  </a:moveTo>
                  <a:lnTo>
                    <a:pt x="8501703" y="96753"/>
                  </a:lnTo>
                  <a:lnTo>
                    <a:pt x="8501703" y="121735"/>
                  </a:lnTo>
                  <a:lnTo>
                    <a:pt x="8042875" y="121735"/>
                  </a:lnTo>
                  <a:close/>
                  <a:moveTo>
                    <a:pt x="7193139" y="96753"/>
                  </a:moveTo>
                  <a:lnTo>
                    <a:pt x="7712749" y="96753"/>
                  </a:lnTo>
                  <a:lnTo>
                    <a:pt x="7724312" y="121735"/>
                  </a:lnTo>
                  <a:lnTo>
                    <a:pt x="7193139" y="121735"/>
                  </a:lnTo>
                  <a:close/>
                  <a:moveTo>
                    <a:pt x="6188669" y="96753"/>
                  </a:moveTo>
                  <a:lnTo>
                    <a:pt x="7080275" y="96753"/>
                  </a:lnTo>
                  <a:lnTo>
                    <a:pt x="7080275" y="121735"/>
                  </a:lnTo>
                  <a:lnTo>
                    <a:pt x="6188669" y="121735"/>
                  </a:lnTo>
                  <a:close/>
                  <a:moveTo>
                    <a:pt x="5574793" y="96753"/>
                  </a:moveTo>
                  <a:lnTo>
                    <a:pt x="6073294" y="96753"/>
                  </a:lnTo>
                  <a:lnTo>
                    <a:pt x="6073294" y="121735"/>
                  </a:lnTo>
                  <a:lnTo>
                    <a:pt x="5574793" y="121735"/>
                  </a:lnTo>
                  <a:close/>
                  <a:moveTo>
                    <a:pt x="4792811" y="96753"/>
                  </a:moveTo>
                  <a:lnTo>
                    <a:pt x="5291307" y="96753"/>
                  </a:lnTo>
                  <a:lnTo>
                    <a:pt x="5291307" y="121735"/>
                  </a:lnTo>
                  <a:lnTo>
                    <a:pt x="4792811" y="121735"/>
                  </a:lnTo>
                  <a:close/>
                  <a:moveTo>
                    <a:pt x="2285298" y="96753"/>
                  </a:moveTo>
                  <a:lnTo>
                    <a:pt x="3183254" y="96753"/>
                  </a:lnTo>
                  <a:lnTo>
                    <a:pt x="3183254" y="121735"/>
                  </a:lnTo>
                  <a:lnTo>
                    <a:pt x="2285298" y="121735"/>
                  </a:lnTo>
                  <a:close/>
                  <a:moveTo>
                    <a:pt x="985097" y="96753"/>
                  </a:moveTo>
                  <a:lnTo>
                    <a:pt x="1978552" y="96753"/>
                  </a:lnTo>
                  <a:cubicBezTo>
                    <a:pt x="1987269" y="104388"/>
                    <a:pt x="1995490" y="112539"/>
                    <a:pt x="2002599" y="121735"/>
                  </a:cubicBezTo>
                  <a:lnTo>
                    <a:pt x="985097" y="121735"/>
                  </a:lnTo>
                  <a:close/>
                  <a:moveTo>
                    <a:pt x="0" y="96753"/>
                  </a:moveTo>
                  <a:lnTo>
                    <a:pt x="877145" y="96753"/>
                  </a:lnTo>
                  <a:lnTo>
                    <a:pt x="877145" y="121735"/>
                  </a:lnTo>
                  <a:lnTo>
                    <a:pt x="0" y="121735"/>
                  </a:lnTo>
                  <a:close/>
                  <a:moveTo>
                    <a:pt x="3581580" y="96752"/>
                  </a:moveTo>
                  <a:lnTo>
                    <a:pt x="4383809" y="96752"/>
                  </a:lnTo>
                  <a:cubicBezTo>
                    <a:pt x="4392080" y="104604"/>
                    <a:pt x="4400028" y="112884"/>
                    <a:pt x="4407456" y="121734"/>
                  </a:cubicBezTo>
                  <a:lnTo>
                    <a:pt x="3557933" y="121734"/>
                  </a:lnTo>
                  <a:cubicBezTo>
                    <a:pt x="3565365" y="112884"/>
                    <a:pt x="3573309" y="104604"/>
                    <a:pt x="3581580" y="96752"/>
                  </a:cubicBezTo>
                  <a:close/>
                  <a:moveTo>
                    <a:pt x="10683999" y="1"/>
                  </a:moveTo>
                  <a:lnTo>
                    <a:pt x="10743787" y="1"/>
                  </a:lnTo>
                  <a:cubicBezTo>
                    <a:pt x="10762889" y="1"/>
                    <a:pt x="10781796" y="856"/>
                    <a:pt x="10800434" y="2849"/>
                  </a:cubicBezTo>
                  <a:lnTo>
                    <a:pt x="10800434" y="1"/>
                  </a:lnTo>
                  <a:lnTo>
                    <a:pt x="11306110" y="1"/>
                  </a:lnTo>
                  <a:lnTo>
                    <a:pt x="11306110" y="14690"/>
                  </a:lnTo>
                  <a:lnTo>
                    <a:pt x="10671926" y="14690"/>
                  </a:lnTo>
                  <a:lnTo>
                    <a:pt x="10634292" y="14690"/>
                  </a:lnTo>
                  <a:cubicBezTo>
                    <a:pt x="10638035" y="10809"/>
                    <a:pt x="10642253" y="7500"/>
                    <a:pt x="10646512" y="4251"/>
                  </a:cubicBezTo>
                  <a:lnTo>
                    <a:pt x="10646512" y="2687"/>
                  </a:lnTo>
                  <a:lnTo>
                    <a:pt x="10671926" y="1221"/>
                  </a:lnTo>
                  <a:lnTo>
                    <a:pt x="10671926" y="697"/>
                  </a:lnTo>
                  <a:close/>
                  <a:moveTo>
                    <a:pt x="9781432" y="1"/>
                  </a:moveTo>
                  <a:lnTo>
                    <a:pt x="10286039" y="1"/>
                  </a:lnTo>
                  <a:lnTo>
                    <a:pt x="10286039" y="14659"/>
                  </a:lnTo>
                  <a:lnTo>
                    <a:pt x="9781432" y="14659"/>
                  </a:lnTo>
                  <a:close/>
                  <a:moveTo>
                    <a:pt x="8612890" y="1"/>
                  </a:moveTo>
                  <a:lnTo>
                    <a:pt x="9668568" y="1"/>
                  </a:lnTo>
                  <a:lnTo>
                    <a:pt x="9668568" y="14659"/>
                  </a:lnTo>
                  <a:lnTo>
                    <a:pt x="8612890" y="14659"/>
                  </a:lnTo>
                  <a:close/>
                  <a:moveTo>
                    <a:pt x="8042875" y="1"/>
                  </a:moveTo>
                  <a:lnTo>
                    <a:pt x="8501703" y="1"/>
                  </a:lnTo>
                  <a:lnTo>
                    <a:pt x="8501703" y="14659"/>
                  </a:lnTo>
                  <a:lnTo>
                    <a:pt x="8042875" y="14659"/>
                  </a:lnTo>
                  <a:close/>
                  <a:moveTo>
                    <a:pt x="7193139" y="1"/>
                  </a:moveTo>
                  <a:lnTo>
                    <a:pt x="7667970" y="1"/>
                  </a:lnTo>
                  <a:lnTo>
                    <a:pt x="7674758" y="14659"/>
                  </a:lnTo>
                  <a:lnTo>
                    <a:pt x="7193139" y="14659"/>
                  </a:lnTo>
                  <a:close/>
                  <a:moveTo>
                    <a:pt x="6188669" y="1"/>
                  </a:moveTo>
                  <a:lnTo>
                    <a:pt x="7080275" y="1"/>
                  </a:lnTo>
                  <a:lnTo>
                    <a:pt x="7080275" y="14659"/>
                  </a:lnTo>
                  <a:lnTo>
                    <a:pt x="6188669" y="14659"/>
                  </a:lnTo>
                  <a:close/>
                  <a:moveTo>
                    <a:pt x="5574793" y="1"/>
                  </a:moveTo>
                  <a:lnTo>
                    <a:pt x="6073294" y="1"/>
                  </a:lnTo>
                  <a:lnTo>
                    <a:pt x="6073294" y="14659"/>
                  </a:lnTo>
                  <a:lnTo>
                    <a:pt x="5574793" y="14659"/>
                  </a:lnTo>
                  <a:close/>
                  <a:moveTo>
                    <a:pt x="4792811" y="1"/>
                  </a:moveTo>
                  <a:lnTo>
                    <a:pt x="5291307" y="1"/>
                  </a:lnTo>
                  <a:lnTo>
                    <a:pt x="5291307" y="14659"/>
                  </a:lnTo>
                  <a:lnTo>
                    <a:pt x="4792811" y="14659"/>
                  </a:lnTo>
                  <a:close/>
                  <a:moveTo>
                    <a:pt x="2285298" y="1"/>
                  </a:moveTo>
                  <a:lnTo>
                    <a:pt x="3183254" y="1"/>
                  </a:lnTo>
                  <a:lnTo>
                    <a:pt x="3183254" y="14659"/>
                  </a:lnTo>
                  <a:lnTo>
                    <a:pt x="2285298" y="14659"/>
                  </a:lnTo>
                  <a:close/>
                  <a:moveTo>
                    <a:pt x="985097" y="1"/>
                  </a:moveTo>
                  <a:lnTo>
                    <a:pt x="1846470" y="1"/>
                  </a:lnTo>
                  <a:lnTo>
                    <a:pt x="1869376" y="14659"/>
                  </a:lnTo>
                  <a:lnTo>
                    <a:pt x="985097" y="14659"/>
                  </a:lnTo>
                  <a:close/>
                  <a:moveTo>
                    <a:pt x="0" y="1"/>
                  </a:moveTo>
                  <a:lnTo>
                    <a:pt x="877145" y="1"/>
                  </a:lnTo>
                  <a:lnTo>
                    <a:pt x="877145" y="14659"/>
                  </a:lnTo>
                  <a:lnTo>
                    <a:pt x="0" y="14659"/>
                  </a:lnTo>
                  <a:close/>
                  <a:moveTo>
                    <a:pt x="3702830" y="0"/>
                  </a:moveTo>
                  <a:lnTo>
                    <a:pt x="4262563" y="0"/>
                  </a:lnTo>
                  <a:lnTo>
                    <a:pt x="4284257" y="14658"/>
                  </a:lnTo>
                  <a:lnTo>
                    <a:pt x="3681132" y="146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90000" bIns="90000" rtlCol="0" anchor="t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uppieren 63">
            <a:extLst>
              <a:ext uri="{FF2B5EF4-FFF2-40B4-BE49-F238E27FC236}">
                <a16:creationId xmlns:a16="http://schemas.microsoft.com/office/drawing/2014/main" id="{02F4A5DE-7914-45F4-8396-F3B12B22806B}"/>
              </a:ext>
            </a:extLst>
          </p:cNvPr>
          <p:cNvGrpSpPr/>
          <p:nvPr userDrawn="1"/>
        </p:nvGrpSpPr>
        <p:grpSpPr>
          <a:xfrm>
            <a:off x="4239979" y="5189705"/>
            <a:ext cx="4472612" cy="405933"/>
            <a:chOff x="4239977" y="4643999"/>
            <a:chExt cx="4472612" cy="396002"/>
          </a:xfrm>
        </p:grpSpPr>
        <p:sp>
          <p:nvSpPr>
            <p:cNvPr id="40" name="&lt; back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15846B2-BCE2-4991-AD3D-FAE46768D10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315320" y="4804666"/>
              <a:ext cx="93800" cy="99082"/>
            </a:xfrm>
            <a:custGeom>
              <a:avLst/>
              <a:gdLst>
                <a:gd name="connsiteX0" fmla="*/ 65408 w 153292"/>
                <a:gd name="connsiteY0" fmla="*/ 0 h 161924"/>
                <a:gd name="connsiteX1" fmla="*/ 90769 w 153292"/>
                <a:gd name="connsiteY1" fmla="*/ 0 h 161924"/>
                <a:gd name="connsiteX2" fmla="*/ 153292 w 153292"/>
                <a:gd name="connsiteY2" fmla="*/ 80962 h 161924"/>
                <a:gd name="connsiteX3" fmla="*/ 90769 w 153292"/>
                <a:gd name="connsiteY3" fmla="*/ 161924 h 161924"/>
                <a:gd name="connsiteX4" fmla="*/ 65408 w 153292"/>
                <a:gd name="connsiteY4" fmla="*/ 161924 h 161924"/>
                <a:gd name="connsiteX5" fmla="*/ 127931 w 153292"/>
                <a:gd name="connsiteY5" fmla="*/ 80962 h 161924"/>
                <a:gd name="connsiteX6" fmla="*/ 0 w 153292"/>
                <a:gd name="connsiteY6" fmla="*/ 0 h 161924"/>
                <a:gd name="connsiteX7" fmla="*/ 25361 w 153292"/>
                <a:gd name="connsiteY7" fmla="*/ 0 h 161924"/>
                <a:gd name="connsiteX8" fmla="*/ 87884 w 153292"/>
                <a:gd name="connsiteY8" fmla="*/ 80962 h 161924"/>
                <a:gd name="connsiteX9" fmla="*/ 25361 w 153292"/>
                <a:gd name="connsiteY9" fmla="*/ 161924 h 161924"/>
                <a:gd name="connsiteX10" fmla="*/ 0 w 153292"/>
                <a:gd name="connsiteY10" fmla="*/ 161924 h 161924"/>
                <a:gd name="connsiteX11" fmla="*/ 62523 w 153292"/>
                <a:gd name="connsiteY11" fmla="*/ 80962 h 16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292" h="161924">
                  <a:moveTo>
                    <a:pt x="65408" y="0"/>
                  </a:moveTo>
                  <a:lnTo>
                    <a:pt x="90769" y="0"/>
                  </a:lnTo>
                  <a:lnTo>
                    <a:pt x="153292" y="80962"/>
                  </a:lnTo>
                  <a:lnTo>
                    <a:pt x="90769" y="161924"/>
                  </a:lnTo>
                  <a:lnTo>
                    <a:pt x="65408" y="161924"/>
                  </a:lnTo>
                  <a:lnTo>
                    <a:pt x="127931" y="80962"/>
                  </a:lnTo>
                  <a:close/>
                  <a:moveTo>
                    <a:pt x="0" y="0"/>
                  </a:moveTo>
                  <a:lnTo>
                    <a:pt x="25361" y="0"/>
                  </a:lnTo>
                  <a:lnTo>
                    <a:pt x="87884" y="80962"/>
                  </a:lnTo>
                  <a:lnTo>
                    <a:pt x="25361" y="161924"/>
                  </a:lnTo>
                  <a:lnTo>
                    <a:pt x="0" y="161924"/>
                  </a:lnTo>
                  <a:lnTo>
                    <a:pt x="62523" y="80962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chemeClr val="accent1">
                    <a:alpha val="4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back link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98363A0-1A46-40A8-BB44-0D535A3F94C4}"/>
                </a:ext>
              </a:extLst>
            </p:cNvPr>
            <p:cNvSpPr/>
            <p:nvPr userDrawn="1"/>
          </p:nvSpPr>
          <p:spPr>
            <a:xfrm>
              <a:off x="6146220" y="4643999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previous</a:t>
              </a:r>
            </a:p>
          </p:txBody>
        </p:sp>
        <p:sp>
          <p:nvSpPr>
            <p:cNvPr id="46" name="Freihandform: Form 97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05DEDBE4-705E-443C-A546-73154E7B5C8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5711670" y="4804666"/>
              <a:ext cx="53776" cy="99082"/>
            </a:xfrm>
            <a:custGeom>
              <a:avLst/>
              <a:gdLst>
                <a:gd name="connsiteX0" fmla="*/ 23824 w 82557"/>
                <a:gd name="connsiteY0" fmla="*/ 0 h 152109"/>
                <a:gd name="connsiteX1" fmla="*/ 0 w 82557"/>
                <a:gd name="connsiteY1" fmla="*/ 0 h 152109"/>
                <a:gd name="connsiteX2" fmla="*/ 58734 w 82557"/>
                <a:gd name="connsiteY2" fmla="*/ 76055 h 152109"/>
                <a:gd name="connsiteX3" fmla="*/ 0 w 82557"/>
                <a:gd name="connsiteY3" fmla="*/ 152109 h 152109"/>
                <a:gd name="connsiteX4" fmla="*/ 23824 w 82557"/>
                <a:gd name="connsiteY4" fmla="*/ 152109 h 152109"/>
                <a:gd name="connsiteX5" fmla="*/ 82557 w 82557"/>
                <a:gd name="connsiteY5" fmla="*/ 76055 h 15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57" h="152109">
                  <a:moveTo>
                    <a:pt x="23824" y="0"/>
                  </a:moveTo>
                  <a:lnTo>
                    <a:pt x="0" y="0"/>
                  </a:lnTo>
                  <a:lnTo>
                    <a:pt x="58734" y="76055"/>
                  </a:lnTo>
                  <a:lnTo>
                    <a:pt x="0" y="152109"/>
                  </a:lnTo>
                  <a:lnTo>
                    <a:pt x="23824" y="152109"/>
                  </a:lnTo>
                  <a:lnTo>
                    <a:pt x="82557" y="7605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back link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D4BEB01F-17B1-40AE-8E2C-292DB3B879D5}"/>
                </a:ext>
              </a:extLst>
            </p:cNvPr>
            <p:cNvSpPr/>
            <p:nvPr userDrawn="1"/>
          </p:nvSpPr>
          <p:spPr>
            <a:xfrm>
              <a:off x="5522558" y="4643999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last visited</a:t>
              </a:r>
            </a:p>
          </p:txBody>
        </p:sp>
        <p:sp>
          <p:nvSpPr>
            <p:cNvPr id="48" name="back link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876CD2B4-140C-4A21-93A5-5A5D9EEA197A}"/>
                </a:ext>
              </a:extLst>
            </p:cNvPr>
            <p:cNvSpPr/>
            <p:nvPr userDrawn="1"/>
          </p:nvSpPr>
          <p:spPr>
            <a:xfrm>
              <a:off x="4239977" y="4643999"/>
              <a:ext cx="1009433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close</a:t>
              </a:r>
            </a:p>
          </p:txBody>
        </p:sp>
        <p:sp>
          <p:nvSpPr>
            <p:cNvPr id="49" name="forward link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CDB60AC2-BAE1-4587-987A-C6EDB734B3A5}"/>
                </a:ext>
              </a:extLst>
            </p:cNvPr>
            <p:cNvSpPr/>
            <p:nvPr userDrawn="1"/>
          </p:nvSpPr>
          <p:spPr>
            <a:xfrm>
              <a:off x="7636447" y="4644001"/>
              <a:ext cx="1076142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#1</a:t>
              </a:r>
            </a:p>
          </p:txBody>
        </p:sp>
      </p:grpSp>
      <p:sp>
        <p:nvSpPr>
          <p:cNvPr id="54" name="Titel 1">
            <a:extLst>
              <a:ext uri="{FF2B5EF4-FFF2-40B4-BE49-F238E27FC236}">
                <a16:creationId xmlns:a16="http://schemas.microsoft.com/office/drawing/2014/main" id="{BC7A63D6-4834-4AEC-AD86-A42908D15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36562"/>
            <a:ext cx="8280000" cy="216712"/>
          </a:xfrm>
          <a:noFill/>
        </p:spPr>
        <p:txBody>
          <a:bodyPr/>
          <a:lstStyle>
            <a:lvl1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GB" noProof="0" dirty="0"/>
              <a:t>Description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A9ED5DA-DCFF-447E-B139-DE0F076DFF5D}"/>
              </a:ext>
            </a:extLst>
          </p:cNvPr>
          <p:cNvGrpSpPr/>
          <p:nvPr userDrawn="1"/>
        </p:nvGrpSpPr>
        <p:grpSpPr>
          <a:xfrm>
            <a:off x="430809" y="2592000"/>
            <a:ext cx="3061115" cy="2016000"/>
            <a:chOff x="430809" y="2592000"/>
            <a:chExt cx="3061115" cy="2016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5" name="Rechteck 34">
              <a:extLst>
                <a:ext uri="{FF2B5EF4-FFF2-40B4-BE49-F238E27FC236}">
                  <a16:creationId xmlns:a16="http://schemas.microsoft.com/office/drawing/2014/main" id="{B54D2670-EB70-4226-BD8D-EFD8AC964190}"/>
                </a:ext>
              </a:extLst>
            </p:cNvPr>
            <p:cNvSpPr>
              <a:spLocks/>
            </p:cNvSpPr>
            <p:nvPr userDrawn="1"/>
          </p:nvSpPr>
          <p:spPr>
            <a:xfrm>
              <a:off x="430809" y="2592000"/>
              <a:ext cx="972000" cy="972000"/>
            </a:xfrm>
            <a:prstGeom prst="rect">
              <a:avLst/>
            </a:prstGeom>
            <a:blipFill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6" name="Rechteck 31">
              <a:extLst>
                <a:ext uri="{FF2B5EF4-FFF2-40B4-BE49-F238E27FC236}">
                  <a16:creationId xmlns:a16="http://schemas.microsoft.com/office/drawing/2014/main" id="{40B12E61-22A2-4830-8231-EF478E75D3C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809" y="3636000"/>
              <a:ext cx="972000" cy="972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7" name="Rechteck 32">
              <a:extLst>
                <a:ext uri="{FF2B5EF4-FFF2-40B4-BE49-F238E27FC236}">
                  <a16:creationId xmlns:a16="http://schemas.microsoft.com/office/drawing/2014/main" id="{A1EE26D7-8D49-461F-BEE8-C226FCA52F26}"/>
                </a:ext>
              </a:extLst>
            </p:cNvPr>
            <p:cNvSpPr>
              <a:spLocks/>
            </p:cNvSpPr>
            <p:nvPr userDrawn="1"/>
          </p:nvSpPr>
          <p:spPr>
            <a:xfrm>
              <a:off x="1476393" y="3636000"/>
              <a:ext cx="972000" cy="972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-893" t="-2697" r="-3640"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58" name="Rechteck 35">
              <a:extLst>
                <a:ext uri="{FF2B5EF4-FFF2-40B4-BE49-F238E27FC236}">
                  <a16:creationId xmlns:a16="http://schemas.microsoft.com/office/drawing/2014/main" id="{65F5E591-9F43-4268-AE88-75DE8AED36C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19924" y="3636000"/>
              <a:ext cx="972000" cy="972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78F1E"/>
                </a:solidFill>
              </a:endParaRPr>
            </a:p>
          </p:txBody>
        </p:sp>
        <p:sp>
          <p:nvSpPr>
            <p:cNvPr id="62" name="Rechteck 36">
              <a:extLst>
                <a:ext uri="{FF2B5EF4-FFF2-40B4-BE49-F238E27FC236}">
                  <a16:creationId xmlns:a16="http://schemas.microsoft.com/office/drawing/2014/main" id="{8E2B6366-6687-494A-8DFB-15FF7908FE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75722" y="2592000"/>
              <a:ext cx="972000" cy="9720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F0A5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38865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gradFill>
          <a:gsLst>
            <a:gs pos="0">
              <a:schemeClr val="tx1"/>
            </a:gs>
            <a:gs pos="10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3865" y="1485167"/>
            <a:ext cx="8280000" cy="21012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4400" noProof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GB" noProof="0" dirty="0"/>
              <a:t>Chapter</a:t>
            </a:r>
          </a:p>
        </p:txBody>
      </p:sp>
      <p:sp>
        <p:nvSpPr>
          <p:cNvPr id="5" name="Rechteck 373"/>
          <p:cNvSpPr>
            <a:spLocks noChangeAspect="1"/>
          </p:cNvSpPr>
          <p:nvPr userDrawn="1"/>
        </p:nvSpPr>
        <p:spPr>
          <a:xfrm flipH="1">
            <a:off x="5652875" y="506775"/>
            <a:ext cx="3059585" cy="3079652"/>
          </a:xfrm>
          <a:custGeom>
            <a:avLst/>
            <a:gdLst/>
            <a:ahLst/>
            <a:cxnLst/>
            <a:rect l="l" t="t" r="r" b="b"/>
            <a:pathLst>
              <a:path w="3059585" h="3060642">
                <a:moveTo>
                  <a:pt x="972000" y="2088642"/>
                </a:moveTo>
                <a:lnTo>
                  <a:pt x="0" y="2088642"/>
                </a:lnTo>
                <a:lnTo>
                  <a:pt x="0" y="3060642"/>
                </a:lnTo>
                <a:lnTo>
                  <a:pt x="972000" y="3060642"/>
                </a:lnTo>
                <a:close/>
                <a:moveTo>
                  <a:pt x="972000" y="1044526"/>
                </a:moveTo>
                <a:lnTo>
                  <a:pt x="0" y="1044526"/>
                </a:lnTo>
                <a:lnTo>
                  <a:pt x="0" y="2016526"/>
                </a:lnTo>
                <a:lnTo>
                  <a:pt x="972000" y="2016526"/>
                </a:lnTo>
                <a:close/>
                <a:moveTo>
                  <a:pt x="2015793" y="1044526"/>
                </a:moveTo>
                <a:lnTo>
                  <a:pt x="1043793" y="1044526"/>
                </a:lnTo>
                <a:lnTo>
                  <a:pt x="1043793" y="2016526"/>
                </a:lnTo>
                <a:lnTo>
                  <a:pt x="2015793" y="2016526"/>
                </a:lnTo>
                <a:close/>
                <a:moveTo>
                  <a:pt x="3059585" y="583"/>
                </a:moveTo>
                <a:lnTo>
                  <a:pt x="2087585" y="583"/>
                </a:lnTo>
                <a:lnTo>
                  <a:pt x="2087585" y="972583"/>
                </a:lnTo>
                <a:lnTo>
                  <a:pt x="3059585" y="972583"/>
                </a:lnTo>
                <a:close/>
                <a:moveTo>
                  <a:pt x="972000" y="0"/>
                </a:moveTo>
                <a:lnTo>
                  <a:pt x="0" y="0"/>
                </a:lnTo>
                <a:lnTo>
                  <a:pt x="0" y="972000"/>
                </a:lnTo>
                <a:lnTo>
                  <a:pt x="972000" y="972000"/>
                </a:lnTo>
                <a:close/>
                <a:moveTo>
                  <a:pt x="2015793" y="0"/>
                </a:moveTo>
                <a:lnTo>
                  <a:pt x="1043793" y="0"/>
                </a:lnTo>
                <a:lnTo>
                  <a:pt x="1043793" y="972000"/>
                </a:lnTo>
                <a:lnTo>
                  <a:pt x="2015793" y="97200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bIns="72000" rtlCol="0" anchor="b"/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800" noProof="0" dirty="0">
              <a:solidFill>
                <a:srgbClr val="004182"/>
              </a:solidFill>
            </a:endParaRPr>
          </a:p>
        </p:txBody>
      </p:sp>
      <p:sp>
        <p:nvSpPr>
          <p:cNvPr id="6" name="Freihandform: Form 49">
            <a:extLst>
              <a:ext uri="{FF2B5EF4-FFF2-40B4-BE49-F238E27FC236}">
                <a16:creationId xmlns:a16="http://schemas.microsoft.com/office/drawing/2014/main" id="{D2F6692B-6E9B-4C6D-ACEC-1A70DCD4CA65}"/>
              </a:ext>
            </a:extLst>
          </p:cNvPr>
          <p:cNvSpPr>
            <a:spLocks noChangeAspect="1"/>
          </p:cNvSpPr>
          <p:nvPr userDrawn="1"/>
        </p:nvSpPr>
        <p:spPr>
          <a:xfrm>
            <a:off x="7655145" y="4833046"/>
            <a:ext cx="1057447" cy="184740"/>
          </a:xfrm>
          <a:custGeom>
            <a:avLst/>
            <a:gdLst>
              <a:gd name="connsiteX0" fmla="*/ 4196821 w 11362354"/>
              <a:gd name="connsiteY0" fmla="*/ 1846406 h 1972800"/>
              <a:gd name="connsiteX1" fmla="*/ 4515841 w 11362354"/>
              <a:gd name="connsiteY1" fmla="*/ 1846406 h 1972800"/>
              <a:gd name="connsiteX2" fmla="*/ 4302401 w 11362354"/>
              <a:gd name="connsiteY2" fmla="*/ 1972800 h 1972800"/>
              <a:gd name="connsiteX3" fmla="*/ 4276590 w 11362354"/>
              <a:gd name="connsiteY3" fmla="*/ 1972800 h 1972800"/>
              <a:gd name="connsiteX4" fmla="*/ 10408772 w 11362354"/>
              <a:gd name="connsiteY4" fmla="*/ 1547682 h 1972800"/>
              <a:gd name="connsiteX5" fmla="*/ 11236685 w 11362354"/>
              <a:gd name="connsiteY5" fmla="*/ 1547682 h 1972800"/>
              <a:gd name="connsiteX6" fmla="*/ 11013744 w 11362354"/>
              <a:gd name="connsiteY6" fmla="*/ 1726479 h 1972800"/>
              <a:gd name="connsiteX7" fmla="*/ 10702056 w 11362354"/>
              <a:gd name="connsiteY7" fmla="*/ 1776200 h 1972800"/>
              <a:gd name="connsiteX8" fmla="*/ 10408772 w 11362354"/>
              <a:gd name="connsiteY8" fmla="*/ 1703049 h 1972800"/>
              <a:gd name="connsiteX9" fmla="*/ 9781432 w 11362354"/>
              <a:gd name="connsiteY9" fmla="*/ 1544408 h 1972800"/>
              <a:gd name="connsiteX10" fmla="*/ 10286039 w 11362354"/>
              <a:gd name="connsiteY10" fmla="*/ 1544408 h 1972800"/>
              <a:gd name="connsiteX11" fmla="*/ 10286039 w 11362354"/>
              <a:gd name="connsiteY11" fmla="*/ 1763438 h 1972800"/>
              <a:gd name="connsiteX12" fmla="*/ 9781432 w 11362354"/>
              <a:gd name="connsiteY12" fmla="*/ 1763438 h 1972800"/>
              <a:gd name="connsiteX13" fmla="*/ 8877431 w 11362354"/>
              <a:gd name="connsiteY13" fmla="*/ 1544408 h 1972800"/>
              <a:gd name="connsiteX14" fmla="*/ 9382033 w 11362354"/>
              <a:gd name="connsiteY14" fmla="*/ 1544408 h 1972800"/>
              <a:gd name="connsiteX15" fmla="*/ 9382033 w 11362354"/>
              <a:gd name="connsiteY15" fmla="*/ 1763438 h 1972800"/>
              <a:gd name="connsiteX16" fmla="*/ 8877431 w 11362354"/>
              <a:gd name="connsiteY16" fmla="*/ 1763438 h 1972800"/>
              <a:gd name="connsiteX17" fmla="*/ 7955283 w 11362354"/>
              <a:gd name="connsiteY17" fmla="*/ 1544408 h 1972800"/>
              <a:gd name="connsiteX18" fmla="*/ 8501703 w 11362354"/>
              <a:gd name="connsiteY18" fmla="*/ 1544408 h 1972800"/>
              <a:gd name="connsiteX19" fmla="*/ 8501703 w 11362354"/>
              <a:gd name="connsiteY19" fmla="*/ 1763438 h 1972800"/>
              <a:gd name="connsiteX20" fmla="*/ 8046371 w 11362354"/>
              <a:gd name="connsiteY20" fmla="*/ 1763438 h 1972800"/>
              <a:gd name="connsiteX21" fmla="*/ 7193139 w 11362354"/>
              <a:gd name="connsiteY21" fmla="*/ 1544408 h 1972800"/>
              <a:gd name="connsiteX22" fmla="*/ 7648159 w 11362354"/>
              <a:gd name="connsiteY22" fmla="*/ 1544408 h 1972800"/>
              <a:gd name="connsiteX23" fmla="*/ 7648159 w 11362354"/>
              <a:gd name="connsiteY23" fmla="*/ 1763438 h 1972800"/>
              <a:gd name="connsiteX24" fmla="*/ 7193139 w 11362354"/>
              <a:gd name="connsiteY24" fmla="*/ 1763438 h 1972800"/>
              <a:gd name="connsiteX25" fmla="*/ 6188669 w 11362354"/>
              <a:gd name="connsiteY25" fmla="*/ 1544408 h 1972800"/>
              <a:gd name="connsiteX26" fmla="*/ 7080275 w 11362354"/>
              <a:gd name="connsiteY26" fmla="*/ 1544408 h 1972800"/>
              <a:gd name="connsiteX27" fmla="*/ 7080275 w 11362354"/>
              <a:gd name="connsiteY27" fmla="*/ 1763438 h 1972800"/>
              <a:gd name="connsiteX28" fmla="*/ 6188669 w 11362354"/>
              <a:gd name="connsiteY28" fmla="*/ 1763438 h 1972800"/>
              <a:gd name="connsiteX29" fmla="*/ 4886266 w 11362354"/>
              <a:gd name="connsiteY29" fmla="*/ 1544408 h 1972800"/>
              <a:gd name="connsiteX30" fmla="*/ 5979839 w 11362354"/>
              <a:gd name="connsiteY30" fmla="*/ 1544408 h 1972800"/>
              <a:gd name="connsiteX31" fmla="*/ 5557257 w 11362354"/>
              <a:gd name="connsiteY31" fmla="*/ 1763438 h 1972800"/>
              <a:gd name="connsiteX32" fmla="*/ 5308843 w 11362354"/>
              <a:gd name="connsiteY32" fmla="*/ 1763438 h 1972800"/>
              <a:gd name="connsiteX33" fmla="*/ 4886266 w 11362354"/>
              <a:gd name="connsiteY33" fmla="*/ 1544408 h 1972800"/>
              <a:gd name="connsiteX34" fmla="*/ 2285298 w 11362354"/>
              <a:gd name="connsiteY34" fmla="*/ 1544408 h 1972800"/>
              <a:gd name="connsiteX35" fmla="*/ 3183254 w 11362354"/>
              <a:gd name="connsiteY35" fmla="*/ 1544408 h 1972800"/>
              <a:gd name="connsiteX36" fmla="*/ 3183254 w 11362354"/>
              <a:gd name="connsiteY36" fmla="*/ 1763438 h 1972800"/>
              <a:gd name="connsiteX37" fmla="*/ 2285298 w 11362354"/>
              <a:gd name="connsiteY37" fmla="*/ 1763438 h 1972800"/>
              <a:gd name="connsiteX38" fmla="*/ 1699767 w 11362354"/>
              <a:gd name="connsiteY38" fmla="*/ 1544408 h 1972800"/>
              <a:gd name="connsiteX39" fmla="*/ 2161050 w 11362354"/>
              <a:gd name="connsiteY39" fmla="*/ 1544408 h 1972800"/>
              <a:gd name="connsiteX40" fmla="*/ 2265828 w 11362354"/>
              <a:gd name="connsiteY40" fmla="*/ 1763438 h 1972800"/>
              <a:gd name="connsiteX41" fmla="*/ 1796468 w 11362354"/>
              <a:gd name="connsiteY41" fmla="*/ 1763438 h 1972800"/>
              <a:gd name="connsiteX42" fmla="*/ 985097 w 11362354"/>
              <a:gd name="connsiteY42" fmla="*/ 1544408 h 1972800"/>
              <a:gd name="connsiteX43" fmla="*/ 1468672 w 11362354"/>
              <a:gd name="connsiteY43" fmla="*/ 1544408 h 1972800"/>
              <a:gd name="connsiteX44" fmla="*/ 1468672 w 11362354"/>
              <a:gd name="connsiteY44" fmla="*/ 1763438 h 1972800"/>
              <a:gd name="connsiteX45" fmla="*/ 985097 w 11362354"/>
              <a:gd name="connsiteY45" fmla="*/ 1763438 h 1972800"/>
              <a:gd name="connsiteX46" fmla="*/ 0 w 11362354"/>
              <a:gd name="connsiteY46" fmla="*/ 1544408 h 1972800"/>
              <a:gd name="connsiteX47" fmla="*/ 506025 w 11362354"/>
              <a:gd name="connsiteY47" fmla="*/ 1544408 h 1972800"/>
              <a:gd name="connsiteX48" fmla="*/ 506025 w 11362354"/>
              <a:gd name="connsiteY48" fmla="*/ 1763438 h 1972800"/>
              <a:gd name="connsiteX49" fmla="*/ 498505 w 11362354"/>
              <a:gd name="connsiteY49" fmla="*/ 1763438 h 1972800"/>
              <a:gd name="connsiteX50" fmla="*/ 7520 w 11362354"/>
              <a:gd name="connsiteY50" fmla="*/ 1763438 h 1972800"/>
              <a:gd name="connsiteX51" fmla="*/ 0 w 11362354"/>
              <a:gd name="connsiteY51" fmla="*/ 1763438 h 1972800"/>
              <a:gd name="connsiteX52" fmla="*/ 3478763 w 11362354"/>
              <a:gd name="connsiteY52" fmla="*/ 1544407 h 1972800"/>
              <a:gd name="connsiteX53" fmla="*/ 4486152 w 11362354"/>
              <a:gd name="connsiteY53" fmla="*/ 1544407 h 1972800"/>
              <a:gd name="connsiteX54" fmla="*/ 4479313 w 11362354"/>
              <a:gd name="connsiteY54" fmla="*/ 1555187 h 1972800"/>
              <a:gd name="connsiteX55" fmla="*/ 4654042 w 11362354"/>
              <a:gd name="connsiteY55" fmla="*/ 1763437 h 1972800"/>
              <a:gd name="connsiteX56" fmla="*/ 3697470 w 11362354"/>
              <a:gd name="connsiteY56" fmla="*/ 1763437 h 1972800"/>
              <a:gd name="connsiteX57" fmla="*/ 3478763 w 11362354"/>
              <a:gd name="connsiteY57" fmla="*/ 1544407 h 1972800"/>
              <a:gd name="connsiteX58" fmla="*/ 10408772 w 11362354"/>
              <a:gd name="connsiteY58" fmla="*/ 1290902 h 1972800"/>
              <a:gd name="connsiteX59" fmla="*/ 10568570 w 11362354"/>
              <a:gd name="connsiteY59" fmla="*/ 1290902 h 1972800"/>
              <a:gd name="connsiteX60" fmla="*/ 10590729 w 11362354"/>
              <a:gd name="connsiteY60" fmla="*/ 1313870 h 1972800"/>
              <a:gd name="connsiteX61" fmla="*/ 10721250 w 11362354"/>
              <a:gd name="connsiteY61" fmla="*/ 1365562 h 1972800"/>
              <a:gd name="connsiteX62" fmla="*/ 10855315 w 11362354"/>
              <a:gd name="connsiteY62" fmla="*/ 1290902 h 1972800"/>
              <a:gd name="connsiteX63" fmla="*/ 11214890 w 11362354"/>
              <a:gd name="connsiteY63" fmla="*/ 1290902 h 1972800"/>
              <a:gd name="connsiteX64" fmla="*/ 11346112 w 11362354"/>
              <a:gd name="connsiteY64" fmla="*/ 1290902 h 1972800"/>
              <a:gd name="connsiteX65" fmla="*/ 11280882 w 11362354"/>
              <a:gd name="connsiteY65" fmla="*/ 1465414 h 1972800"/>
              <a:gd name="connsiteX66" fmla="*/ 11214890 w 11362354"/>
              <a:gd name="connsiteY66" fmla="*/ 1465414 h 1972800"/>
              <a:gd name="connsiteX67" fmla="*/ 10408772 w 11362354"/>
              <a:gd name="connsiteY67" fmla="*/ 1465414 h 1972800"/>
              <a:gd name="connsiteX68" fmla="*/ 3354588 w 11362354"/>
              <a:gd name="connsiteY68" fmla="*/ 1288169 h 1972800"/>
              <a:gd name="connsiteX69" fmla="*/ 3891084 w 11362354"/>
              <a:gd name="connsiteY69" fmla="*/ 1288169 h 1972800"/>
              <a:gd name="connsiteX70" fmla="*/ 3982693 w 11362354"/>
              <a:gd name="connsiteY70" fmla="*/ 1333215 h 1972800"/>
              <a:gd name="connsiteX71" fmla="*/ 4074304 w 11362354"/>
              <a:gd name="connsiteY71" fmla="*/ 1288169 h 1972800"/>
              <a:gd name="connsiteX72" fmla="*/ 4610046 w 11362354"/>
              <a:gd name="connsiteY72" fmla="*/ 1288169 h 1972800"/>
              <a:gd name="connsiteX73" fmla="*/ 4535426 w 11362354"/>
              <a:gd name="connsiteY73" fmla="*/ 1462313 h 1972800"/>
              <a:gd name="connsiteX74" fmla="*/ 3429061 w 11362354"/>
              <a:gd name="connsiteY74" fmla="*/ 1462313 h 1972800"/>
              <a:gd name="connsiteX75" fmla="*/ 3354588 w 11362354"/>
              <a:gd name="connsiteY75" fmla="*/ 1288169 h 1972800"/>
              <a:gd name="connsiteX76" fmla="*/ 9781432 w 11362354"/>
              <a:gd name="connsiteY76" fmla="*/ 1288165 h 1972800"/>
              <a:gd name="connsiteX77" fmla="*/ 10286039 w 11362354"/>
              <a:gd name="connsiteY77" fmla="*/ 1288165 h 1972800"/>
              <a:gd name="connsiteX78" fmla="*/ 10286039 w 11362354"/>
              <a:gd name="connsiteY78" fmla="*/ 1462314 h 1972800"/>
              <a:gd name="connsiteX79" fmla="*/ 9781432 w 11362354"/>
              <a:gd name="connsiteY79" fmla="*/ 1462314 h 1972800"/>
              <a:gd name="connsiteX80" fmla="*/ 8877431 w 11362354"/>
              <a:gd name="connsiteY80" fmla="*/ 1288165 h 1972800"/>
              <a:gd name="connsiteX81" fmla="*/ 9382033 w 11362354"/>
              <a:gd name="connsiteY81" fmla="*/ 1288165 h 1972800"/>
              <a:gd name="connsiteX82" fmla="*/ 9382033 w 11362354"/>
              <a:gd name="connsiteY82" fmla="*/ 1462314 h 1972800"/>
              <a:gd name="connsiteX83" fmla="*/ 8877431 w 11362354"/>
              <a:gd name="connsiteY83" fmla="*/ 1462314 h 1972800"/>
              <a:gd name="connsiteX84" fmla="*/ 7848731 w 11362354"/>
              <a:gd name="connsiteY84" fmla="*/ 1288165 h 1972800"/>
              <a:gd name="connsiteX85" fmla="*/ 8501703 w 11362354"/>
              <a:gd name="connsiteY85" fmla="*/ 1288165 h 1972800"/>
              <a:gd name="connsiteX86" fmla="*/ 8501703 w 11362354"/>
              <a:gd name="connsiteY86" fmla="*/ 1462314 h 1972800"/>
              <a:gd name="connsiteX87" fmla="*/ 7921150 w 11362354"/>
              <a:gd name="connsiteY87" fmla="*/ 1462314 h 1972800"/>
              <a:gd name="connsiteX88" fmla="*/ 7193139 w 11362354"/>
              <a:gd name="connsiteY88" fmla="*/ 1288165 h 1972800"/>
              <a:gd name="connsiteX89" fmla="*/ 7648159 w 11362354"/>
              <a:gd name="connsiteY89" fmla="*/ 1288165 h 1972800"/>
              <a:gd name="connsiteX90" fmla="*/ 7648159 w 11362354"/>
              <a:gd name="connsiteY90" fmla="*/ 1462314 h 1972800"/>
              <a:gd name="connsiteX91" fmla="*/ 7193139 w 11362354"/>
              <a:gd name="connsiteY91" fmla="*/ 1462314 h 1972800"/>
              <a:gd name="connsiteX92" fmla="*/ 6188669 w 11362354"/>
              <a:gd name="connsiteY92" fmla="*/ 1288165 h 1972800"/>
              <a:gd name="connsiteX93" fmla="*/ 6674501 w 11362354"/>
              <a:gd name="connsiteY93" fmla="*/ 1288165 h 1972800"/>
              <a:gd name="connsiteX94" fmla="*/ 6674501 w 11362354"/>
              <a:gd name="connsiteY94" fmla="*/ 1351991 h 1972800"/>
              <a:gd name="connsiteX95" fmla="*/ 7080275 w 11362354"/>
              <a:gd name="connsiteY95" fmla="*/ 1351991 h 1972800"/>
              <a:gd name="connsiteX96" fmla="*/ 7080275 w 11362354"/>
              <a:gd name="connsiteY96" fmla="*/ 1462314 h 1972800"/>
              <a:gd name="connsiteX97" fmla="*/ 6188669 w 11362354"/>
              <a:gd name="connsiteY97" fmla="*/ 1462314 h 1972800"/>
              <a:gd name="connsiteX98" fmla="*/ 4794722 w 11362354"/>
              <a:gd name="connsiteY98" fmla="*/ 1288165 h 1972800"/>
              <a:gd name="connsiteX99" fmla="*/ 5308313 w 11362354"/>
              <a:gd name="connsiteY99" fmla="*/ 1288165 h 1972800"/>
              <a:gd name="connsiteX100" fmla="*/ 5433050 w 11362354"/>
              <a:gd name="connsiteY100" fmla="*/ 1363467 h 1972800"/>
              <a:gd name="connsiteX101" fmla="*/ 5557791 w 11362354"/>
              <a:gd name="connsiteY101" fmla="*/ 1288165 h 1972800"/>
              <a:gd name="connsiteX102" fmla="*/ 6071387 w 11362354"/>
              <a:gd name="connsiteY102" fmla="*/ 1288165 h 1972800"/>
              <a:gd name="connsiteX103" fmla="*/ 6026879 w 11362354"/>
              <a:gd name="connsiteY103" fmla="*/ 1462314 h 1972800"/>
              <a:gd name="connsiteX104" fmla="*/ 4839225 w 11362354"/>
              <a:gd name="connsiteY104" fmla="*/ 1462314 h 1972800"/>
              <a:gd name="connsiteX105" fmla="*/ 4794722 w 11362354"/>
              <a:gd name="connsiteY105" fmla="*/ 1288165 h 1972800"/>
              <a:gd name="connsiteX106" fmla="*/ 2285298 w 11362354"/>
              <a:gd name="connsiteY106" fmla="*/ 1288165 h 1972800"/>
              <a:gd name="connsiteX107" fmla="*/ 2771132 w 11362354"/>
              <a:gd name="connsiteY107" fmla="*/ 1288165 h 1972800"/>
              <a:gd name="connsiteX108" fmla="*/ 2771132 w 11362354"/>
              <a:gd name="connsiteY108" fmla="*/ 1351991 h 1972800"/>
              <a:gd name="connsiteX109" fmla="*/ 3183254 w 11362354"/>
              <a:gd name="connsiteY109" fmla="*/ 1351991 h 1972800"/>
              <a:gd name="connsiteX110" fmla="*/ 3183254 w 11362354"/>
              <a:gd name="connsiteY110" fmla="*/ 1462314 h 1972800"/>
              <a:gd name="connsiteX111" fmla="*/ 2285298 w 11362354"/>
              <a:gd name="connsiteY111" fmla="*/ 1462314 h 1972800"/>
              <a:gd name="connsiteX112" fmla="*/ 1586644 w 11362354"/>
              <a:gd name="connsiteY112" fmla="*/ 1288165 h 1972800"/>
              <a:gd name="connsiteX113" fmla="*/ 2038472 w 11362354"/>
              <a:gd name="connsiteY113" fmla="*/ 1288165 h 1972800"/>
              <a:gd name="connsiteX114" fmla="*/ 2121783 w 11362354"/>
              <a:gd name="connsiteY114" fmla="*/ 1462314 h 1972800"/>
              <a:gd name="connsiteX115" fmla="*/ 1663530 w 11362354"/>
              <a:gd name="connsiteY115" fmla="*/ 1462314 h 1972800"/>
              <a:gd name="connsiteX116" fmla="*/ 985097 w 11362354"/>
              <a:gd name="connsiteY116" fmla="*/ 1288165 h 1972800"/>
              <a:gd name="connsiteX117" fmla="*/ 1468672 w 11362354"/>
              <a:gd name="connsiteY117" fmla="*/ 1288165 h 1972800"/>
              <a:gd name="connsiteX118" fmla="*/ 1468672 w 11362354"/>
              <a:gd name="connsiteY118" fmla="*/ 1462314 h 1972800"/>
              <a:gd name="connsiteX119" fmla="*/ 985097 w 11362354"/>
              <a:gd name="connsiteY119" fmla="*/ 1462314 h 1972800"/>
              <a:gd name="connsiteX120" fmla="*/ 0 w 11362354"/>
              <a:gd name="connsiteY120" fmla="*/ 1288165 h 1972800"/>
              <a:gd name="connsiteX121" fmla="*/ 506025 w 11362354"/>
              <a:gd name="connsiteY121" fmla="*/ 1288165 h 1972800"/>
              <a:gd name="connsiteX122" fmla="*/ 506025 w 11362354"/>
              <a:gd name="connsiteY122" fmla="*/ 1462314 h 1972800"/>
              <a:gd name="connsiteX123" fmla="*/ 0 w 11362354"/>
              <a:gd name="connsiteY123" fmla="*/ 1462314 h 1972800"/>
              <a:gd name="connsiteX124" fmla="*/ 10408772 w 11362354"/>
              <a:gd name="connsiteY124" fmla="*/ 1157361 h 1972800"/>
              <a:gd name="connsiteX125" fmla="*/ 10468381 w 11362354"/>
              <a:gd name="connsiteY125" fmla="*/ 1208632 h 1972800"/>
              <a:gd name="connsiteX126" fmla="*/ 10408772 w 11362354"/>
              <a:gd name="connsiteY126" fmla="*/ 1208632 h 1972800"/>
              <a:gd name="connsiteX127" fmla="*/ 10816942 w 11362354"/>
              <a:gd name="connsiteY127" fmla="*/ 1078164 h 1972800"/>
              <a:gd name="connsiteX128" fmla="*/ 11358000 w 11362354"/>
              <a:gd name="connsiteY128" fmla="*/ 1078164 h 1972800"/>
              <a:gd name="connsiteX129" fmla="*/ 11359134 w 11362354"/>
              <a:gd name="connsiteY129" fmla="*/ 1208632 h 1972800"/>
              <a:gd name="connsiteX130" fmla="*/ 11359134 w 11362354"/>
              <a:gd name="connsiteY130" fmla="*/ 1208633 h 1972800"/>
              <a:gd name="connsiteX131" fmla="*/ 10871056 w 11362354"/>
              <a:gd name="connsiteY131" fmla="*/ 1208633 h 1972800"/>
              <a:gd name="connsiteX132" fmla="*/ 10871355 w 11362354"/>
              <a:gd name="connsiteY132" fmla="*/ 1205652 h 1972800"/>
              <a:gd name="connsiteX133" fmla="*/ 10808382 w 11362354"/>
              <a:gd name="connsiteY133" fmla="*/ 1078165 h 1972800"/>
              <a:gd name="connsiteX134" fmla="*/ 10816943 w 11362354"/>
              <a:gd name="connsiteY134" fmla="*/ 1078165 h 1972800"/>
              <a:gd name="connsiteX135" fmla="*/ 9781432 w 11362354"/>
              <a:gd name="connsiteY135" fmla="*/ 1075882 h 1972800"/>
              <a:gd name="connsiteX136" fmla="*/ 10286039 w 11362354"/>
              <a:gd name="connsiteY136" fmla="*/ 1075882 h 1972800"/>
              <a:gd name="connsiteX137" fmla="*/ 10286039 w 11362354"/>
              <a:gd name="connsiteY137" fmla="*/ 1206076 h 1972800"/>
              <a:gd name="connsiteX138" fmla="*/ 9781432 w 11362354"/>
              <a:gd name="connsiteY138" fmla="*/ 1206076 h 1972800"/>
              <a:gd name="connsiteX139" fmla="*/ 8877431 w 11362354"/>
              <a:gd name="connsiteY139" fmla="*/ 1075882 h 1972800"/>
              <a:gd name="connsiteX140" fmla="*/ 9382033 w 11362354"/>
              <a:gd name="connsiteY140" fmla="*/ 1075882 h 1972800"/>
              <a:gd name="connsiteX141" fmla="*/ 9382033 w 11362354"/>
              <a:gd name="connsiteY141" fmla="*/ 1206076 h 1972800"/>
              <a:gd name="connsiteX142" fmla="*/ 8877431 w 11362354"/>
              <a:gd name="connsiteY142" fmla="*/ 1206076 h 1972800"/>
              <a:gd name="connsiteX143" fmla="*/ 7760453 w 11362354"/>
              <a:gd name="connsiteY143" fmla="*/ 1075882 h 1972800"/>
              <a:gd name="connsiteX144" fmla="*/ 8501703 w 11362354"/>
              <a:gd name="connsiteY144" fmla="*/ 1075882 h 1972800"/>
              <a:gd name="connsiteX145" fmla="*/ 8501703 w 11362354"/>
              <a:gd name="connsiteY145" fmla="*/ 1206076 h 1972800"/>
              <a:gd name="connsiteX146" fmla="*/ 7814594 w 11362354"/>
              <a:gd name="connsiteY146" fmla="*/ 1206076 h 1972800"/>
              <a:gd name="connsiteX147" fmla="*/ 7193139 w 11362354"/>
              <a:gd name="connsiteY147" fmla="*/ 1075882 h 1972800"/>
              <a:gd name="connsiteX148" fmla="*/ 7648159 w 11362354"/>
              <a:gd name="connsiteY148" fmla="*/ 1075882 h 1972800"/>
              <a:gd name="connsiteX149" fmla="*/ 7648159 w 11362354"/>
              <a:gd name="connsiteY149" fmla="*/ 1206076 h 1972800"/>
              <a:gd name="connsiteX150" fmla="*/ 7193139 w 11362354"/>
              <a:gd name="connsiteY150" fmla="*/ 1206076 h 1972800"/>
              <a:gd name="connsiteX151" fmla="*/ 6188669 w 11362354"/>
              <a:gd name="connsiteY151" fmla="*/ 1075882 h 1972800"/>
              <a:gd name="connsiteX152" fmla="*/ 6674501 w 11362354"/>
              <a:gd name="connsiteY152" fmla="*/ 1075882 h 1972800"/>
              <a:gd name="connsiteX153" fmla="*/ 6674501 w 11362354"/>
              <a:gd name="connsiteY153" fmla="*/ 1206076 h 1972800"/>
              <a:gd name="connsiteX154" fmla="*/ 6188669 w 11362354"/>
              <a:gd name="connsiteY154" fmla="*/ 1206076 h 1972800"/>
              <a:gd name="connsiteX155" fmla="*/ 5574793 w 11362354"/>
              <a:gd name="connsiteY155" fmla="*/ 1075882 h 1972800"/>
              <a:gd name="connsiteX156" fmla="*/ 6073294 w 11362354"/>
              <a:gd name="connsiteY156" fmla="*/ 1075882 h 1972800"/>
              <a:gd name="connsiteX157" fmla="*/ 6073294 w 11362354"/>
              <a:gd name="connsiteY157" fmla="*/ 1206076 h 1972800"/>
              <a:gd name="connsiteX158" fmla="*/ 5574793 w 11362354"/>
              <a:gd name="connsiteY158" fmla="*/ 1206076 h 1972800"/>
              <a:gd name="connsiteX159" fmla="*/ 4792811 w 11362354"/>
              <a:gd name="connsiteY159" fmla="*/ 1075882 h 1972800"/>
              <a:gd name="connsiteX160" fmla="*/ 5291307 w 11362354"/>
              <a:gd name="connsiteY160" fmla="*/ 1075882 h 1972800"/>
              <a:gd name="connsiteX161" fmla="*/ 5291307 w 11362354"/>
              <a:gd name="connsiteY161" fmla="*/ 1206076 h 1972800"/>
              <a:gd name="connsiteX162" fmla="*/ 4792811 w 11362354"/>
              <a:gd name="connsiteY162" fmla="*/ 1206076 h 1972800"/>
              <a:gd name="connsiteX163" fmla="*/ 2285298 w 11362354"/>
              <a:gd name="connsiteY163" fmla="*/ 1075882 h 1972800"/>
              <a:gd name="connsiteX164" fmla="*/ 2771132 w 11362354"/>
              <a:gd name="connsiteY164" fmla="*/ 1075882 h 1972800"/>
              <a:gd name="connsiteX165" fmla="*/ 2771132 w 11362354"/>
              <a:gd name="connsiteY165" fmla="*/ 1206076 h 1972800"/>
              <a:gd name="connsiteX166" fmla="*/ 2285298 w 11362354"/>
              <a:gd name="connsiteY166" fmla="*/ 1206076 h 1972800"/>
              <a:gd name="connsiteX167" fmla="*/ 1492927 w 11362354"/>
              <a:gd name="connsiteY167" fmla="*/ 1075882 h 1972800"/>
              <a:gd name="connsiteX168" fmla="*/ 1945589 w 11362354"/>
              <a:gd name="connsiteY168" fmla="*/ 1075882 h 1972800"/>
              <a:gd name="connsiteX169" fmla="*/ 1940491 w 11362354"/>
              <a:gd name="connsiteY169" fmla="*/ 1080455 h 1972800"/>
              <a:gd name="connsiteX170" fmla="*/ 1939110 w 11362354"/>
              <a:gd name="connsiteY170" fmla="*/ 1080455 h 1972800"/>
              <a:gd name="connsiteX171" fmla="*/ 1939524 w 11362354"/>
              <a:gd name="connsiteY171" fmla="*/ 1081320 h 1972800"/>
              <a:gd name="connsiteX172" fmla="*/ 1938345 w 11362354"/>
              <a:gd name="connsiteY172" fmla="*/ 1082361 h 1972800"/>
              <a:gd name="connsiteX173" fmla="*/ 1940022 w 11362354"/>
              <a:gd name="connsiteY173" fmla="*/ 1082361 h 1972800"/>
              <a:gd name="connsiteX174" fmla="*/ 1999205 w 11362354"/>
              <a:gd name="connsiteY174" fmla="*/ 1206076 h 1972800"/>
              <a:gd name="connsiteX175" fmla="*/ 1550403 w 11362354"/>
              <a:gd name="connsiteY175" fmla="*/ 1206076 h 1972800"/>
              <a:gd name="connsiteX176" fmla="*/ 985097 w 11362354"/>
              <a:gd name="connsiteY176" fmla="*/ 1075882 h 1972800"/>
              <a:gd name="connsiteX177" fmla="*/ 1468672 w 11362354"/>
              <a:gd name="connsiteY177" fmla="*/ 1075882 h 1972800"/>
              <a:gd name="connsiteX178" fmla="*/ 1468672 w 11362354"/>
              <a:gd name="connsiteY178" fmla="*/ 1206076 h 1972800"/>
              <a:gd name="connsiteX179" fmla="*/ 985097 w 11362354"/>
              <a:gd name="connsiteY179" fmla="*/ 1206076 h 1972800"/>
              <a:gd name="connsiteX180" fmla="*/ 0 w 11362354"/>
              <a:gd name="connsiteY180" fmla="*/ 1075882 h 1972800"/>
              <a:gd name="connsiteX181" fmla="*/ 877145 w 11362354"/>
              <a:gd name="connsiteY181" fmla="*/ 1075882 h 1972800"/>
              <a:gd name="connsiteX182" fmla="*/ 877145 w 11362354"/>
              <a:gd name="connsiteY182" fmla="*/ 1098345 h 1972800"/>
              <a:gd name="connsiteX183" fmla="*/ 869625 w 11362354"/>
              <a:gd name="connsiteY183" fmla="*/ 1098345 h 1972800"/>
              <a:gd name="connsiteX184" fmla="*/ 506025 w 11362354"/>
              <a:gd name="connsiteY184" fmla="*/ 1098345 h 1972800"/>
              <a:gd name="connsiteX185" fmla="*/ 506025 w 11362354"/>
              <a:gd name="connsiteY185" fmla="*/ 1206076 h 1972800"/>
              <a:gd name="connsiteX186" fmla="*/ 0 w 11362354"/>
              <a:gd name="connsiteY186" fmla="*/ 1206076 h 1972800"/>
              <a:gd name="connsiteX187" fmla="*/ 4174413 w 11362354"/>
              <a:gd name="connsiteY187" fmla="*/ 1075881 h 1972800"/>
              <a:gd name="connsiteX188" fmla="*/ 4660572 w 11362354"/>
              <a:gd name="connsiteY188" fmla="*/ 1075881 h 1972800"/>
              <a:gd name="connsiteX189" fmla="*/ 4633997 w 11362354"/>
              <a:gd name="connsiteY189" fmla="*/ 1206075 h 1972800"/>
              <a:gd name="connsiteX190" fmla="*/ 4129883 w 11362354"/>
              <a:gd name="connsiteY190" fmla="*/ 1206075 h 1972800"/>
              <a:gd name="connsiteX191" fmla="*/ 4174413 w 11362354"/>
              <a:gd name="connsiteY191" fmla="*/ 1075881 h 1972800"/>
              <a:gd name="connsiteX192" fmla="*/ 3305162 w 11362354"/>
              <a:gd name="connsiteY192" fmla="*/ 1075881 h 1972800"/>
              <a:gd name="connsiteX193" fmla="*/ 3790976 w 11362354"/>
              <a:gd name="connsiteY193" fmla="*/ 1075881 h 1972800"/>
              <a:gd name="connsiteX194" fmla="*/ 3835506 w 11362354"/>
              <a:gd name="connsiteY194" fmla="*/ 1206075 h 1972800"/>
              <a:gd name="connsiteX195" fmla="*/ 3330959 w 11362354"/>
              <a:gd name="connsiteY195" fmla="*/ 1206075 h 1972800"/>
              <a:gd name="connsiteX196" fmla="*/ 3305162 w 11362354"/>
              <a:gd name="connsiteY196" fmla="*/ 1075881 h 1972800"/>
              <a:gd name="connsiteX197" fmla="*/ 10587776 w 11362354"/>
              <a:gd name="connsiteY197" fmla="*/ 879486 h 1972800"/>
              <a:gd name="connsiteX198" fmla="*/ 11280821 w 11362354"/>
              <a:gd name="connsiteY198" fmla="*/ 879486 h 1972800"/>
              <a:gd name="connsiteX199" fmla="*/ 11338792 w 11362354"/>
              <a:gd name="connsiteY199" fmla="*/ 993628 h 1972800"/>
              <a:gd name="connsiteX200" fmla="*/ 10727828 w 11362354"/>
              <a:gd name="connsiteY200" fmla="*/ 995899 h 1972800"/>
              <a:gd name="connsiteX201" fmla="*/ 9781432 w 11362354"/>
              <a:gd name="connsiteY201" fmla="*/ 877625 h 1972800"/>
              <a:gd name="connsiteX202" fmla="*/ 10286039 w 11362354"/>
              <a:gd name="connsiteY202" fmla="*/ 877625 h 1972800"/>
              <a:gd name="connsiteX203" fmla="*/ 10286039 w 11362354"/>
              <a:gd name="connsiteY203" fmla="*/ 993788 h 1972800"/>
              <a:gd name="connsiteX204" fmla="*/ 9781432 w 11362354"/>
              <a:gd name="connsiteY204" fmla="*/ 993788 h 1972800"/>
              <a:gd name="connsiteX205" fmla="*/ 8877431 w 11362354"/>
              <a:gd name="connsiteY205" fmla="*/ 877625 h 1972800"/>
              <a:gd name="connsiteX206" fmla="*/ 9382033 w 11362354"/>
              <a:gd name="connsiteY206" fmla="*/ 877625 h 1972800"/>
              <a:gd name="connsiteX207" fmla="*/ 9382033 w 11362354"/>
              <a:gd name="connsiteY207" fmla="*/ 993788 h 1972800"/>
              <a:gd name="connsiteX208" fmla="*/ 8877431 w 11362354"/>
              <a:gd name="connsiteY208" fmla="*/ 993788 h 1972800"/>
              <a:gd name="connsiteX209" fmla="*/ 7678004 w 11362354"/>
              <a:gd name="connsiteY209" fmla="*/ 877625 h 1972800"/>
              <a:gd name="connsiteX210" fmla="*/ 8501703 w 11362354"/>
              <a:gd name="connsiteY210" fmla="*/ 877625 h 1972800"/>
              <a:gd name="connsiteX211" fmla="*/ 8501703 w 11362354"/>
              <a:gd name="connsiteY211" fmla="*/ 993788 h 1972800"/>
              <a:gd name="connsiteX212" fmla="*/ 7726316 w 11362354"/>
              <a:gd name="connsiteY212" fmla="*/ 993788 h 1972800"/>
              <a:gd name="connsiteX213" fmla="*/ 7193139 w 11362354"/>
              <a:gd name="connsiteY213" fmla="*/ 877625 h 1972800"/>
              <a:gd name="connsiteX214" fmla="*/ 7648159 w 11362354"/>
              <a:gd name="connsiteY214" fmla="*/ 877625 h 1972800"/>
              <a:gd name="connsiteX215" fmla="*/ 7648159 w 11362354"/>
              <a:gd name="connsiteY215" fmla="*/ 993788 h 1972800"/>
              <a:gd name="connsiteX216" fmla="*/ 7193139 w 11362354"/>
              <a:gd name="connsiteY216" fmla="*/ 993788 h 1972800"/>
              <a:gd name="connsiteX217" fmla="*/ 6188669 w 11362354"/>
              <a:gd name="connsiteY217" fmla="*/ 877625 h 1972800"/>
              <a:gd name="connsiteX218" fmla="*/ 7056268 w 11362354"/>
              <a:gd name="connsiteY218" fmla="*/ 877625 h 1972800"/>
              <a:gd name="connsiteX219" fmla="*/ 7056268 w 11362354"/>
              <a:gd name="connsiteY219" fmla="*/ 988326 h 1972800"/>
              <a:gd name="connsiteX220" fmla="*/ 6674501 w 11362354"/>
              <a:gd name="connsiteY220" fmla="*/ 988326 h 1972800"/>
              <a:gd name="connsiteX221" fmla="*/ 6674501 w 11362354"/>
              <a:gd name="connsiteY221" fmla="*/ 993788 h 1972800"/>
              <a:gd name="connsiteX222" fmla="*/ 6188669 w 11362354"/>
              <a:gd name="connsiteY222" fmla="*/ 993788 h 1972800"/>
              <a:gd name="connsiteX223" fmla="*/ 5574793 w 11362354"/>
              <a:gd name="connsiteY223" fmla="*/ 877625 h 1972800"/>
              <a:gd name="connsiteX224" fmla="*/ 6073294 w 11362354"/>
              <a:gd name="connsiteY224" fmla="*/ 877625 h 1972800"/>
              <a:gd name="connsiteX225" fmla="*/ 6073294 w 11362354"/>
              <a:gd name="connsiteY225" fmla="*/ 993788 h 1972800"/>
              <a:gd name="connsiteX226" fmla="*/ 5574793 w 11362354"/>
              <a:gd name="connsiteY226" fmla="*/ 993788 h 1972800"/>
              <a:gd name="connsiteX227" fmla="*/ 4792811 w 11362354"/>
              <a:gd name="connsiteY227" fmla="*/ 877625 h 1972800"/>
              <a:gd name="connsiteX228" fmla="*/ 5291307 w 11362354"/>
              <a:gd name="connsiteY228" fmla="*/ 877625 h 1972800"/>
              <a:gd name="connsiteX229" fmla="*/ 5291307 w 11362354"/>
              <a:gd name="connsiteY229" fmla="*/ 993788 h 1972800"/>
              <a:gd name="connsiteX230" fmla="*/ 4792811 w 11362354"/>
              <a:gd name="connsiteY230" fmla="*/ 993788 h 1972800"/>
              <a:gd name="connsiteX231" fmla="*/ 2285298 w 11362354"/>
              <a:gd name="connsiteY231" fmla="*/ 877625 h 1972800"/>
              <a:gd name="connsiteX232" fmla="*/ 3161500 w 11362354"/>
              <a:gd name="connsiteY232" fmla="*/ 877625 h 1972800"/>
              <a:gd name="connsiteX233" fmla="*/ 3161500 w 11362354"/>
              <a:gd name="connsiteY233" fmla="*/ 988326 h 1972800"/>
              <a:gd name="connsiteX234" fmla="*/ 2771132 w 11362354"/>
              <a:gd name="connsiteY234" fmla="*/ 988326 h 1972800"/>
              <a:gd name="connsiteX235" fmla="*/ 2771132 w 11362354"/>
              <a:gd name="connsiteY235" fmla="*/ 993788 h 1972800"/>
              <a:gd name="connsiteX236" fmla="*/ 2285298 w 11362354"/>
              <a:gd name="connsiteY236" fmla="*/ 993788 h 1972800"/>
              <a:gd name="connsiteX237" fmla="*/ 985097 w 11362354"/>
              <a:gd name="connsiteY237" fmla="*/ 877625 h 1972800"/>
              <a:gd name="connsiteX238" fmla="*/ 2107746 w 11362354"/>
              <a:gd name="connsiteY238" fmla="*/ 877625 h 1972800"/>
              <a:gd name="connsiteX239" fmla="*/ 2028664 w 11362354"/>
              <a:gd name="connsiteY239" fmla="*/ 993788 h 1972800"/>
              <a:gd name="connsiteX240" fmla="*/ 985097 w 11362354"/>
              <a:gd name="connsiteY240" fmla="*/ 993788 h 1972800"/>
              <a:gd name="connsiteX241" fmla="*/ 0 w 11362354"/>
              <a:gd name="connsiteY241" fmla="*/ 877625 h 1972800"/>
              <a:gd name="connsiteX242" fmla="*/ 877145 w 11362354"/>
              <a:gd name="connsiteY242" fmla="*/ 877625 h 1972800"/>
              <a:gd name="connsiteX243" fmla="*/ 877145 w 11362354"/>
              <a:gd name="connsiteY243" fmla="*/ 993788 h 1972800"/>
              <a:gd name="connsiteX244" fmla="*/ 0 w 11362354"/>
              <a:gd name="connsiteY244" fmla="*/ 993788 h 1972800"/>
              <a:gd name="connsiteX245" fmla="*/ 4199211 w 11362354"/>
              <a:gd name="connsiteY245" fmla="*/ 877624 h 1972800"/>
              <a:gd name="connsiteX246" fmla="*/ 4674176 w 11362354"/>
              <a:gd name="connsiteY246" fmla="*/ 877624 h 1972800"/>
              <a:gd name="connsiteX247" fmla="*/ 4674332 w 11362354"/>
              <a:gd name="connsiteY247" fmla="*/ 883528 h 1972800"/>
              <a:gd name="connsiteX248" fmla="*/ 4669465 w 11362354"/>
              <a:gd name="connsiteY248" fmla="*/ 993787 h 1972800"/>
              <a:gd name="connsiteX249" fmla="*/ 4189743 w 11362354"/>
              <a:gd name="connsiteY249" fmla="*/ 993787 h 1972800"/>
              <a:gd name="connsiteX250" fmla="*/ 4199211 w 11362354"/>
              <a:gd name="connsiteY250" fmla="*/ 877624 h 1972800"/>
              <a:gd name="connsiteX251" fmla="*/ 3291213 w 11362354"/>
              <a:gd name="connsiteY251" fmla="*/ 877624 h 1972800"/>
              <a:gd name="connsiteX252" fmla="*/ 3766173 w 11362354"/>
              <a:gd name="connsiteY252" fmla="*/ 877624 h 1972800"/>
              <a:gd name="connsiteX253" fmla="*/ 3775650 w 11362354"/>
              <a:gd name="connsiteY253" fmla="*/ 993787 h 1972800"/>
              <a:gd name="connsiteX254" fmla="*/ 3295989 w 11362354"/>
              <a:gd name="connsiteY254" fmla="*/ 993787 h 1972800"/>
              <a:gd name="connsiteX255" fmla="*/ 3291057 w 11362354"/>
              <a:gd name="connsiteY255" fmla="*/ 883528 h 1972800"/>
              <a:gd name="connsiteX256" fmla="*/ 10461146 w 11362354"/>
              <a:gd name="connsiteY256" fmla="*/ 710797 h 1972800"/>
              <a:gd name="connsiteX257" fmla="*/ 11109160 w 11362354"/>
              <a:gd name="connsiteY257" fmla="*/ 710797 h 1972800"/>
              <a:gd name="connsiteX258" fmla="*/ 11109162 w 11362354"/>
              <a:gd name="connsiteY258" fmla="*/ 710798 h 1972800"/>
              <a:gd name="connsiteX259" fmla="*/ 11121245 w 11362354"/>
              <a:gd name="connsiteY259" fmla="*/ 710798 h 1972800"/>
              <a:gd name="connsiteX260" fmla="*/ 11122337 w 11362354"/>
              <a:gd name="connsiteY260" fmla="*/ 711693 h 1972800"/>
              <a:gd name="connsiteX261" fmla="*/ 11118350 w 11362354"/>
              <a:gd name="connsiteY261" fmla="*/ 711693 h 1972800"/>
              <a:gd name="connsiteX262" fmla="*/ 11213739 w 11362354"/>
              <a:gd name="connsiteY262" fmla="*/ 797219 h 1972800"/>
              <a:gd name="connsiteX263" fmla="*/ 10517279 w 11362354"/>
              <a:gd name="connsiteY263" fmla="*/ 797218 h 1972800"/>
              <a:gd name="connsiteX264" fmla="*/ 10461146 w 11362354"/>
              <a:gd name="connsiteY264" fmla="*/ 710797 h 1972800"/>
              <a:gd name="connsiteX265" fmla="*/ 9781432 w 11362354"/>
              <a:gd name="connsiteY265" fmla="*/ 709293 h 1972800"/>
              <a:gd name="connsiteX266" fmla="*/ 10286039 w 11362354"/>
              <a:gd name="connsiteY266" fmla="*/ 709293 h 1972800"/>
              <a:gd name="connsiteX267" fmla="*/ 10286039 w 11362354"/>
              <a:gd name="connsiteY267" fmla="*/ 795531 h 1972800"/>
              <a:gd name="connsiteX268" fmla="*/ 9781432 w 11362354"/>
              <a:gd name="connsiteY268" fmla="*/ 795531 h 1972800"/>
              <a:gd name="connsiteX269" fmla="*/ 8877431 w 11362354"/>
              <a:gd name="connsiteY269" fmla="*/ 709293 h 1972800"/>
              <a:gd name="connsiteX270" fmla="*/ 9382033 w 11362354"/>
              <a:gd name="connsiteY270" fmla="*/ 709293 h 1972800"/>
              <a:gd name="connsiteX271" fmla="*/ 9382033 w 11362354"/>
              <a:gd name="connsiteY271" fmla="*/ 795531 h 1972800"/>
              <a:gd name="connsiteX272" fmla="*/ 8877431 w 11362354"/>
              <a:gd name="connsiteY272" fmla="*/ 795531 h 1972800"/>
              <a:gd name="connsiteX273" fmla="*/ 8042875 w 11362354"/>
              <a:gd name="connsiteY273" fmla="*/ 709293 h 1972800"/>
              <a:gd name="connsiteX274" fmla="*/ 8501703 w 11362354"/>
              <a:gd name="connsiteY274" fmla="*/ 709293 h 1972800"/>
              <a:gd name="connsiteX275" fmla="*/ 8501703 w 11362354"/>
              <a:gd name="connsiteY275" fmla="*/ 795531 h 1972800"/>
              <a:gd name="connsiteX276" fmla="*/ 8042875 w 11362354"/>
              <a:gd name="connsiteY276" fmla="*/ 795531 h 1972800"/>
              <a:gd name="connsiteX277" fmla="*/ 7193139 w 11362354"/>
              <a:gd name="connsiteY277" fmla="*/ 709293 h 1972800"/>
              <a:gd name="connsiteX278" fmla="*/ 7996240 w 11362354"/>
              <a:gd name="connsiteY278" fmla="*/ 709293 h 1972800"/>
              <a:gd name="connsiteX279" fmla="*/ 8036152 w 11362354"/>
              <a:gd name="connsiteY279" fmla="*/ 795531 h 1972800"/>
              <a:gd name="connsiteX280" fmla="*/ 7193139 w 11362354"/>
              <a:gd name="connsiteY280" fmla="*/ 795531 h 1972800"/>
              <a:gd name="connsiteX281" fmla="*/ 6188669 w 11362354"/>
              <a:gd name="connsiteY281" fmla="*/ 709293 h 1972800"/>
              <a:gd name="connsiteX282" fmla="*/ 6674501 w 11362354"/>
              <a:gd name="connsiteY282" fmla="*/ 709293 h 1972800"/>
              <a:gd name="connsiteX283" fmla="*/ 6674501 w 11362354"/>
              <a:gd name="connsiteY283" fmla="*/ 714671 h 1972800"/>
              <a:gd name="connsiteX284" fmla="*/ 7056268 w 11362354"/>
              <a:gd name="connsiteY284" fmla="*/ 714671 h 1972800"/>
              <a:gd name="connsiteX285" fmla="*/ 7056268 w 11362354"/>
              <a:gd name="connsiteY285" fmla="*/ 795531 h 1972800"/>
              <a:gd name="connsiteX286" fmla="*/ 6188669 w 11362354"/>
              <a:gd name="connsiteY286" fmla="*/ 795531 h 1972800"/>
              <a:gd name="connsiteX287" fmla="*/ 5574793 w 11362354"/>
              <a:gd name="connsiteY287" fmla="*/ 709293 h 1972800"/>
              <a:gd name="connsiteX288" fmla="*/ 6073294 w 11362354"/>
              <a:gd name="connsiteY288" fmla="*/ 709293 h 1972800"/>
              <a:gd name="connsiteX289" fmla="*/ 6073294 w 11362354"/>
              <a:gd name="connsiteY289" fmla="*/ 795531 h 1972800"/>
              <a:gd name="connsiteX290" fmla="*/ 5574793 w 11362354"/>
              <a:gd name="connsiteY290" fmla="*/ 795531 h 1972800"/>
              <a:gd name="connsiteX291" fmla="*/ 4792811 w 11362354"/>
              <a:gd name="connsiteY291" fmla="*/ 709293 h 1972800"/>
              <a:gd name="connsiteX292" fmla="*/ 5291307 w 11362354"/>
              <a:gd name="connsiteY292" fmla="*/ 709293 h 1972800"/>
              <a:gd name="connsiteX293" fmla="*/ 5291307 w 11362354"/>
              <a:gd name="connsiteY293" fmla="*/ 795531 h 1972800"/>
              <a:gd name="connsiteX294" fmla="*/ 4792811 w 11362354"/>
              <a:gd name="connsiteY294" fmla="*/ 795531 h 1972800"/>
              <a:gd name="connsiteX295" fmla="*/ 2285298 w 11362354"/>
              <a:gd name="connsiteY295" fmla="*/ 709293 h 1972800"/>
              <a:gd name="connsiteX296" fmla="*/ 2771132 w 11362354"/>
              <a:gd name="connsiteY296" fmla="*/ 709293 h 1972800"/>
              <a:gd name="connsiteX297" fmla="*/ 2771132 w 11362354"/>
              <a:gd name="connsiteY297" fmla="*/ 714671 h 1972800"/>
              <a:gd name="connsiteX298" fmla="*/ 3161500 w 11362354"/>
              <a:gd name="connsiteY298" fmla="*/ 714671 h 1972800"/>
              <a:gd name="connsiteX299" fmla="*/ 3161500 w 11362354"/>
              <a:gd name="connsiteY299" fmla="*/ 795531 h 1972800"/>
              <a:gd name="connsiteX300" fmla="*/ 2285298 w 11362354"/>
              <a:gd name="connsiteY300" fmla="*/ 795531 h 1972800"/>
              <a:gd name="connsiteX301" fmla="*/ 1709143 w 11362354"/>
              <a:gd name="connsiteY301" fmla="*/ 709293 h 1972800"/>
              <a:gd name="connsiteX302" fmla="*/ 2169670 w 11362354"/>
              <a:gd name="connsiteY302" fmla="*/ 709293 h 1972800"/>
              <a:gd name="connsiteX303" fmla="*/ 2145130 w 11362354"/>
              <a:gd name="connsiteY303" fmla="*/ 795531 h 1972800"/>
              <a:gd name="connsiteX304" fmla="*/ 1595923 w 11362354"/>
              <a:gd name="connsiteY304" fmla="*/ 795531 h 1972800"/>
              <a:gd name="connsiteX305" fmla="*/ 1709143 w 11362354"/>
              <a:gd name="connsiteY305" fmla="*/ 709293 h 1972800"/>
              <a:gd name="connsiteX306" fmla="*/ 985097 w 11362354"/>
              <a:gd name="connsiteY306" fmla="*/ 709293 h 1972800"/>
              <a:gd name="connsiteX307" fmla="*/ 1469893 w 11362354"/>
              <a:gd name="connsiteY307" fmla="*/ 709293 h 1972800"/>
              <a:gd name="connsiteX308" fmla="*/ 1469893 w 11362354"/>
              <a:gd name="connsiteY308" fmla="*/ 795531 h 1972800"/>
              <a:gd name="connsiteX309" fmla="*/ 985097 w 11362354"/>
              <a:gd name="connsiteY309" fmla="*/ 795531 h 1972800"/>
              <a:gd name="connsiteX310" fmla="*/ 0 w 11362354"/>
              <a:gd name="connsiteY310" fmla="*/ 709293 h 1972800"/>
              <a:gd name="connsiteX311" fmla="*/ 877145 w 11362354"/>
              <a:gd name="connsiteY311" fmla="*/ 709293 h 1972800"/>
              <a:gd name="connsiteX312" fmla="*/ 877145 w 11362354"/>
              <a:gd name="connsiteY312" fmla="*/ 795531 h 1972800"/>
              <a:gd name="connsiteX313" fmla="*/ 0 w 11362354"/>
              <a:gd name="connsiteY313" fmla="*/ 795531 h 1972800"/>
              <a:gd name="connsiteX314" fmla="*/ 4189251 w 11362354"/>
              <a:gd name="connsiteY314" fmla="*/ 709292 h 1972800"/>
              <a:gd name="connsiteX315" fmla="*/ 4662658 w 11362354"/>
              <a:gd name="connsiteY315" fmla="*/ 709292 h 1972800"/>
              <a:gd name="connsiteX316" fmla="*/ 4671191 w 11362354"/>
              <a:gd name="connsiteY316" fmla="*/ 795530 h 1972800"/>
              <a:gd name="connsiteX317" fmla="*/ 4197682 w 11362354"/>
              <a:gd name="connsiteY317" fmla="*/ 795530 h 1972800"/>
              <a:gd name="connsiteX318" fmla="*/ 4189251 w 11362354"/>
              <a:gd name="connsiteY318" fmla="*/ 709292 h 1972800"/>
              <a:gd name="connsiteX319" fmla="*/ 3302730 w 11362354"/>
              <a:gd name="connsiteY319" fmla="*/ 709292 h 1972800"/>
              <a:gd name="connsiteX320" fmla="*/ 3776138 w 11362354"/>
              <a:gd name="connsiteY320" fmla="*/ 709292 h 1972800"/>
              <a:gd name="connsiteX321" fmla="*/ 3767701 w 11362354"/>
              <a:gd name="connsiteY321" fmla="*/ 795530 h 1972800"/>
              <a:gd name="connsiteX322" fmla="*/ 3294197 w 11362354"/>
              <a:gd name="connsiteY322" fmla="*/ 795530 h 1972800"/>
              <a:gd name="connsiteX323" fmla="*/ 3302730 w 11362354"/>
              <a:gd name="connsiteY323" fmla="*/ 709292 h 1972800"/>
              <a:gd name="connsiteX324" fmla="*/ 10418948 w 11362354"/>
              <a:gd name="connsiteY324" fmla="*/ 565540 h 1972800"/>
              <a:gd name="connsiteX325" fmla="*/ 10949595 w 11362354"/>
              <a:gd name="connsiteY325" fmla="*/ 565540 h 1972800"/>
              <a:gd name="connsiteX326" fmla="*/ 10964075 w 11362354"/>
              <a:gd name="connsiteY326" fmla="*/ 577567 h 1972800"/>
              <a:gd name="connsiteX327" fmla="*/ 11026395 w 11362354"/>
              <a:gd name="connsiteY327" fmla="*/ 628529 h 1972800"/>
              <a:gd name="connsiteX328" fmla="*/ 10434083 w 11362354"/>
              <a:gd name="connsiteY328" fmla="*/ 628529 h 1972800"/>
              <a:gd name="connsiteX329" fmla="*/ 10418948 w 11362354"/>
              <a:gd name="connsiteY329" fmla="*/ 565540 h 1972800"/>
              <a:gd name="connsiteX330" fmla="*/ 9781432 w 11362354"/>
              <a:gd name="connsiteY330" fmla="*/ 564344 h 1972800"/>
              <a:gd name="connsiteX331" fmla="*/ 10286039 w 11362354"/>
              <a:gd name="connsiteY331" fmla="*/ 564344 h 1972800"/>
              <a:gd name="connsiteX332" fmla="*/ 10286039 w 11362354"/>
              <a:gd name="connsiteY332" fmla="*/ 627199 h 1972800"/>
              <a:gd name="connsiteX333" fmla="*/ 9781432 w 11362354"/>
              <a:gd name="connsiteY333" fmla="*/ 627199 h 1972800"/>
              <a:gd name="connsiteX334" fmla="*/ 8877431 w 11362354"/>
              <a:gd name="connsiteY334" fmla="*/ 564344 h 1972800"/>
              <a:gd name="connsiteX335" fmla="*/ 9382033 w 11362354"/>
              <a:gd name="connsiteY335" fmla="*/ 564344 h 1972800"/>
              <a:gd name="connsiteX336" fmla="*/ 9382033 w 11362354"/>
              <a:gd name="connsiteY336" fmla="*/ 627199 h 1972800"/>
              <a:gd name="connsiteX337" fmla="*/ 8877431 w 11362354"/>
              <a:gd name="connsiteY337" fmla="*/ 627199 h 1972800"/>
              <a:gd name="connsiteX338" fmla="*/ 8042875 w 11362354"/>
              <a:gd name="connsiteY338" fmla="*/ 564344 h 1972800"/>
              <a:gd name="connsiteX339" fmla="*/ 8501703 w 11362354"/>
              <a:gd name="connsiteY339" fmla="*/ 564344 h 1972800"/>
              <a:gd name="connsiteX340" fmla="*/ 8501703 w 11362354"/>
              <a:gd name="connsiteY340" fmla="*/ 627199 h 1972800"/>
              <a:gd name="connsiteX341" fmla="*/ 8042875 w 11362354"/>
              <a:gd name="connsiteY341" fmla="*/ 627199 h 1972800"/>
              <a:gd name="connsiteX342" fmla="*/ 7193139 w 11362354"/>
              <a:gd name="connsiteY342" fmla="*/ 564344 h 1972800"/>
              <a:gd name="connsiteX343" fmla="*/ 7929154 w 11362354"/>
              <a:gd name="connsiteY343" fmla="*/ 564344 h 1972800"/>
              <a:gd name="connsiteX344" fmla="*/ 7958244 w 11362354"/>
              <a:gd name="connsiteY344" fmla="*/ 627199 h 1972800"/>
              <a:gd name="connsiteX345" fmla="*/ 7193139 w 11362354"/>
              <a:gd name="connsiteY345" fmla="*/ 627199 h 1972800"/>
              <a:gd name="connsiteX346" fmla="*/ 6188669 w 11362354"/>
              <a:gd name="connsiteY346" fmla="*/ 564344 h 1972800"/>
              <a:gd name="connsiteX347" fmla="*/ 6674501 w 11362354"/>
              <a:gd name="connsiteY347" fmla="*/ 564344 h 1972800"/>
              <a:gd name="connsiteX348" fmla="*/ 6674501 w 11362354"/>
              <a:gd name="connsiteY348" fmla="*/ 627199 h 1972800"/>
              <a:gd name="connsiteX349" fmla="*/ 6188669 w 11362354"/>
              <a:gd name="connsiteY349" fmla="*/ 627199 h 1972800"/>
              <a:gd name="connsiteX350" fmla="*/ 5574793 w 11362354"/>
              <a:gd name="connsiteY350" fmla="*/ 564344 h 1972800"/>
              <a:gd name="connsiteX351" fmla="*/ 6073294 w 11362354"/>
              <a:gd name="connsiteY351" fmla="*/ 564344 h 1972800"/>
              <a:gd name="connsiteX352" fmla="*/ 6073294 w 11362354"/>
              <a:gd name="connsiteY352" fmla="*/ 627199 h 1972800"/>
              <a:gd name="connsiteX353" fmla="*/ 5574793 w 11362354"/>
              <a:gd name="connsiteY353" fmla="*/ 627199 h 1972800"/>
              <a:gd name="connsiteX354" fmla="*/ 4792811 w 11362354"/>
              <a:gd name="connsiteY354" fmla="*/ 564344 h 1972800"/>
              <a:gd name="connsiteX355" fmla="*/ 5291307 w 11362354"/>
              <a:gd name="connsiteY355" fmla="*/ 564344 h 1972800"/>
              <a:gd name="connsiteX356" fmla="*/ 5291307 w 11362354"/>
              <a:gd name="connsiteY356" fmla="*/ 627199 h 1972800"/>
              <a:gd name="connsiteX357" fmla="*/ 4792811 w 11362354"/>
              <a:gd name="connsiteY357" fmla="*/ 627199 h 1972800"/>
              <a:gd name="connsiteX358" fmla="*/ 2285298 w 11362354"/>
              <a:gd name="connsiteY358" fmla="*/ 564344 h 1972800"/>
              <a:gd name="connsiteX359" fmla="*/ 2771132 w 11362354"/>
              <a:gd name="connsiteY359" fmla="*/ 564344 h 1972800"/>
              <a:gd name="connsiteX360" fmla="*/ 2771132 w 11362354"/>
              <a:gd name="connsiteY360" fmla="*/ 627199 h 1972800"/>
              <a:gd name="connsiteX361" fmla="*/ 2285298 w 11362354"/>
              <a:gd name="connsiteY361" fmla="*/ 627199 h 1972800"/>
              <a:gd name="connsiteX362" fmla="*/ 1743635 w 11362354"/>
              <a:gd name="connsiteY362" fmla="*/ 564344 h 1972800"/>
              <a:gd name="connsiteX363" fmla="*/ 2184512 w 11362354"/>
              <a:gd name="connsiteY363" fmla="*/ 564344 h 1972800"/>
              <a:gd name="connsiteX364" fmla="*/ 2184779 w 11362354"/>
              <a:gd name="connsiteY364" fmla="*/ 571975 h 1972800"/>
              <a:gd name="connsiteX365" fmla="*/ 2181588 w 11362354"/>
              <a:gd name="connsiteY365" fmla="*/ 627199 h 1972800"/>
              <a:gd name="connsiteX366" fmla="*/ 1742032 w 11362354"/>
              <a:gd name="connsiteY366" fmla="*/ 627199 h 1972800"/>
              <a:gd name="connsiteX367" fmla="*/ 1746020 w 11362354"/>
              <a:gd name="connsiteY367" fmla="*/ 587881 h 1972800"/>
              <a:gd name="connsiteX368" fmla="*/ 985097 w 11362354"/>
              <a:gd name="connsiteY368" fmla="*/ 564344 h 1972800"/>
              <a:gd name="connsiteX369" fmla="*/ 1469893 w 11362354"/>
              <a:gd name="connsiteY369" fmla="*/ 564344 h 1972800"/>
              <a:gd name="connsiteX370" fmla="*/ 1469893 w 11362354"/>
              <a:gd name="connsiteY370" fmla="*/ 627199 h 1972800"/>
              <a:gd name="connsiteX371" fmla="*/ 985097 w 11362354"/>
              <a:gd name="connsiteY371" fmla="*/ 627199 h 1972800"/>
              <a:gd name="connsiteX372" fmla="*/ 0 w 11362354"/>
              <a:gd name="connsiteY372" fmla="*/ 564344 h 1972800"/>
              <a:gd name="connsiteX373" fmla="*/ 505721 w 11362354"/>
              <a:gd name="connsiteY373" fmla="*/ 564344 h 1972800"/>
              <a:gd name="connsiteX374" fmla="*/ 505721 w 11362354"/>
              <a:gd name="connsiteY374" fmla="*/ 627199 h 1972800"/>
              <a:gd name="connsiteX375" fmla="*/ 0 w 11362354"/>
              <a:gd name="connsiteY375" fmla="*/ 627199 h 1972800"/>
              <a:gd name="connsiteX376" fmla="*/ 4156173 w 11362354"/>
              <a:gd name="connsiteY376" fmla="*/ 564343 h 1972800"/>
              <a:gd name="connsiteX377" fmla="*/ 4635244 w 11362354"/>
              <a:gd name="connsiteY377" fmla="*/ 564343 h 1972800"/>
              <a:gd name="connsiteX378" fmla="*/ 4649285 w 11362354"/>
              <a:gd name="connsiteY378" fmla="*/ 627198 h 1972800"/>
              <a:gd name="connsiteX379" fmla="*/ 4173561 w 11362354"/>
              <a:gd name="connsiteY379" fmla="*/ 627198 h 1972800"/>
              <a:gd name="connsiteX380" fmla="*/ 4156173 w 11362354"/>
              <a:gd name="connsiteY380" fmla="*/ 564343 h 1972800"/>
              <a:gd name="connsiteX381" fmla="*/ 3330140 w 11362354"/>
              <a:gd name="connsiteY381" fmla="*/ 564343 h 1972800"/>
              <a:gd name="connsiteX382" fmla="*/ 3809216 w 11362354"/>
              <a:gd name="connsiteY382" fmla="*/ 564343 h 1972800"/>
              <a:gd name="connsiteX383" fmla="*/ 3791828 w 11362354"/>
              <a:gd name="connsiteY383" fmla="*/ 627198 h 1972800"/>
              <a:gd name="connsiteX384" fmla="*/ 3316108 w 11362354"/>
              <a:gd name="connsiteY384" fmla="*/ 627198 h 1972800"/>
              <a:gd name="connsiteX385" fmla="*/ 3330140 w 11362354"/>
              <a:gd name="connsiteY385" fmla="*/ 564343 h 1972800"/>
              <a:gd name="connsiteX386" fmla="*/ 11305691 w 11362354"/>
              <a:gd name="connsiteY386" fmla="*/ 441367 h 1972800"/>
              <a:gd name="connsiteX387" fmla="*/ 11306110 w 11362354"/>
              <a:gd name="connsiteY387" fmla="*/ 441367 h 1972800"/>
              <a:gd name="connsiteX388" fmla="*/ 11306110 w 11362354"/>
              <a:gd name="connsiteY388" fmla="*/ 441726 h 1972800"/>
              <a:gd name="connsiteX389" fmla="*/ 10419150 w 11362354"/>
              <a:gd name="connsiteY389" fmla="*/ 441367 h 1972800"/>
              <a:gd name="connsiteX390" fmla="*/ 10893359 w 11362354"/>
              <a:gd name="connsiteY390" fmla="*/ 441367 h 1972800"/>
              <a:gd name="connsiteX391" fmla="*/ 10894757 w 11362354"/>
              <a:gd name="connsiteY391" fmla="*/ 483273 h 1972800"/>
              <a:gd name="connsiteX392" fmla="*/ 10419058 w 11362354"/>
              <a:gd name="connsiteY392" fmla="*/ 483273 h 1972800"/>
              <a:gd name="connsiteX393" fmla="*/ 10417854 w 11362354"/>
              <a:gd name="connsiteY393" fmla="*/ 463084 h 1972800"/>
              <a:gd name="connsiteX394" fmla="*/ 9781432 w 11362354"/>
              <a:gd name="connsiteY394" fmla="*/ 440432 h 1972800"/>
              <a:gd name="connsiteX395" fmla="*/ 10286039 w 11362354"/>
              <a:gd name="connsiteY395" fmla="*/ 440432 h 1972800"/>
              <a:gd name="connsiteX396" fmla="*/ 10286039 w 11362354"/>
              <a:gd name="connsiteY396" fmla="*/ 482250 h 1972800"/>
              <a:gd name="connsiteX397" fmla="*/ 9781432 w 11362354"/>
              <a:gd name="connsiteY397" fmla="*/ 482250 h 1972800"/>
              <a:gd name="connsiteX398" fmla="*/ 8877431 w 11362354"/>
              <a:gd name="connsiteY398" fmla="*/ 440432 h 1972800"/>
              <a:gd name="connsiteX399" fmla="*/ 9382033 w 11362354"/>
              <a:gd name="connsiteY399" fmla="*/ 440432 h 1972800"/>
              <a:gd name="connsiteX400" fmla="*/ 9382033 w 11362354"/>
              <a:gd name="connsiteY400" fmla="*/ 482250 h 1972800"/>
              <a:gd name="connsiteX401" fmla="*/ 8877431 w 11362354"/>
              <a:gd name="connsiteY401" fmla="*/ 482250 h 1972800"/>
              <a:gd name="connsiteX402" fmla="*/ 8042875 w 11362354"/>
              <a:gd name="connsiteY402" fmla="*/ 440432 h 1972800"/>
              <a:gd name="connsiteX403" fmla="*/ 8501703 w 11362354"/>
              <a:gd name="connsiteY403" fmla="*/ 440432 h 1972800"/>
              <a:gd name="connsiteX404" fmla="*/ 8501703 w 11362354"/>
              <a:gd name="connsiteY404" fmla="*/ 482250 h 1972800"/>
              <a:gd name="connsiteX405" fmla="*/ 8042875 w 11362354"/>
              <a:gd name="connsiteY405" fmla="*/ 482250 h 1972800"/>
              <a:gd name="connsiteX406" fmla="*/ 7193139 w 11362354"/>
              <a:gd name="connsiteY406" fmla="*/ 440432 h 1972800"/>
              <a:gd name="connsiteX407" fmla="*/ 7871807 w 11362354"/>
              <a:gd name="connsiteY407" fmla="*/ 440432 h 1972800"/>
              <a:gd name="connsiteX408" fmla="*/ 7891162 w 11362354"/>
              <a:gd name="connsiteY408" fmla="*/ 482250 h 1972800"/>
              <a:gd name="connsiteX409" fmla="*/ 7193139 w 11362354"/>
              <a:gd name="connsiteY409" fmla="*/ 482250 h 1972800"/>
              <a:gd name="connsiteX410" fmla="*/ 6188669 w 11362354"/>
              <a:gd name="connsiteY410" fmla="*/ 440432 h 1972800"/>
              <a:gd name="connsiteX411" fmla="*/ 6674501 w 11362354"/>
              <a:gd name="connsiteY411" fmla="*/ 440432 h 1972800"/>
              <a:gd name="connsiteX412" fmla="*/ 6674501 w 11362354"/>
              <a:gd name="connsiteY412" fmla="*/ 482250 h 1972800"/>
              <a:gd name="connsiteX413" fmla="*/ 6188669 w 11362354"/>
              <a:gd name="connsiteY413" fmla="*/ 482250 h 1972800"/>
              <a:gd name="connsiteX414" fmla="*/ 5574793 w 11362354"/>
              <a:gd name="connsiteY414" fmla="*/ 440432 h 1972800"/>
              <a:gd name="connsiteX415" fmla="*/ 6073294 w 11362354"/>
              <a:gd name="connsiteY415" fmla="*/ 440432 h 1972800"/>
              <a:gd name="connsiteX416" fmla="*/ 6073294 w 11362354"/>
              <a:gd name="connsiteY416" fmla="*/ 482250 h 1972800"/>
              <a:gd name="connsiteX417" fmla="*/ 5574793 w 11362354"/>
              <a:gd name="connsiteY417" fmla="*/ 482250 h 1972800"/>
              <a:gd name="connsiteX418" fmla="*/ 4792811 w 11362354"/>
              <a:gd name="connsiteY418" fmla="*/ 440432 h 1972800"/>
              <a:gd name="connsiteX419" fmla="*/ 5291307 w 11362354"/>
              <a:gd name="connsiteY419" fmla="*/ 440432 h 1972800"/>
              <a:gd name="connsiteX420" fmla="*/ 5291307 w 11362354"/>
              <a:gd name="connsiteY420" fmla="*/ 482250 h 1972800"/>
              <a:gd name="connsiteX421" fmla="*/ 4792811 w 11362354"/>
              <a:gd name="connsiteY421" fmla="*/ 482250 h 1972800"/>
              <a:gd name="connsiteX422" fmla="*/ 2285298 w 11362354"/>
              <a:gd name="connsiteY422" fmla="*/ 440432 h 1972800"/>
              <a:gd name="connsiteX423" fmla="*/ 2771132 w 11362354"/>
              <a:gd name="connsiteY423" fmla="*/ 440432 h 1972800"/>
              <a:gd name="connsiteX424" fmla="*/ 2771132 w 11362354"/>
              <a:gd name="connsiteY424" fmla="*/ 482250 h 1972800"/>
              <a:gd name="connsiteX425" fmla="*/ 2285298 w 11362354"/>
              <a:gd name="connsiteY425" fmla="*/ 482250 h 1972800"/>
              <a:gd name="connsiteX426" fmla="*/ 1688066 w 11362354"/>
              <a:gd name="connsiteY426" fmla="*/ 440432 h 1972800"/>
              <a:gd name="connsiteX427" fmla="*/ 2171374 w 11362354"/>
              <a:gd name="connsiteY427" fmla="*/ 440432 h 1972800"/>
              <a:gd name="connsiteX428" fmla="*/ 2178605 w 11362354"/>
              <a:gd name="connsiteY428" fmla="*/ 482250 h 1972800"/>
              <a:gd name="connsiteX429" fmla="*/ 1717768 w 11362354"/>
              <a:gd name="connsiteY429" fmla="*/ 482250 h 1972800"/>
              <a:gd name="connsiteX430" fmla="*/ 1688066 w 11362354"/>
              <a:gd name="connsiteY430" fmla="*/ 440432 h 1972800"/>
              <a:gd name="connsiteX431" fmla="*/ 985097 w 11362354"/>
              <a:gd name="connsiteY431" fmla="*/ 440432 h 1972800"/>
              <a:gd name="connsiteX432" fmla="*/ 1469893 w 11362354"/>
              <a:gd name="connsiteY432" fmla="*/ 440432 h 1972800"/>
              <a:gd name="connsiteX433" fmla="*/ 1469893 w 11362354"/>
              <a:gd name="connsiteY433" fmla="*/ 482250 h 1972800"/>
              <a:gd name="connsiteX434" fmla="*/ 985097 w 11362354"/>
              <a:gd name="connsiteY434" fmla="*/ 482250 h 1972800"/>
              <a:gd name="connsiteX435" fmla="*/ 0 w 11362354"/>
              <a:gd name="connsiteY435" fmla="*/ 440432 h 1972800"/>
              <a:gd name="connsiteX436" fmla="*/ 505721 w 11362354"/>
              <a:gd name="connsiteY436" fmla="*/ 440432 h 1972800"/>
              <a:gd name="connsiteX437" fmla="*/ 505721 w 11362354"/>
              <a:gd name="connsiteY437" fmla="*/ 482250 h 1972800"/>
              <a:gd name="connsiteX438" fmla="*/ 0 w 11362354"/>
              <a:gd name="connsiteY438" fmla="*/ 482250 h 1972800"/>
              <a:gd name="connsiteX439" fmla="*/ 4093268 w 11362354"/>
              <a:gd name="connsiteY439" fmla="*/ 440431 h 1972800"/>
              <a:gd name="connsiteX440" fmla="*/ 4597023 w 11362354"/>
              <a:gd name="connsiteY440" fmla="*/ 440431 h 1972800"/>
              <a:gd name="connsiteX441" fmla="*/ 4611768 w 11362354"/>
              <a:gd name="connsiteY441" fmla="*/ 482249 h 1972800"/>
              <a:gd name="connsiteX442" fmla="*/ 4120709 w 11362354"/>
              <a:gd name="connsiteY442" fmla="*/ 482249 h 1972800"/>
              <a:gd name="connsiteX443" fmla="*/ 4093268 w 11362354"/>
              <a:gd name="connsiteY443" fmla="*/ 440431 h 1972800"/>
              <a:gd name="connsiteX444" fmla="*/ 3368371 w 11362354"/>
              <a:gd name="connsiteY444" fmla="*/ 440431 h 1972800"/>
              <a:gd name="connsiteX445" fmla="*/ 3872116 w 11362354"/>
              <a:gd name="connsiteY445" fmla="*/ 440431 h 1972800"/>
              <a:gd name="connsiteX446" fmla="*/ 3844680 w 11362354"/>
              <a:gd name="connsiteY446" fmla="*/ 482249 h 1972800"/>
              <a:gd name="connsiteX447" fmla="*/ 3353616 w 11362354"/>
              <a:gd name="connsiteY447" fmla="*/ 482249 h 1972800"/>
              <a:gd name="connsiteX448" fmla="*/ 3368371 w 11362354"/>
              <a:gd name="connsiteY448" fmla="*/ 440431 h 1972800"/>
              <a:gd name="connsiteX449" fmla="*/ 11223979 w 11362354"/>
              <a:gd name="connsiteY449" fmla="*/ 437563 h 1972800"/>
              <a:gd name="connsiteX450" fmla="*/ 11304274 w 11362354"/>
              <a:gd name="connsiteY450" fmla="*/ 437563 h 1972800"/>
              <a:gd name="connsiteX451" fmla="*/ 11304274 w 11362354"/>
              <a:gd name="connsiteY451" fmla="*/ 487440 h 1972800"/>
              <a:gd name="connsiteX452" fmla="*/ 11274504 w 11362354"/>
              <a:gd name="connsiteY452" fmla="*/ 487440 h 1972800"/>
              <a:gd name="connsiteX453" fmla="*/ 10437485 w 11362354"/>
              <a:gd name="connsiteY453" fmla="*/ 312620 h 1972800"/>
              <a:gd name="connsiteX454" fmla="*/ 11305204 w 11362354"/>
              <a:gd name="connsiteY454" fmla="*/ 312620 h 1972800"/>
              <a:gd name="connsiteX455" fmla="*/ 11305204 w 11362354"/>
              <a:gd name="connsiteY455" fmla="*/ 323517 h 1972800"/>
              <a:gd name="connsiteX456" fmla="*/ 11306110 w 11362354"/>
              <a:gd name="connsiteY456" fmla="*/ 323517 h 1972800"/>
              <a:gd name="connsiteX457" fmla="*/ 11306110 w 11362354"/>
              <a:gd name="connsiteY457" fmla="*/ 351547 h 1972800"/>
              <a:gd name="connsiteX458" fmla="*/ 11306110 w 11362354"/>
              <a:gd name="connsiteY458" fmla="*/ 359098 h 1972800"/>
              <a:gd name="connsiteX459" fmla="*/ 11305204 w 11362354"/>
              <a:gd name="connsiteY459" fmla="*/ 359098 h 1972800"/>
              <a:gd name="connsiteX460" fmla="*/ 11305204 w 11362354"/>
              <a:gd name="connsiteY460" fmla="*/ 363528 h 1972800"/>
              <a:gd name="connsiteX461" fmla="*/ 10423824 w 11362354"/>
              <a:gd name="connsiteY461" fmla="*/ 363528 h 1972800"/>
              <a:gd name="connsiteX462" fmla="*/ 10429797 w 11362354"/>
              <a:gd name="connsiteY462" fmla="*/ 336441 h 1972800"/>
              <a:gd name="connsiteX463" fmla="*/ 9781432 w 11362354"/>
              <a:gd name="connsiteY463" fmla="*/ 312620 h 1972800"/>
              <a:gd name="connsiteX464" fmla="*/ 10286039 w 11362354"/>
              <a:gd name="connsiteY464" fmla="*/ 312620 h 1972800"/>
              <a:gd name="connsiteX465" fmla="*/ 10286039 w 11362354"/>
              <a:gd name="connsiteY465" fmla="*/ 322833 h 1972800"/>
              <a:gd name="connsiteX466" fmla="*/ 10286039 w 11362354"/>
              <a:gd name="connsiteY466" fmla="*/ 358338 h 1972800"/>
              <a:gd name="connsiteX467" fmla="*/ 10286039 w 11362354"/>
              <a:gd name="connsiteY467" fmla="*/ 358339 h 1972800"/>
              <a:gd name="connsiteX468" fmla="*/ 9781432 w 11362354"/>
              <a:gd name="connsiteY468" fmla="*/ 358339 h 1972800"/>
              <a:gd name="connsiteX469" fmla="*/ 9781432 w 11362354"/>
              <a:gd name="connsiteY469" fmla="*/ 358338 h 1972800"/>
              <a:gd name="connsiteX470" fmla="*/ 9781432 w 11362354"/>
              <a:gd name="connsiteY470" fmla="*/ 322833 h 1972800"/>
              <a:gd name="connsiteX471" fmla="*/ 8611213 w 11362354"/>
              <a:gd name="connsiteY471" fmla="*/ 312620 h 1972800"/>
              <a:gd name="connsiteX472" fmla="*/ 9666891 w 11362354"/>
              <a:gd name="connsiteY472" fmla="*/ 312620 h 1972800"/>
              <a:gd name="connsiteX473" fmla="*/ 9666891 w 11362354"/>
              <a:gd name="connsiteY473" fmla="*/ 322833 h 1972800"/>
              <a:gd name="connsiteX474" fmla="*/ 9668568 w 11362354"/>
              <a:gd name="connsiteY474" fmla="*/ 322833 h 1972800"/>
              <a:gd name="connsiteX475" fmla="*/ 9668568 w 11362354"/>
              <a:gd name="connsiteY475" fmla="*/ 358338 h 1972800"/>
              <a:gd name="connsiteX476" fmla="*/ 9666891 w 11362354"/>
              <a:gd name="connsiteY476" fmla="*/ 358338 h 1972800"/>
              <a:gd name="connsiteX477" fmla="*/ 9666891 w 11362354"/>
              <a:gd name="connsiteY477" fmla="*/ 358339 h 1972800"/>
              <a:gd name="connsiteX478" fmla="*/ 8611213 w 11362354"/>
              <a:gd name="connsiteY478" fmla="*/ 358339 h 1972800"/>
              <a:gd name="connsiteX479" fmla="*/ 8037009 w 11362354"/>
              <a:gd name="connsiteY479" fmla="*/ 312620 h 1972800"/>
              <a:gd name="connsiteX480" fmla="*/ 8500026 w 11362354"/>
              <a:gd name="connsiteY480" fmla="*/ 312620 h 1972800"/>
              <a:gd name="connsiteX481" fmla="*/ 8500026 w 11362354"/>
              <a:gd name="connsiteY481" fmla="*/ 322833 h 1972800"/>
              <a:gd name="connsiteX482" fmla="*/ 8501703 w 11362354"/>
              <a:gd name="connsiteY482" fmla="*/ 322833 h 1972800"/>
              <a:gd name="connsiteX483" fmla="*/ 8501703 w 11362354"/>
              <a:gd name="connsiteY483" fmla="*/ 358338 h 1972800"/>
              <a:gd name="connsiteX484" fmla="*/ 8500026 w 11362354"/>
              <a:gd name="connsiteY484" fmla="*/ 358338 h 1972800"/>
              <a:gd name="connsiteX485" fmla="*/ 8500026 w 11362354"/>
              <a:gd name="connsiteY485" fmla="*/ 358339 h 1972800"/>
              <a:gd name="connsiteX486" fmla="*/ 8037009 w 11362354"/>
              <a:gd name="connsiteY486" fmla="*/ 358339 h 1972800"/>
              <a:gd name="connsiteX487" fmla="*/ 7193139 w 11362354"/>
              <a:gd name="connsiteY487" fmla="*/ 312620 h 1972800"/>
              <a:gd name="connsiteX488" fmla="*/ 7812777 w 11362354"/>
              <a:gd name="connsiteY488" fmla="*/ 312620 h 1972800"/>
              <a:gd name="connsiteX489" fmla="*/ 7833342 w 11362354"/>
              <a:gd name="connsiteY489" fmla="*/ 357178 h 1972800"/>
              <a:gd name="connsiteX490" fmla="*/ 7833342 w 11362354"/>
              <a:gd name="connsiteY490" fmla="*/ 357314 h 1972800"/>
              <a:gd name="connsiteX491" fmla="*/ 7833816 w 11362354"/>
              <a:gd name="connsiteY491" fmla="*/ 358338 h 1972800"/>
              <a:gd name="connsiteX492" fmla="*/ 7833342 w 11362354"/>
              <a:gd name="connsiteY492" fmla="*/ 358338 h 1972800"/>
              <a:gd name="connsiteX493" fmla="*/ 7833342 w 11362354"/>
              <a:gd name="connsiteY493" fmla="*/ 358339 h 1972800"/>
              <a:gd name="connsiteX494" fmla="*/ 7193139 w 11362354"/>
              <a:gd name="connsiteY494" fmla="*/ 358339 h 1972800"/>
              <a:gd name="connsiteX495" fmla="*/ 7193139 w 11362354"/>
              <a:gd name="connsiteY495" fmla="*/ 358338 h 1972800"/>
              <a:gd name="connsiteX496" fmla="*/ 7193139 w 11362354"/>
              <a:gd name="connsiteY496" fmla="*/ 322833 h 1972800"/>
              <a:gd name="connsiteX497" fmla="*/ 6184479 w 11362354"/>
              <a:gd name="connsiteY497" fmla="*/ 312620 h 1972800"/>
              <a:gd name="connsiteX498" fmla="*/ 7080274 w 11362354"/>
              <a:gd name="connsiteY498" fmla="*/ 312620 h 1972800"/>
              <a:gd name="connsiteX499" fmla="*/ 7080274 w 11362354"/>
              <a:gd name="connsiteY499" fmla="*/ 322833 h 1972800"/>
              <a:gd name="connsiteX500" fmla="*/ 7080275 w 11362354"/>
              <a:gd name="connsiteY500" fmla="*/ 322833 h 1972800"/>
              <a:gd name="connsiteX501" fmla="*/ 7080275 w 11362354"/>
              <a:gd name="connsiteY501" fmla="*/ 358338 h 1972800"/>
              <a:gd name="connsiteX502" fmla="*/ 7080274 w 11362354"/>
              <a:gd name="connsiteY502" fmla="*/ 358338 h 1972800"/>
              <a:gd name="connsiteX503" fmla="*/ 7080274 w 11362354"/>
              <a:gd name="connsiteY503" fmla="*/ 358339 h 1972800"/>
              <a:gd name="connsiteX504" fmla="*/ 6184479 w 11362354"/>
              <a:gd name="connsiteY504" fmla="*/ 358339 h 1972800"/>
              <a:gd name="connsiteX505" fmla="*/ 5574793 w 11362354"/>
              <a:gd name="connsiteY505" fmla="*/ 312620 h 1972800"/>
              <a:gd name="connsiteX506" fmla="*/ 6073294 w 11362354"/>
              <a:gd name="connsiteY506" fmla="*/ 312620 h 1972800"/>
              <a:gd name="connsiteX507" fmla="*/ 6073294 w 11362354"/>
              <a:gd name="connsiteY507" fmla="*/ 322833 h 1972800"/>
              <a:gd name="connsiteX508" fmla="*/ 6073294 w 11362354"/>
              <a:gd name="connsiteY508" fmla="*/ 358338 h 1972800"/>
              <a:gd name="connsiteX509" fmla="*/ 6073294 w 11362354"/>
              <a:gd name="connsiteY509" fmla="*/ 358339 h 1972800"/>
              <a:gd name="connsiteX510" fmla="*/ 5574793 w 11362354"/>
              <a:gd name="connsiteY510" fmla="*/ 358339 h 1972800"/>
              <a:gd name="connsiteX511" fmla="*/ 5574793 w 11362354"/>
              <a:gd name="connsiteY511" fmla="*/ 358338 h 1972800"/>
              <a:gd name="connsiteX512" fmla="*/ 5574793 w 11362354"/>
              <a:gd name="connsiteY512" fmla="*/ 322833 h 1972800"/>
              <a:gd name="connsiteX513" fmla="*/ 4792811 w 11362354"/>
              <a:gd name="connsiteY513" fmla="*/ 312620 h 1972800"/>
              <a:gd name="connsiteX514" fmla="*/ 5291307 w 11362354"/>
              <a:gd name="connsiteY514" fmla="*/ 312620 h 1972800"/>
              <a:gd name="connsiteX515" fmla="*/ 5291307 w 11362354"/>
              <a:gd name="connsiteY515" fmla="*/ 322833 h 1972800"/>
              <a:gd name="connsiteX516" fmla="*/ 5291307 w 11362354"/>
              <a:gd name="connsiteY516" fmla="*/ 358338 h 1972800"/>
              <a:gd name="connsiteX517" fmla="*/ 5291307 w 11362354"/>
              <a:gd name="connsiteY517" fmla="*/ 358339 h 1972800"/>
              <a:gd name="connsiteX518" fmla="*/ 4792811 w 11362354"/>
              <a:gd name="connsiteY518" fmla="*/ 358339 h 1972800"/>
              <a:gd name="connsiteX519" fmla="*/ 4792811 w 11362354"/>
              <a:gd name="connsiteY519" fmla="*/ 358338 h 1972800"/>
              <a:gd name="connsiteX520" fmla="*/ 4792811 w 11362354"/>
              <a:gd name="connsiteY520" fmla="*/ 322833 h 1972800"/>
              <a:gd name="connsiteX521" fmla="*/ 2285298 w 11362354"/>
              <a:gd name="connsiteY521" fmla="*/ 312620 h 1972800"/>
              <a:gd name="connsiteX522" fmla="*/ 3183254 w 11362354"/>
              <a:gd name="connsiteY522" fmla="*/ 312620 h 1972800"/>
              <a:gd name="connsiteX523" fmla="*/ 3183254 w 11362354"/>
              <a:gd name="connsiteY523" fmla="*/ 322833 h 1972800"/>
              <a:gd name="connsiteX524" fmla="*/ 3183254 w 11362354"/>
              <a:gd name="connsiteY524" fmla="*/ 358338 h 1972800"/>
              <a:gd name="connsiteX525" fmla="*/ 3183254 w 11362354"/>
              <a:gd name="connsiteY525" fmla="*/ 358339 h 1972800"/>
              <a:gd name="connsiteX526" fmla="*/ 2285298 w 11362354"/>
              <a:gd name="connsiteY526" fmla="*/ 358339 h 1972800"/>
              <a:gd name="connsiteX527" fmla="*/ 2285298 w 11362354"/>
              <a:gd name="connsiteY527" fmla="*/ 358338 h 1972800"/>
              <a:gd name="connsiteX528" fmla="*/ 2285298 w 11362354"/>
              <a:gd name="connsiteY528" fmla="*/ 322833 h 1972800"/>
              <a:gd name="connsiteX529" fmla="*/ 985097 w 11362354"/>
              <a:gd name="connsiteY529" fmla="*/ 312620 h 1972800"/>
              <a:gd name="connsiteX530" fmla="*/ 2135110 w 11362354"/>
              <a:gd name="connsiteY530" fmla="*/ 312620 h 1972800"/>
              <a:gd name="connsiteX531" fmla="*/ 2148730 w 11362354"/>
              <a:gd name="connsiteY531" fmla="*/ 358335 h 1972800"/>
              <a:gd name="connsiteX532" fmla="*/ 2148731 w 11362354"/>
              <a:gd name="connsiteY532" fmla="*/ 358338 h 1972800"/>
              <a:gd name="connsiteX533" fmla="*/ 2148731 w 11362354"/>
              <a:gd name="connsiteY533" fmla="*/ 358339 h 1972800"/>
              <a:gd name="connsiteX534" fmla="*/ 985097 w 11362354"/>
              <a:gd name="connsiteY534" fmla="*/ 358339 h 1972800"/>
              <a:gd name="connsiteX535" fmla="*/ 985097 w 11362354"/>
              <a:gd name="connsiteY535" fmla="*/ 358338 h 1972800"/>
              <a:gd name="connsiteX536" fmla="*/ 985097 w 11362354"/>
              <a:gd name="connsiteY536" fmla="*/ 322833 h 1972800"/>
              <a:gd name="connsiteX537" fmla="*/ 0 w 11362354"/>
              <a:gd name="connsiteY537" fmla="*/ 312620 h 1972800"/>
              <a:gd name="connsiteX538" fmla="*/ 877145 w 11362354"/>
              <a:gd name="connsiteY538" fmla="*/ 312620 h 1972800"/>
              <a:gd name="connsiteX539" fmla="*/ 877145 w 11362354"/>
              <a:gd name="connsiteY539" fmla="*/ 322833 h 1972800"/>
              <a:gd name="connsiteX540" fmla="*/ 877145 w 11362354"/>
              <a:gd name="connsiteY540" fmla="*/ 358338 h 1972800"/>
              <a:gd name="connsiteX541" fmla="*/ 877145 w 11362354"/>
              <a:gd name="connsiteY541" fmla="*/ 358339 h 1972800"/>
              <a:gd name="connsiteX542" fmla="*/ 0 w 11362354"/>
              <a:gd name="connsiteY542" fmla="*/ 358339 h 1972800"/>
              <a:gd name="connsiteX543" fmla="*/ 0 w 11362354"/>
              <a:gd name="connsiteY543" fmla="*/ 358338 h 1972800"/>
              <a:gd name="connsiteX544" fmla="*/ 0 w 11362354"/>
              <a:gd name="connsiteY544" fmla="*/ 322833 h 1972800"/>
              <a:gd name="connsiteX545" fmla="*/ 3426524 w 11362354"/>
              <a:gd name="connsiteY545" fmla="*/ 311140 h 1972800"/>
              <a:gd name="connsiteX546" fmla="*/ 4541246 w 11362354"/>
              <a:gd name="connsiteY546" fmla="*/ 311140 h 1972800"/>
              <a:gd name="connsiteX547" fmla="*/ 4565836 w 11362354"/>
              <a:gd name="connsiteY547" fmla="*/ 363528 h 1972800"/>
              <a:gd name="connsiteX548" fmla="*/ 3720591 w 11362354"/>
              <a:gd name="connsiteY548" fmla="*/ 363528 h 1972800"/>
              <a:gd name="connsiteX549" fmla="*/ 3720591 w 11362354"/>
              <a:gd name="connsiteY549" fmla="*/ 361147 h 1972800"/>
              <a:gd name="connsiteX550" fmla="*/ 3403052 w 11362354"/>
              <a:gd name="connsiteY550" fmla="*/ 361147 h 1972800"/>
              <a:gd name="connsiteX551" fmla="*/ 10479636 w 11362354"/>
              <a:gd name="connsiteY551" fmla="*/ 204267 h 1972800"/>
              <a:gd name="connsiteX552" fmla="*/ 10671926 w 11362354"/>
              <a:gd name="connsiteY552" fmla="*/ 204267 h 1972800"/>
              <a:gd name="connsiteX553" fmla="*/ 11306110 w 11362354"/>
              <a:gd name="connsiteY553" fmla="*/ 204267 h 1972800"/>
              <a:gd name="connsiteX554" fmla="*/ 11306110 w 11362354"/>
              <a:gd name="connsiteY554" fmla="*/ 241250 h 1972800"/>
              <a:gd name="connsiteX555" fmla="*/ 10671926 w 11362354"/>
              <a:gd name="connsiteY555" fmla="*/ 241250 h 1972800"/>
              <a:gd name="connsiteX556" fmla="*/ 10463420 w 11362354"/>
              <a:gd name="connsiteY556" fmla="*/ 241250 h 1972800"/>
              <a:gd name="connsiteX557" fmla="*/ 9781432 w 11362354"/>
              <a:gd name="connsiteY557" fmla="*/ 203834 h 1972800"/>
              <a:gd name="connsiteX558" fmla="*/ 10286039 w 11362354"/>
              <a:gd name="connsiteY558" fmla="*/ 203834 h 1972800"/>
              <a:gd name="connsiteX559" fmla="*/ 10286039 w 11362354"/>
              <a:gd name="connsiteY559" fmla="*/ 240739 h 1972800"/>
              <a:gd name="connsiteX560" fmla="*/ 9781432 w 11362354"/>
              <a:gd name="connsiteY560" fmla="*/ 240739 h 1972800"/>
              <a:gd name="connsiteX561" fmla="*/ 8612890 w 11362354"/>
              <a:gd name="connsiteY561" fmla="*/ 203834 h 1972800"/>
              <a:gd name="connsiteX562" fmla="*/ 9668568 w 11362354"/>
              <a:gd name="connsiteY562" fmla="*/ 203834 h 1972800"/>
              <a:gd name="connsiteX563" fmla="*/ 9668568 w 11362354"/>
              <a:gd name="connsiteY563" fmla="*/ 240739 h 1972800"/>
              <a:gd name="connsiteX564" fmla="*/ 8612890 w 11362354"/>
              <a:gd name="connsiteY564" fmla="*/ 240739 h 1972800"/>
              <a:gd name="connsiteX565" fmla="*/ 8042875 w 11362354"/>
              <a:gd name="connsiteY565" fmla="*/ 203834 h 1972800"/>
              <a:gd name="connsiteX566" fmla="*/ 8501703 w 11362354"/>
              <a:gd name="connsiteY566" fmla="*/ 203834 h 1972800"/>
              <a:gd name="connsiteX567" fmla="*/ 8501703 w 11362354"/>
              <a:gd name="connsiteY567" fmla="*/ 240739 h 1972800"/>
              <a:gd name="connsiteX568" fmla="*/ 8042875 w 11362354"/>
              <a:gd name="connsiteY568" fmla="*/ 240739 h 1972800"/>
              <a:gd name="connsiteX569" fmla="*/ 7193139 w 11362354"/>
              <a:gd name="connsiteY569" fmla="*/ 203834 h 1972800"/>
              <a:gd name="connsiteX570" fmla="*/ 7762309 w 11362354"/>
              <a:gd name="connsiteY570" fmla="*/ 203834 h 1972800"/>
              <a:gd name="connsiteX571" fmla="*/ 7779389 w 11362354"/>
              <a:gd name="connsiteY571" fmla="*/ 240739 h 1972800"/>
              <a:gd name="connsiteX572" fmla="*/ 7193139 w 11362354"/>
              <a:gd name="connsiteY572" fmla="*/ 240739 h 1972800"/>
              <a:gd name="connsiteX573" fmla="*/ 6188669 w 11362354"/>
              <a:gd name="connsiteY573" fmla="*/ 203834 h 1972800"/>
              <a:gd name="connsiteX574" fmla="*/ 7080275 w 11362354"/>
              <a:gd name="connsiteY574" fmla="*/ 203834 h 1972800"/>
              <a:gd name="connsiteX575" fmla="*/ 7080275 w 11362354"/>
              <a:gd name="connsiteY575" fmla="*/ 240739 h 1972800"/>
              <a:gd name="connsiteX576" fmla="*/ 6188669 w 11362354"/>
              <a:gd name="connsiteY576" fmla="*/ 240739 h 1972800"/>
              <a:gd name="connsiteX577" fmla="*/ 5574793 w 11362354"/>
              <a:gd name="connsiteY577" fmla="*/ 203834 h 1972800"/>
              <a:gd name="connsiteX578" fmla="*/ 6073294 w 11362354"/>
              <a:gd name="connsiteY578" fmla="*/ 203834 h 1972800"/>
              <a:gd name="connsiteX579" fmla="*/ 6073294 w 11362354"/>
              <a:gd name="connsiteY579" fmla="*/ 240739 h 1972800"/>
              <a:gd name="connsiteX580" fmla="*/ 5574793 w 11362354"/>
              <a:gd name="connsiteY580" fmla="*/ 240739 h 1972800"/>
              <a:gd name="connsiteX581" fmla="*/ 4792811 w 11362354"/>
              <a:gd name="connsiteY581" fmla="*/ 203834 h 1972800"/>
              <a:gd name="connsiteX582" fmla="*/ 5291307 w 11362354"/>
              <a:gd name="connsiteY582" fmla="*/ 203834 h 1972800"/>
              <a:gd name="connsiteX583" fmla="*/ 5291307 w 11362354"/>
              <a:gd name="connsiteY583" fmla="*/ 240739 h 1972800"/>
              <a:gd name="connsiteX584" fmla="*/ 4792811 w 11362354"/>
              <a:gd name="connsiteY584" fmla="*/ 240739 h 1972800"/>
              <a:gd name="connsiteX585" fmla="*/ 2285298 w 11362354"/>
              <a:gd name="connsiteY585" fmla="*/ 203834 h 1972800"/>
              <a:gd name="connsiteX586" fmla="*/ 3183254 w 11362354"/>
              <a:gd name="connsiteY586" fmla="*/ 203834 h 1972800"/>
              <a:gd name="connsiteX587" fmla="*/ 3183254 w 11362354"/>
              <a:gd name="connsiteY587" fmla="*/ 240739 h 1972800"/>
              <a:gd name="connsiteX588" fmla="*/ 2285298 w 11362354"/>
              <a:gd name="connsiteY588" fmla="*/ 240739 h 1972800"/>
              <a:gd name="connsiteX589" fmla="*/ 985097 w 11362354"/>
              <a:gd name="connsiteY589" fmla="*/ 203834 h 1972800"/>
              <a:gd name="connsiteX590" fmla="*/ 2069184 w 11362354"/>
              <a:gd name="connsiteY590" fmla="*/ 203834 h 1972800"/>
              <a:gd name="connsiteX591" fmla="*/ 2093941 w 11362354"/>
              <a:gd name="connsiteY591" fmla="*/ 240739 h 1972800"/>
              <a:gd name="connsiteX592" fmla="*/ 985097 w 11362354"/>
              <a:gd name="connsiteY592" fmla="*/ 240739 h 1972800"/>
              <a:gd name="connsiteX593" fmla="*/ 0 w 11362354"/>
              <a:gd name="connsiteY593" fmla="*/ 203834 h 1972800"/>
              <a:gd name="connsiteX594" fmla="*/ 877145 w 11362354"/>
              <a:gd name="connsiteY594" fmla="*/ 203834 h 1972800"/>
              <a:gd name="connsiteX595" fmla="*/ 877145 w 11362354"/>
              <a:gd name="connsiteY595" fmla="*/ 240739 h 1972800"/>
              <a:gd name="connsiteX596" fmla="*/ 0 w 11362354"/>
              <a:gd name="connsiteY596" fmla="*/ 240739 h 1972800"/>
              <a:gd name="connsiteX597" fmla="*/ 3491565 w 11362354"/>
              <a:gd name="connsiteY597" fmla="*/ 203833 h 1972800"/>
              <a:gd name="connsiteX598" fmla="*/ 4473824 w 11362354"/>
              <a:gd name="connsiteY598" fmla="*/ 203833 h 1972800"/>
              <a:gd name="connsiteX599" fmla="*/ 4499119 w 11362354"/>
              <a:gd name="connsiteY599" fmla="*/ 240738 h 1972800"/>
              <a:gd name="connsiteX600" fmla="*/ 3466269 w 11362354"/>
              <a:gd name="connsiteY600" fmla="*/ 240738 h 1972800"/>
              <a:gd name="connsiteX601" fmla="*/ 3491565 w 11362354"/>
              <a:gd name="connsiteY601" fmla="*/ 203833 h 1972800"/>
              <a:gd name="connsiteX602" fmla="*/ 10550205 w 11362354"/>
              <a:gd name="connsiteY602" fmla="*/ 96959 h 1972800"/>
              <a:gd name="connsiteX603" fmla="*/ 10671926 w 11362354"/>
              <a:gd name="connsiteY603" fmla="*/ 96959 h 1972800"/>
              <a:gd name="connsiteX604" fmla="*/ 11306110 w 11362354"/>
              <a:gd name="connsiteY604" fmla="*/ 96959 h 1972800"/>
              <a:gd name="connsiteX605" fmla="*/ 11306110 w 11362354"/>
              <a:gd name="connsiteY605" fmla="*/ 121993 h 1972800"/>
              <a:gd name="connsiteX606" fmla="*/ 10671926 w 11362354"/>
              <a:gd name="connsiteY606" fmla="*/ 121993 h 1972800"/>
              <a:gd name="connsiteX607" fmla="*/ 10531544 w 11362354"/>
              <a:gd name="connsiteY607" fmla="*/ 121993 h 1972800"/>
              <a:gd name="connsiteX608" fmla="*/ 9781432 w 11362354"/>
              <a:gd name="connsiteY608" fmla="*/ 96753 h 1972800"/>
              <a:gd name="connsiteX609" fmla="*/ 10286039 w 11362354"/>
              <a:gd name="connsiteY609" fmla="*/ 96753 h 1972800"/>
              <a:gd name="connsiteX610" fmla="*/ 10286039 w 11362354"/>
              <a:gd name="connsiteY610" fmla="*/ 121735 h 1972800"/>
              <a:gd name="connsiteX611" fmla="*/ 9781432 w 11362354"/>
              <a:gd name="connsiteY611" fmla="*/ 121735 h 1972800"/>
              <a:gd name="connsiteX612" fmla="*/ 8612890 w 11362354"/>
              <a:gd name="connsiteY612" fmla="*/ 96753 h 1972800"/>
              <a:gd name="connsiteX613" fmla="*/ 9668568 w 11362354"/>
              <a:gd name="connsiteY613" fmla="*/ 96753 h 1972800"/>
              <a:gd name="connsiteX614" fmla="*/ 9668568 w 11362354"/>
              <a:gd name="connsiteY614" fmla="*/ 121735 h 1972800"/>
              <a:gd name="connsiteX615" fmla="*/ 8612890 w 11362354"/>
              <a:gd name="connsiteY615" fmla="*/ 121735 h 1972800"/>
              <a:gd name="connsiteX616" fmla="*/ 8042875 w 11362354"/>
              <a:gd name="connsiteY616" fmla="*/ 96753 h 1972800"/>
              <a:gd name="connsiteX617" fmla="*/ 8501703 w 11362354"/>
              <a:gd name="connsiteY617" fmla="*/ 96753 h 1972800"/>
              <a:gd name="connsiteX618" fmla="*/ 8501703 w 11362354"/>
              <a:gd name="connsiteY618" fmla="*/ 121735 h 1972800"/>
              <a:gd name="connsiteX619" fmla="*/ 8042875 w 11362354"/>
              <a:gd name="connsiteY619" fmla="*/ 121735 h 1972800"/>
              <a:gd name="connsiteX620" fmla="*/ 7193139 w 11362354"/>
              <a:gd name="connsiteY620" fmla="*/ 96753 h 1972800"/>
              <a:gd name="connsiteX621" fmla="*/ 7712749 w 11362354"/>
              <a:gd name="connsiteY621" fmla="*/ 96753 h 1972800"/>
              <a:gd name="connsiteX622" fmla="*/ 7724312 w 11362354"/>
              <a:gd name="connsiteY622" fmla="*/ 121735 h 1972800"/>
              <a:gd name="connsiteX623" fmla="*/ 7193139 w 11362354"/>
              <a:gd name="connsiteY623" fmla="*/ 121735 h 1972800"/>
              <a:gd name="connsiteX624" fmla="*/ 6188669 w 11362354"/>
              <a:gd name="connsiteY624" fmla="*/ 96753 h 1972800"/>
              <a:gd name="connsiteX625" fmla="*/ 7080275 w 11362354"/>
              <a:gd name="connsiteY625" fmla="*/ 96753 h 1972800"/>
              <a:gd name="connsiteX626" fmla="*/ 7080275 w 11362354"/>
              <a:gd name="connsiteY626" fmla="*/ 121735 h 1972800"/>
              <a:gd name="connsiteX627" fmla="*/ 6188669 w 11362354"/>
              <a:gd name="connsiteY627" fmla="*/ 121735 h 1972800"/>
              <a:gd name="connsiteX628" fmla="*/ 5574793 w 11362354"/>
              <a:gd name="connsiteY628" fmla="*/ 96753 h 1972800"/>
              <a:gd name="connsiteX629" fmla="*/ 6073294 w 11362354"/>
              <a:gd name="connsiteY629" fmla="*/ 96753 h 1972800"/>
              <a:gd name="connsiteX630" fmla="*/ 6073294 w 11362354"/>
              <a:gd name="connsiteY630" fmla="*/ 121735 h 1972800"/>
              <a:gd name="connsiteX631" fmla="*/ 5574793 w 11362354"/>
              <a:gd name="connsiteY631" fmla="*/ 121735 h 1972800"/>
              <a:gd name="connsiteX632" fmla="*/ 4792811 w 11362354"/>
              <a:gd name="connsiteY632" fmla="*/ 96753 h 1972800"/>
              <a:gd name="connsiteX633" fmla="*/ 5291307 w 11362354"/>
              <a:gd name="connsiteY633" fmla="*/ 96753 h 1972800"/>
              <a:gd name="connsiteX634" fmla="*/ 5291307 w 11362354"/>
              <a:gd name="connsiteY634" fmla="*/ 121735 h 1972800"/>
              <a:gd name="connsiteX635" fmla="*/ 4792811 w 11362354"/>
              <a:gd name="connsiteY635" fmla="*/ 121735 h 1972800"/>
              <a:gd name="connsiteX636" fmla="*/ 2285298 w 11362354"/>
              <a:gd name="connsiteY636" fmla="*/ 96753 h 1972800"/>
              <a:gd name="connsiteX637" fmla="*/ 3183254 w 11362354"/>
              <a:gd name="connsiteY637" fmla="*/ 96753 h 1972800"/>
              <a:gd name="connsiteX638" fmla="*/ 3183254 w 11362354"/>
              <a:gd name="connsiteY638" fmla="*/ 121735 h 1972800"/>
              <a:gd name="connsiteX639" fmla="*/ 2285298 w 11362354"/>
              <a:gd name="connsiteY639" fmla="*/ 121735 h 1972800"/>
              <a:gd name="connsiteX640" fmla="*/ 985097 w 11362354"/>
              <a:gd name="connsiteY640" fmla="*/ 96753 h 1972800"/>
              <a:gd name="connsiteX641" fmla="*/ 1978552 w 11362354"/>
              <a:gd name="connsiteY641" fmla="*/ 96753 h 1972800"/>
              <a:gd name="connsiteX642" fmla="*/ 2002599 w 11362354"/>
              <a:gd name="connsiteY642" fmla="*/ 121735 h 1972800"/>
              <a:gd name="connsiteX643" fmla="*/ 985097 w 11362354"/>
              <a:gd name="connsiteY643" fmla="*/ 121735 h 1972800"/>
              <a:gd name="connsiteX644" fmla="*/ 0 w 11362354"/>
              <a:gd name="connsiteY644" fmla="*/ 96753 h 1972800"/>
              <a:gd name="connsiteX645" fmla="*/ 877145 w 11362354"/>
              <a:gd name="connsiteY645" fmla="*/ 96753 h 1972800"/>
              <a:gd name="connsiteX646" fmla="*/ 877145 w 11362354"/>
              <a:gd name="connsiteY646" fmla="*/ 121735 h 1972800"/>
              <a:gd name="connsiteX647" fmla="*/ 0 w 11362354"/>
              <a:gd name="connsiteY647" fmla="*/ 121735 h 1972800"/>
              <a:gd name="connsiteX648" fmla="*/ 3581580 w 11362354"/>
              <a:gd name="connsiteY648" fmla="*/ 96752 h 1972800"/>
              <a:gd name="connsiteX649" fmla="*/ 4383809 w 11362354"/>
              <a:gd name="connsiteY649" fmla="*/ 96752 h 1972800"/>
              <a:gd name="connsiteX650" fmla="*/ 4407456 w 11362354"/>
              <a:gd name="connsiteY650" fmla="*/ 121734 h 1972800"/>
              <a:gd name="connsiteX651" fmla="*/ 3557933 w 11362354"/>
              <a:gd name="connsiteY651" fmla="*/ 121734 h 1972800"/>
              <a:gd name="connsiteX652" fmla="*/ 3581580 w 11362354"/>
              <a:gd name="connsiteY652" fmla="*/ 96752 h 1972800"/>
              <a:gd name="connsiteX653" fmla="*/ 10683999 w 11362354"/>
              <a:gd name="connsiteY653" fmla="*/ 1 h 1972800"/>
              <a:gd name="connsiteX654" fmla="*/ 10743787 w 11362354"/>
              <a:gd name="connsiteY654" fmla="*/ 1 h 1972800"/>
              <a:gd name="connsiteX655" fmla="*/ 10800434 w 11362354"/>
              <a:gd name="connsiteY655" fmla="*/ 2849 h 1972800"/>
              <a:gd name="connsiteX656" fmla="*/ 10800434 w 11362354"/>
              <a:gd name="connsiteY656" fmla="*/ 1 h 1972800"/>
              <a:gd name="connsiteX657" fmla="*/ 11306110 w 11362354"/>
              <a:gd name="connsiteY657" fmla="*/ 1 h 1972800"/>
              <a:gd name="connsiteX658" fmla="*/ 11306110 w 11362354"/>
              <a:gd name="connsiteY658" fmla="*/ 14690 h 1972800"/>
              <a:gd name="connsiteX659" fmla="*/ 10671926 w 11362354"/>
              <a:gd name="connsiteY659" fmla="*/ 14690 h 1972800"/>
              <a:gd name="connsiteX660" fmla="*/ 10634292 w 11362354"/>
              <a:gd name="connsiteY660" fmla="*/ 14690 h 1972800"/>
              <a:gd name="connsiteX661" fmla="*/ 10646512 w 11362354"/>
              <a:gd name="connsiteY661" fmla="*/ 4251 h 1972800"/>
              <a:gd name="connsiteX662" fmla="*/ 10646512 w 11362354"/>
              <a:gd name="connsiteY662" fmla="*/ 2687 h 1972800"/>
              <a:gd name="connsiteX663" fmla="*/ 10671926 w 11362354"/>
              <a:gd name="connsiteY663" fmla="*/ 1221 h 1972800"/>
              <a:gd name="connsiteX664" fmla="*/ 10671926 w 11362354"/>
              <a:gd name="connsiteY664" fmla="*/ 697 h 1972800"/>
              <a:gd name="connsiteX665" fmla="*/ 9781432 w 11362354"/>
              <a:gd name="connsiteY665" fmla="*/ 1 h 1972800"/>
              <a:gd name="connsiteX666" fmla="*/ 10286039 w 11362354"/>
              <a:gd name="connsiteY666" fmla="*/ 1 h 1972800"/>
              <a:gd name="connsiteX667" fmla="*/ 10286039 w 11362354"/>
              <a:gd name="connsiteY667" fmla="*/ 14659 h 1972800"/>
              <a:gd name="connsiteX668" fmla="*/ 9781432 w 11362354"/>
              <a:gd name="connsiteY668" fmla="*/ 14659 h 1972800"/>
              <a:gd name="connsiteX669" fmla="*/ 8612890 w 11362354"/>
              <a:gd name="connsiteY669" fmla="*/ 1 h 1972800"/>
              <a:gd name="connsiteX670" fmla="*/ 9668568 w 11362354"/>
              <a:gd name="connsiteY670" fmla="*/ 1 h 1972800"/>
              <a:gd name="connsiteX671" fmla="*/ 9668568 w 11362354"/>
              <a:gd name="connsiteY671" fmla="*/ 14659 h 1972800"/>
              <a:gd name="connsiteX672" fmla="*/ 8612890 w 11362354"/>
              <a:gd name="connsiteY672" fmla="*/ 14659 h 1972800"/>
              <a:gd name="connsiteX673" fmla="*/ 8042875 w 11362354"/>
              <a:gd name="connsiteY673" fmla="*/ 1 h 1972800"/>
              <a:gd name="connsiteX674" fmla="*/ 8501703 w 11362354"/>
              <a:gd name="connsiteY674" fmla="*/ 1 h 1972800"/>
              <a:gd name="connsiteX675" fmla="*/ 8501703 w 11362354"/>
              <a:gd name="connsiteY675" fmla="*/ 14659 h 1972800"/>
              <a:gd name="connsiteX676" fmla="*/ 8042875 w 11362354"/>
              <a:gd name="connsiteY676" fmla="*/ 14659 h 1972800"/>
              <a:gd name="connsiteX677" fmla="*/ 7193139 w 11362354"/>
              <a:gd name="connsiteY677" fmla="*/ 1 h 1972800"/>
              <a:gd name="connsiteX678" fmla="*/ 7667970 w 11362354"/>
              <a:gd name="connsiteY678" fmla="*/ 1 h 1972800"/>
              <a:gd name="connsiteX679" fmla="*/ 7674758 w 11362354"/>
              <a:gd name="connsiteY679" fmla="*/ 14659 h 1972800"/>
              <a:gd name="connsiteX680" fmla="*/ 7193139 w 11362354"/>
              <a:gd name="connsiteY680" fmla="*/ 14659 h 1972800"/>
              <a:gd name="connsiteX681" fmla="*/ 6188669 w 11362354"/>
              <a:gd name="connsiteY681" fmla="*/ 1 h 1972800"/>
              <a:gd name="connsiteX682" fmla="*/ 7080275 w 11362354"/>
              <a:gd name="connsiteY682" fmla="*/ 1 h 1972800"/>
              <a:gd name="connsiteX683" fmla="*/ 7080275 w 11362354"/>
              <a:gd name="connsiteY683" fmla="*/ 14659 h 1972800"/>
              <a:gd name="connsiteX684" fmla="*/ 6188669 w 11362354"/>
              <a:gd name="connsiteY684" fmla="*/ 14659 h 1972800"/>
              <a:gd name="connsiteX685" fmla="*/ 5574793 w 11362354"/>
              <a:gd name="connsiteY685" fmla="*/ 1 h 1972800"/>
              <a:gd name="connsiteX686" fmla="*/ 6073294 w 11362354"/>
              <a:gd name="connsiteY686" fmla="*/ 1 h 1972800"/>
              <a:gd name="connsiteX687" fmla="*/ 6073294 w 11362354"/>
              <a:gd name="connsiteY687" fmla="*/ 14659 h 1972800"/>
              <a:gd name="connsiteX688" fmla="*/ 5574793 w 11362354"/>
              <a:gd name="connsiteY688" fmla="*/ 14659 h 1972800"/>
              <a:gd name="connsiteX689" fmla="*/ 4792811 w 11362354"/>
              <a:gd name="connsiteY689" fmla="*/ 1 h 1972800"/>
              <a:gd name="connsiteX690" fmla="*/ 5291307 w 11362354"/>
              <a:gd name="connsiteY690" fmla="*/ 1 h 1972800"/>
              <a:gd name="connsiteX691" fmla="*/ 5291307 w 11362354"/>
              <a:gd name="connsiteY691" fmla="*/ 14659 h 1972800"/>
              <a:gd name="connsiteX692" fmla="*/ 4792811 w 11362354"/>
              <a:gd name="connsiteY692" fmla="*/ 14659 h 1972800"/>
              <a:gd name="connsiteX693" fmla="*/ 2285298 w 11362354"/>
              <a:gd name="connsiteY693" fmla="*/ 1 h 1972800"/>
              <a:gd name="connsiteX694" fmla="*/ 3183254 w 11362354"/>
              <a:gd name="connsiteY694" fmla="*/ 1 h 1972800"/>
              <a:gd name="connsiteX695" fmla="*/ 3183254 w 11362354"/>
              <a:gd name="connsiteY695" fmla="*/ 14659 h 1972800"/>
              <a:gd name="connsiteX696" fmla="*/ 2285298 w 11362354"/>
              <a:gd name="connsiteY696" fmla="*/ 14659 h 1972800"/>
              <a:gd name="connsiteX697" fmla="*/ 985097 w 11362354"/>
              <a:gd name="connsiteY697" fmla="*/ 1 h 1972800"/>
              <a:gd name="connsiteX698" fmla="*/ 1846470 w 11362354"/>
              <a:gd name="connsiteY698" fmla="*/ 1 h 1972800"/>
              <a:gd name="connsiteX699" fmla="*/ 1869376 w 11362354"/>
              <a:gd name="connsiteY699" fmla="*/ 14659 h 1972800"/>
              <a:gd name="connsiteX700" fmla="*/ 985097 w 11362354"/>
              <a:gd name="connsiteY700" fmla="*/ 14659 h 1972800"/>
              <a:gd name="connsiteX701" fmla="*/ 0 w 11362354"/>
              <a:gd name="connsiteY701" fmla="*/ 1 h 1972800"/>
              <a:gd name="connsiteX702" fmla="*/ 877145 w 11362354"/>
              <a:gd name="connsiteY702" fmla="*/ 1 h 1972800"/>
              <a:gd name="connsiteX703" fmla="*/ 877145 w 11362354"/>
              <a:gd name="connsiteY703" fmla="*/ 14659 h 1972800"/>
              <a:gd name="connsiteX704" fmla="*/ 0 w 11362354"/>
              <a:gd name="connsiteY704" fmla="*/ 14659 h 1972800"/>
              <a:gd name="connsiteX705" fmla="*/ 3702830 w 11362354"/>
              <a:gd name="connsiteY705" fmla="*/ 0 h 1972800"/>
              <a:gd name="connsiteX706" fmla="*/ 4262563 w 11362354"/>
              <a:gd name="connsiteY706" fmla="*/ 0 h 1972800"/>
              <a:gd name="connsiteX707" fmla="*/ 4284257 w 11362354"/>
              <a:gd name="connsiteY707" fmla="*/ 14658 h 1972800"/>
              <a:gd name="connsiteX708" fmla="*/ 3681132 w 11362354"/>
              <a:gd name="connsiteY708" fmla="*/ 14658 h 1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1362354" h="1972800">
                <a:moveTo>
                  <a:pt x="4196821" y="1846406"/>
                </a:moveTo>
                <a:lnTo>
                  <a:pt x="4515841" y="1846406"/>
                </a:lnTo>
                <a:lnTo>
                  <a:pt x="4302401" y="1972800"/>
                </a:lnTo>
                <a:lnTo>
                  <a:pt x="4276590" y="1972800"/>
                </a:lnTo>
                <a:close/>
                <a:moveTo>
                  <a:pt x="10408772" y="1547682"/>
                </a:moveTo>
                <a:lnTo>
                  <a:pt x="11236685" y="1547682"/>
                </a:lnTo>
                <a:cubicBezTo>
                  <a:pt x="11178355" y="1621090"/>
                  <a:pt x="11101638" y="1688425"/>
                  <a:pt x="11013744" y="1726479"/>
                </a:cubicBezTo>
                <a:cubicBezTo>
                  <a:pt x="10916839" y="1760403"/>
                  <a:pt x="10802883" y="1780105"/>
                  <a:pt x="10702056" y="1776200"/>
                </a:cubicBezTo>
                <a:cubicBezTo>
                  <a:pt x="10601227" y="1772294"/>
                  <a:pt x="10494409" y="1740125"/>
                  <a:pt x="10408772" y="1703049"/>
                </a:cubicBezTo>
                <a:close/>
                <a:moveTo>
                  <a:pt x="9781432" y="1544408"/>
                </a:moveTo>
                <a:lnTo>
                  <a:pt x="10286039" y="1544408"/>
                </a:lnTo>
                <a:lnTo>
                  <a:pt x="10286039" y="1763438"/>
                </a:lnTo>
                <a:lnTo>
                  <a:pt x="9781432" y="1763438"/>
                </a:lnTo>
                <a:close/>
                <a:moveTo>
                  <a:pt x="8877431" y="1544408"/>
                </a:moveTo>
                <a:lnTo>
                  <a:pt x="9382033" y="1544408"/>
                </a:lnTo>
                <a:lnTo>
                  <a:pt x="9382033" y="1763438"/>
                </a:lnTo>
                <a:lnTo>
                  <a:pt x="8877431" y="1763438"/>
                </a:lnTo>
                <a:close/>
                <a:moveTo>
                  <a:pt x="7955283" y="1544408"/>
                </a:moveTo>
                <a:lnTo>
                  <a:pt x="8501703" y="1544408"/>
                </a:lnTo>
                <a:lnTo>
                  <a:pt x="8501703" y="1763438"/>
                </a:lnTo>
                <a:lnTo>
                  <a:pt x="8046371" y="1763438"/>
                </a:lnTo>
                <a:close/>
                <a:moveTo>
                  <a:pt x="7193139" y="1544408"/>
                </a:moveTo>
                <a:lnTo>
                  <a:pt x="7648159" y="1544408"/>
                </a:lnTo>
                <a:lnTo>
                  <a:pt x="7648159" y="1763438"/>
                </a:lnTo>
                <a:lnTo>
                  <a:pt x="7193139" y="1763438"/>
                </a:lnTo>
                <a:close/>
                <a:moveTo>
                  <a:pt x="6188669" y="1544408"/>
                </a:moveTo>
                <a:lnTo>
                  <a:pt x="7080275" y="1544408"/>
                </a:lnTo>
                <a:lnTo>
                  <a:pt x="7080275" y="1763438"/>
                </a:lnTo>
                <a:lnTo>
                  <a:pt x="6188669" y="1763438"/>
                </a:lnTo>
                <a:close/>
                <a:moveTo>
                  <a:pt x="4886266" y="1544408"/>
                </a:moveTo>
                <a:lnTo>
                  <a:pt x="5979839" y="1544408"/>
                </a:lnTo>
                <a:cubicBezTo>
                  <a:pt x="5886803" y="1676927"/>
                  <a:pt x="5732198" y="1763438"/>
                  <a:pt x="5557257" y="1763438"/>
                </a:cubicBezTo>
                <a:lnTo>
                  <a:pt x="5308843" y="1763438"/>
                </a:lnTo>
                <a:cubicBezTo>
                  <a:pt x="5133911" y="1763438"/>
                  <a:pt x="4979301" y="1676927"/>
                  <a:pt x="4886266" y="1544408"/>
                </a:cubicBezTo>
                <a:close/>
                <a:moveTo>
                  <a:pt x="2285298" y="1544408"/>
                </a:moveTo>
                <a:lnTo>
                  <a:pt x="3183254" y="1544408"/>
                </a:lnTo>
                <a:lnTo>
                  <a:pt x="3183254" y="1763438"/>
                </a:lnTo>
                <a:lnTo>
                  <a:pt x="2285298" y="1763438"/>
                </a:lnTo>
                <a:close/>
                <a:moveTo>
                  <a:pt x="1699767" y="1544408"/>
                </a:moveTo>
                <a:lnTo>
                  <a:pt x="2161050" y="1544408"/>
                </a:lnTo>
                <a:lnTo>
                  <a:pt x="2265828" y="1763438"/>
                </a:lnTo>
                <a:lnTo>
                  <a:pt x="1796468" y="1763438"/>
                </a:lnTo>
                <a:close/>
                <a:moveTo>
                  <a:pt x="985097" y="1544408"/>
                </a:moveTo>
                <a:lnTo>
                  <a:pt x="1468672" y="1544408"/>
                </a:lnTo>
                <a:lnTo>
                  <a:pt x="1468672" y="1763438"/>
                </a:lnTo>
                <a:lnTo>
                  <a:pt x="985097" y="1763438"/>
                </a:lnTo>
                <a:close/>
                <a:moveTo>
                  <a:pt x="0" y="1544408"/>
                </a:moveTo>
                <a:lnTo>
                  <a:pt x="506025" y="1544408"/>
                </a:lnTo>
                <a:lnTo>
                  <a:pt x="506025" y="1763438"/>
                </a:lnTo>
                <a:lnTo>
                  <a:pt x="498505" y="1763438"/>
                </a:lnTo>
                <a:lnTo>
                  <a:pt x="7520" y="1763438"/>
                </a:lnTo>
                <a:lnTo>
                  <a:pt x="0" y="1763438"/>
                </a:lnTo>
                <a:close/>
                <a:moveTo>
                  <a:pt x="3478763" y="1544407"/>
                </a:moveTo>
                <a:lnTo>
                  <a:pt x="4486152" y="1544407"/>
                </a:lnTo>
                <a:cubicBezTo>
                  <a:pt x="4484148" y="1548197"/>
                  <a:pt x="4481735" y="1551706"/>
                  <a:pt x="4479313" y="1555187"/>
                </a:cubicBezTo>
                <a:lnTo>
                  <a:pt x="4654042" y="1763437"/>
                </a:lnTo>
                <a:lnTo>
                  <a:pt x="3697470" y="1763437"/>
                </a:lnTo>
                <a:cubicBezTo>
                  <a:pt x="3614316" y="1711031"/>
                  <a:pt x="3539996" y="1636273"/>
                  <a:pt x="3478763" y="1544407"/>
                </a:cubicBezTo>
                <a:close/>
                <a:moveTo>
                  <a:pt x="10408772" y="1290902"/>
                </a:moveTo>
                <a:lnTo>
                  <a:pt x="10568570" y="1290902"/>
                </a:lnTo>
                <a:cubicBezTo>
                  <a:pt x="10577470" y="1298557"/>
                  <a:pt x="10581828" y="1306214"/>
                  <a:pt x="10590729" y="1313870"/>
                </a:cubicBezTo>
                <a:cubicBezTo>
                  <a:pt x="10620545" y="1348521"/>
                  <a:pt x="10677153" y="1369391"/>
                  <a:pt x="10721250" y="1365562"/>
                </a:cubicBezTo>
                <a:cubicBezTo>
                  <a:pt x="10765348" y="1361734"/>
                  <a:pt x="10826744" y="1338516"/>
                  <a:pt x="10855315" y="1290902"/>
                </a:cubicBezTo>
                <a:lnTo>
                  <a:pt x="11214890" y="1290902"/>
                </a:lnTo>
                <a:lnTo>
                  <a:pt x="11346112" y="1290902"/>
                </a:lnTo>
                <a:cubicBezTo>
                  <a:pt x="11334622" y="1353431"/>
                  <a:pt x="11312604" y="1412394"/>
                  <a:pt x="11280882" y="1465414"/>
                </a:cubicBezTo>
                <a:lnTo>
                  <a:pt x="11214890" y="1465414"/>
                </a:lnTo>
                <a:lnTo>
                  <a:pt x="10408772" y="1465414"/>
                </a:lnTo>
                <a:close/>
                <a:moveTo>
                  <a:pt x="3354588" y="1288169"/>
                </a:moveTo>
                <a:lnTo>
                  <a:pt x="3891084" y="1288169"/>
                </a:lnTo>
                <a:cubicBezTo>
                  <a:pt x="3918715" y="1317171"/>
                  <a:pt x="3949853" y="1333215"/>
                  <a:pt x="3982693" y="1333215"/>
                </a:cubicBezTo>
                <a:cubicBezTo>
                  <a:pt x="4015535" y="1333215"/>
                  <a:pt x="4046674" y="1317171"/>
                  <a:pt x="4074304" y="1288169"/>
                </a:cubicBezTo>
                <a:lnTo>
                  <a:pt x="4610046" y="1288169"/>
                </a:lnTo>
                <a:cubicBezTo>
                  <a:pt x="4590290" y="1350350"/>
                  <a:pt x="4565183" y="1408715"/>
                  <a:pt x="4535426" y="1462313"/>
                </a:cubicBezTo>
                <a:lnTo>
                  <a:pt x="3429061" y="1462313"/>
                </a:lnTo>
                <a:cubicBezTo>
                  <a:pt x="3399902" y="1408452"/>
                  <a:pt x="3374896" y="1350106"/>
                  <a:pt x="3354588" y="1288169"/>
                </a:cubicBezTo>
                <a:close/>
                <a:moveTo>
                  <a:pt x="9781432" y="1288165"/>
                </a:moveTo>
                <a:lnTo>
                  <a:pt x="10286039" y="1288165"/>
                </a:lnTo>
                <a:lnTo>
                  <a:pt x="10286039" y="1462314"/>
                </a:lnTo>
                <a:lnTo>
                  <a:pt x="9781432" y="1462314"/>
                </a:lnTo>
                <a:close/>
                <a:moveTo>
                  <a:pt x="8877431" y="1288165"/>
                </a:moveTo>
                <a:lnTo>
                  <a:pt x="9382033" y="1288165"/>
                </a:lnTo>
                <a:lnTo>
                  <a:pt x="9382033" y="1462314"/>
                </a:lnTo>
                <a:lnTo>
                  <a:pt x="8877431" y="1462314"/>
                </a:lnTo>
                <a:close/>
                <a:moveTo>
                  <a:pt x="7848731" y="1288165"/>
                </a:moveTo>
                <a:lnTo>
                  <a:pt x="8501703" y="1288165"/>
                </a:lnTo>
                <a:lnTo>
                  <a:pt x="8501703" y="1462314"/>
                </a:lnTo>
                <a:lnTo>
                  <a:pt x="7921150" y="1462314"/>
                </a:lnTo>
                <a:close/>
                <a:moveTo>
                  <a:pt x="7193139" y="1288165"/>
                </a:moveTo>
                <a:lnTo>
                  <a:pt x="7648159" y="1288165"/>
                </a:lnTo>
                <a:lnTo>
                  <a:pt x="7648159" y="1462314"/>
                </a:lnTo>
                <a:lnTo>
                  <a:pt x="7193139" y="1462314"/>
                </a:lnTo>
                <a:close/>
                <a:moveTo>
                  <a:pt x="6188669" y="1288165"/>
                </a:moveTo>
                <a:lnTo>
                  <a:pt x="6674501" y="1288165"/>
                </a:lnTo>
                <a:lnTo>
                  <a:pt x="6674501" y="1351991"/>
                </a:lnTo>
                <a:lnTo>
                  <a:pt x="7080275" y="1351991"/>
                </a:lnTo>
                <a:lnTo>
                  <a:pt x="7080275" y="1462314"/>
                </a:lnTo>
                <a:lnTo>
                  <a:pt x="6188669" y="1462314"/>
                </a:lnTo>
                <a:close/>
                <a:moveTo>
                  <a:pt x="4794722" y="1288165"/>
                </a:moveTo>
                <a:lnTo>
                  <a:pt x="5308313" y="1288165"/>
                </a:lnTo>
                <a:cubicBezTo>
                  <a:pt x="5331518" y="1333078"/>
                  <a:pt x="5378715" y="1363467"/>
                  <a:pt x="5433050" y="1363467"/>
                </a:cubicBezTo>
                <a:cubicBezTo>
                  <a:pt x="5487389" y="1363467"/>
                  <a:pt x="5534582" y="1333078"/>
                  <a:pt x="5557791" y="1288165"/>
                </a:cubicBezTo>
                <a:lnTo>
                  <a:pt x="6071387" y="1288165"/>
                </a:lnTo>
                <a:cubicBezTo>
                  <a:pt x="6067418" y="1349988"/>
                  <a:pt x="6051903" y="1408730"/>
                  <a:pt x="6026879" y="1462314"/>
                </a:cubicBezTo>
                <a:lnTo>
                  <a:pt x="4839225" y="1462314"/>
                </a:lnTo>
                <a:cubicBezTo>
                  <a:pt x="4814201" y="1408730"/>
                  <a:pt x="4798682" y="1349988"/>
                  <a:pt x="4794722" y="1288165"/>
                </a:cubicBezTo>
                <a:close/>
                <a:moveTo>
                  <a:pt x="2285298" y="1288165"/>
                </a:moveTo>
                <a:lnTo>
                  <a:pt x="2771132" y="1288165"/>
                </a:lnTo>
                <a:lnTo>
                  <a:pt x="2771132" y="1351991"/>
                </a:lnTo>
                <a:lnTo>
                  <a:pt x="3183254" y="1351991"/>
                </a:lnTo>
                <a:lnTo>
                  <a:pt x="3183254" y="1462314"/>
                </a:lnTo>
                <a:lnTo>
                  <a:pt x="2285298" y="1462314"/>
                </a:lnTo>
                <a:close/>
                <a:moveTo>
                  <a:pt x="1586644" y="1288165"/>
                </a:moveTo>
                <a:lnTo>
                  <a:pt x="2038472" y="1288165"/>
                </a:lnTo>
                <a:lnTo>
                  <a:pt x="2121783" y="1462314"/>
                </a:lnTo>
                <a:lnTo>
                  <a:pt x="1663530" y="1462314"/>
                </a:lnTo>
                <a:close/>
                <a:moveTo>
                  <a:pt x="985097" y="1288165"/>
                </a:moveTo>
                <a:lnTo>
                  <a:pt x="1468672" y="1288165"/>
                </a:lnTo>
                <a:lnTo>
                  <a:pt x="1468672" y="1462314"/>
                </a:lnTo>
                <a:lnTo>
                  <a:pt x="985097" y="1462314"/>
                </a:lnTo>
                <a:close/>
                <a:moveTo>
                  <a:pt x="0" y="1288165"/>
                </a:moveTo>
                <a:lnTo>
                  <a:pt x="506025" y="1288165"/>
                </a:lnTo>
                <a:lnTo>
                  <a:pt x="506025" y="1462314"/>
                </a:lnTo>
                <a:lnTo>
                  <a:pt x="0" y="1462314"/>
                </a:lnTo>
                <a:close/>
                <a:moveTo>
                  <a:pt x="10408772" y="1157361"/>
                </a:moveTo>
                <a:lnTo>
                  <a:pt x="10468381" y="1208632"/>
                </a:lnTo>
                <a:lnTo>
                  <a:pt x="10408772" y="1208632"/>
                </a:lnTo>
                <a:close/>
                <a:moveTo>
                  <a:pt x="10816942" y="1078164"/>
                </a:moveTo>
                <a:lnTo>
                  <a:pt x="11358000" y="1078164"/>
                </a:lnTo>
                <a:cubicBezTo>
                  <a:pt x="11367192" y="1149515"/>
                  <a:pt x="11358946" y="1186888"/>
                  <a:pt x="11359134" y="1208632"/>
                </a:cubicBezTo>
                <a:lnTo>
                  <a:pt x="11359134" y="1208633"/>
                </a:lnTo>
                <a:lnTo>
                  <a:pt x="10871056" y="1208633"/>
                </a:lnTo>
                <a:cubicBezTo>
                  <a:pt x="10871350" y="1207645"/>
                  <a:pt x="10871355" y="1206649"/>
                  <a:pt x="10871355" y="1205652"/>
                </a:cubicBezTo>
                <a:cubicBezTo>
                  <a:pt x="10871355" y="1153657"/>
                  <a:pt x="10847076" y="1107297"/>
                  <a:pt x="10808382" y="1078165"/>
                </a:cubicBezTo>
                <a:lnTo>
                  <a:pt x="10816943" y="1078165"/>
                </a:lnTo>
                <a:close/>
                <a:moveTo>
                  <a:pt x="9781432" y="1075882"/>
                </a:moveTo>
                <a:lnTo>
                  <a:pt x="10286039" y="1075882"/>
                </a:lnTo>
                <a:lnTo>
                  <a:pt x="10286039" y="1206076"/>
                </a:lnTo>
                <a:lnTo>
                  <a:pt x="9781432" y="1206076"/>
                </a:lnTo>
                <a:close/>
                <a:moveTo>
                  <a:pt x="8877431" y="1075882"/>
                </a:moveTo>
                <a:lnTo>
                  <a:pt x="9382033" y="1075882"/>
                </a:lnTo>
                <a:lnTo>
                  <a:pt x="9382033" y="1206076"/>
                </a:lnTo>
                <a:lnTo>
                  <a:pt x="8877431" y="1206076"/>
                </a:lnTo>
                <a:close/>
                <a:moveTo>
                  <a:pt x="7760453" y="1075882"/>
                </a:moveTo>
                <a:lnTo>
                  <a:pt x="8501703" y="1075882"/>
                </a:lnTo>
                <a:lnTo>
                  <a:pt x="8501703" y="1206076"/>
                </a:lnTo>
                <a:lnTo>
                  <a:pt x="7814594" y="1206076"/>
                </a:lnTo>
                <a:close/>
                <a:moveTo>
                  <a:pt x="7193139" y="1075882"/>
                </a:moveTo>
                <a:lnTo>
                  <a:pt x="7648159" y="1075882"/>
                </a:lnTo>
                <a:lnTo>
                  <a:pt x="7648159" y="1206076"/>
                </a:lnTo>
                <a:lnTo>
                  <a:pt x="7193139" y="1206076"/>
                </a:lnTo>
                <a:close/>
                <a:moveTo>
                  <a:pt x="6188669" y="1075882"/>
                </a:moveTo>
                <a:lnTo>
                  <a:pt x="6674501" y="1075882"/>
                </a:lnTo>
                <a:lnTo>
                  <a:pt x="6674501" y="1206076"/>
                </a:lnTo>
                <a:lnTo>
                  <a:pt x="6188669" y="1206076"/>
                </a:lnTo>
                <a:close/>
                <a:moveTo>
                  <a:pt x="5574793" y="1075882"/>
                </a:moveTo>
                <a:lnTo>
                  <a:pt x="6073294" y="1075882"/>
                </a:lnTo>
                <a:lnTo>
                  <a:pt x="6073294" y="1206076"/>
                </a:lnTo>
                <a:lnTo>
                  <a:pt x="5574793" y="1206076"/>
                </a:lnTo>
                <a:close/>
                <a:moveTo>
                  <a:pt x="4792811" y="1075882"/>
                </a:moveTo>
                <a:lnTo>
                  <a:pt x="5291307" y="1075882"/>
                </a:lnTo>
                <a:lnTo>
                  <a:pt x="5291307" y="1206076"/>
                </a:lnTo>
                <a:lnTo>
                  <a:pt x="4792811" y="1206076"/>
                </a:lnTo>
                <a:close/>
                <a:moveTo>
                  <a:pt x="2285298" y="1075882"/>
                </a:moveTo>
                <a:lnTo>
                  <a:pt x="2771132" y="1075882"/>
                </a:lnTo>
                <a:lnTo>
                  <a:pt x="2771132" y="1206076"/>
                </a:lnTo>
                <a:lnTo>
                  <a:pt x="2285298" y="1206076"/>
                </a:lnTo>
                <a:close/>
                <a:moveTo>
                  <a:pt x="1492927" y="1075882"/>
                </a:moveTo>
                <a:lnTo>
                  <a:pt x="1945589" y="1075882"/>
                </a:lnTo>
                <a:cubicBezTo>
                  <a:pt x="1944041" y="1077590"/>
                  <a:pt x="1942273" y="1079022"/>
                  <a:pt x="1940491" y="1080455"/>
                </a:cubicBezTo>
                <a:lnTo>
                  <a:pt x="1939110" y="1080455"/>
                </a:lnTo>
                <a:lnTo>
                  <a:pt x="1939524" y="1081320"/>
                </a:lnTo>
                <a:cubicBezTo>
                  <a:pt x="1939165" y="1081707"/>
                  <a:pt x="1938755" y="1082034"/>
                  <a:pt x="1938345" y="1082361"/>
                </a:cubicBezTo>
                <a:lnTo>
                  <a:pt x="1940022" y="1082361"/>
                </a:lnTo>
                <a:lnTo>
                  <a:pt x="1999205" y="1206076"/>
                </a:lnTo>
                <a:lnTo>
                  <a:pt x="1550403" y="1206076"/>
                </a:lnTo>
                <a:close/>
                <a:moveTo>
                  <a:pt x="985097" y="1075882"/>
                </a:moveTo>
                <a:lnTo>
                  <a:pt x="1468672" y="1075882"/>
                </a:lnTo>
                <a:lnTo>
                  <a:pt x="1468672" y="1206076"/>
                </a:lnTo>
                <a:lnTo>
                  <a:pt x="985097" y="1206076"/>
                </a:lnTo>
                <a:close/>
                <a:moveTo>
                  <a:pt x="0" y="1075882"/>
                </a:moveTo>
                <a:lnTo>
                  <a:pt x="877145" y="1075882"/>
                </a:lnTo>
                <a:lnTo>
                  <a:pt x="877145" y="1098345"/>
                </a:lnTo>
                <a:lnTo>
                  <a:pt x="869625" y="1098345"/>
                </a:lnTo>
                <a:lnTo>
                  <a:pt x="506025" y="1098345"/>
                </a:lnTo>
                <a:lnTo>
                  <a:pt x="506025" y="1206076"/>
                </a:lnTo>
                <a:lnTo>
                  <a:pt x="0" y="1206076"/>
                </a:lnTo>
                <a:close/>
                <a:moveTo>
                  <a:pt x="4174413" y="1075881"/>
                </a:moveTo>
                <a:lnTo>
                  <a:pt x="4660572" y="1075881"/>
                </a:lnTo>
                <a:cubicBezTo>
                  <a:pt x="4654171" y="1120550"/>
                  <a:pt x="4645505" y="1164090"/>
                  <a:pt x="4633997" y="1206075"/>
                </a:cubicBezTo>
                <a:lnTo>
                  <a:pt x="4129883" y="1206075"/>
                </a:lnTo>
                <a:cubicBezTo>
                  <a:pt x="4148445" y="1169059"/>
                  <a:pt x="4163826" y="1125090"/>
                  <a:pt x="4174413" y="1075881"/>
                </a:cubicBezTo>
                <a:close/>
                <a:moveTo>
                  <a:pt x="3305162" y="1075881"/>
                </a:moveTo>
                <a:lnTo>
                  <a:pt x="3790976" y="1075881"/>
                </a:lnTo>
                <a:cubicBezTo>
                  <a:pt x="3801558" y="1125090"/>
                  <a:pt x="3816942" y="1169059"/>
                  <a:pt x="3835506" y="1206075"/>
                </a:cubicBezTo>
                <a:lnTo>
                  <a:pt x="3330959" y="1206075"/>
                </a:lnTo>
                <a:cubicBezTo>
                  <a:pt x="3319852" y="1164035"/>
                  <a:pt x="3311209" y="1120545"/>
                  <a:pt x="3305162" y="1075881"/>
                </a:cubicBezTo>
                <a:close/>
                <a:moveTo>
                  <a:pt x="10587776" y="879486"/>
                </a:moveTo>
                <a:lnTo>
                  <a:pt x="11280821" y="879486"/>
                </a:lnTo>
                <a:cubicBezTo>
                  <a:pt x="11304371" y="915413"/>
                  <a:pt x="11325405" y="952210"/>
                  <a:pt x="11338792" y="993628"/>
                </a:cubicBezTo>
                <a:lnTo>
                  <a:pt x="10727828" y="995899"/>
                </a:lnTo>
                <a:close/>
                <a:moveTo>
                  <a:pt x="9781432" y="877625"/>
                </a:moveTo>
                <a:lnTo>
                  <a:pt x="10286039" y="877625"/>
                </a:lnTo>
                <a:lnTo>
                  <a:pt x="10286039" y="993788"/>
                </a:lnTo>
                <a:lnTo>
                  <a:pt x="9781432" y="993788"/>
                </a:lnTo>
                <a:close/>
                <a:moveTo>
                  <a:pt x="8877431" y="877625"/>
                </a:moveTo>
                <a:lnTo>
                  <a:pt x="9382033" y="877625"/>
                </a:lnTo>
                <a:lnTo>
                  <a:pt x="9382033" y="993788"/>
                </a:lnTo>
                <a:lnTo>
                  <a:pt x="8877431" y="993788"/>
                </a:lnTo>
                <a:close/>
                <a:moveTo>
                  <a:pt x="7678004" y="877625"/>
                </a:moveTo>
                <a:lnTo>
                  <a:pt x="8501703" y="877625"/>
                </a:lnTo>
                <a:lnTo>
                  <a:pt x="8501703" y="993788"/>
                </a:lnTo>
                <a:lnTo>
                  <a:pt x="7726316" y="993788"/>
                </a:lnTo>
                <a:close/>
                <a:moveTo>
                  <a:pt x="7193139" y="877625"/>
                </a:moveTo>
                <a:lnTo>
                  <a:pt x="7648159" y="877625"/>
                </a:lnTo>
                <a:lnTo>
                  <a:pt x="7648159" y="993788"/>
                </a:lnTo>
                <a:lnTo>
                  <a:pt x="7193139" y="993788"/>
                </a:lnTo>
                <a:close/>
                <a:moveTo>
                  <a:pt x="6188669" y="877625"/>
                </a:moveTo>
                <a:lnTo>
                  <a:pt x="7056268" y="877625"/>
                </a:lnTo>
                <a:lnTo>
                  <a:pt x="7056268" y="988326"/>
                </a:lnTo>
                <a:lnTo>
                  <a:pt x="6674501" y="988326"/>
                </a:lnTo>
                <a:lnTo>
                  <a:pt x="6674501" y="993788"/>
                </a:lnTo>
                <a:lnTo>
                  <a:pt x="6188669" y="993788"/>
                </a:lnTo>
                <a:close/>
                <a:moveTo>
                  <a:pt x="5574793" y="877625"/>
                </a:moveTo>
                <a:lnTo>
                  <a:pt x="6073294" y="877625"/>
                </a:lnTo>
                <a:lnTo>
                  <a:pt x="6073294" y="993788"/>
                </a:lnTo>
                <a:lnTo>
                  <a:pt x="5574793" y="993788"/>
                </a:lnTo>
                <a:close/>
                <a:moveTo>
                  <a:pt x="4792811" y="877625"/>
                </a:moveTo>
                <a:lnTo>
                  <a:pt x="5291307" y="877625"/>
                </a:lnTo>
                <a:lnTo>
                  <a:pt x="5291307" y="993788"/>
                </a:lnTo>
                <a:lnTo>
                  <a:pt x="4792811" y="993788"/>
                </a:lnTo>
                <a:close/>
                <a:moveTo>
                  <a:pt x="2285298" y="877625"/>
                </a:moveTo>
                <a:lnTo>
                  <a:pt x="3161500" y="877625"/>
                </a:lnTo>
                <a:lnTo>
                  <a:pt x="3161500" y="988326"/>
                </a:lnTo>
                <a:lnTo>
                  <a:pt x="2771132" y="988326"/>
                </a:lnTo>
                <a:lnTo>
                  <a:pt x="2771132" y="993788"/>
                </a:lnTo>
                <a:lnTo>
                  <a:pt x="2285298" y="993788"/>
                </a:lnTo>
                <a:close/>
                <a:moveTo>
                  <a:pt x="985097" y="877625"/>
                </a:moveTo>
                <a:lnTo>
                  <a:pt x="2107746" y="877625"/>
                </a:lnTo>
                <a:cubicBezTo>
                  <a:pt x="2086278" y="919656"/>
                  <a:pt x="2059665" y="958619"/>
                  <a:pt x="2028664" y="993788"/>
                </a:cubicBezTo>
                <a:lnTo>
                  <a:pt x="985097" y="993788"/>
                </a:lnTo>
                <a:close/>
                <a:moveTo>
                  <a:pt x="0" y="877625"/>
                </a:moveTo>
                <a:lnTo>
                  <a:pt x="877145" y="877625"/>
                </a:lnTo>
                <a:lnTo>
                  <a:pt x="877145" y="993788"/>
                </a:lnTo>
                <a:lnTo>
                  <a:pt x="0" y="993788"/>
                </a:lnTo>
                <a:close/>
                <a:moveTo>
                  <a:pt x="4199211" y="877624"/>
                </a:moveTo>
                <a:lnTo>
                  <a:pt x="4674176" y="877624"/>
                </a:lnTo>
                <a:cubicBezTo>
                  <a:pt x="4674327" y="879591"/>
                  <a:pt x="4674332" y="881557"/>
                  <a:pt x="4674332" y="883528"/>
                </a:cubicBezTo>
                <a:cubicBezTo>
                  <a:pt x="4674332" y="920824"/>
                  <a:pt x="4672822" y="957628"/>
                  <a:pt x="4669465" y="993787"/>
                </a:cubicBezTo>
                <a:lnTo>
                  <a:pt x="4189743" y="993787"/>
                </a:lnTo>
                <a:cubicBezTo>
                  <a:pt x="4195970" y="956882"/>
                  <a:pt x="4199133" y="917914"/>
                  <a:pt x="4199211" y="877624"/>
                </a:cubicBezTo>
                <a:close/>
                <a:moveTo>
                  <a:pt x="3291213" y="877624"/>
                </a:moveTo>
                <a:lnTo>
                  <a:pt x="3766173" y="877624"/>
                </a:lnTo>
                <a:cubicBezTo>
                  <a:pt x="3766256" y="917914"/>
                  <a:pt x="3769415" y="956882"/>
                  <a:pt x="3775650" y="993787"/>
                </a:cubicBezTo>
                <a:lnTo>
                  <a:pt x="3295989" y="993787"/>
                </a:lnTo>
                <a:cubicBezTo>
                  <a:pt x="3292572" y="957632"/>
                  <a:pt x="3291057" y="920824"/>
                  <a:pt x="3291057" y="883528"/>
                </a:cubicBezTo>
                <a:close/>
                <a:moveTo>
                  <a:pt x="10461146" y="710797"/>
                </a:moveTo>
                <a:lnTo>
                  <a:pt x="11109160" y="710797"/>
                </a:lnTo>
                <a:cubicBezTo>
                  <a:pt x="11109161" y="710797"/>
                  <a:pt x="11109161" y="710798"/>
                  <a:pt x="11109162" y="710798"/>
                </a:cubicBezTo>
                <a:lnTo>
                  <a:pt x="11121245" y="710798"/>
                </a:lnTo>
                <a:lnTo>
                  <a:pt x="11122337" y="711693"/>
                </a:lnTo>
                <a:lnTo>
                  <a:pt x="11118350" y="711693"/>
                </a:lnTo>
                <a:cubicBezTo>
                  <a:pt x="11153339" y="736641"/>
                  <a:pt x="11185427" y="765257"/>
                  <a:pt x="11213739" y="797219"/>
                </a:cubicBezTo>
                <a:lnTo>
                  <a:pt x="10517279" y="797218"/>
                </a:lnTo>
                <a:cubicBezTo>
                  <a:pt x="10497025" y="770452"/>
                  <a:pt x="10475239" y="741481"/>
                  <a:pt x="10461146" y="710797"/>
                </a:cubicBezTo>
                <a:close/>
                <a:moveTo>
                  <a:pt x="9781432" y="709293"/>
                </a:moveTo>
                <a:lnTo>
                  <a:pt x="10286039" y="709293"/>
                </a:lnTo>
                <a:lnTo>
                  <a:pt x="10286039" y="795531"/>
                </a:lnTo>
                <a:lnTo>
                  <a:pt x="9781432" y="795531"/>
                </a:lnTo>
                <a:close/>
                <a:moveTo>
                  <a:pt x="8877431" y="709293"/>
                </a:moveTo>
                <a:lnTo>
                  <a:pt x="9382033" y="709293"/>
                </a:lnTo>
                <a:lnTo>
                  <a:pt x="9382033" y="795531"/>
                </a:lnTo>
                <a:lnTo>
                  <a:pt x="8877431" y="795531"/>
                </a:lnTo>
                <a:close/>
                <a:moveTo>
                  <a:pt x="8042875" y="709293"/>
                </a:moveTo>
                <a:lnTo>
                  <a:pt x="8501703" y="709293"/>
                </a:lnTo>
                <a:lnTo>
                  <a:pt x="8501703" y="795531"/>
                </a:lnTo>
                <a:lnTo>
                  <a:pt x="8042875" y="795531"/>
                </a:lnTo>
                <a:close/>
                <a:moveTo>
                  <a:pt x="7193139" y="709293"/>
                </a:moveTo>
                <a:lnTo>
                  <a:pt x="7996240" y="709293"/>
                </a:lnTo>
                <a:lnTo>
                  <a:pt x="8036152" y="795531"/>
                </a:lnTo>
                <a:lnTo>
                  <a:pt x="7193139" y="795531"/>
                </a:lnTo>
                <a:close/>
                <a:moveTo>
                  <a:pt x="6188669" y="709293"/>
                </a:moveTo>
                <a:lnTo>
                  <a:pt x="6674501" y="709293"/>
                </a:lnTo>
                <a:lnTo>
                  <a:pt x="6674501" y="714671"/>
                </a:lnTo>
                <a:lnTo>
                  <a:pt x="7056268" y="714671"/>
                </a:lnTo>
                <a:lnTo>
                  <a:pt x="7056268" y="795531"/>
                </a:lnTo>
                <a:lnTo>
                  <a:pt x="6188669" y="795531"/>
                </a:lnTo>
                <a:close/>
                <a:moveTo>
                  <a:pt x="5574793" y="709293"/>
                </a:moveTo>
                <a:lnTo>
                  <a:pt x="6073294" y="709293"/>
                </a:lnTo>
                <a:lnTo>
                  <a:pt x="6073294" y="795531"/>
                </a:lnTo>
                <a:lnTo>
                  <a:pt x="5574793" y="795531"/>
                </a:lnTo>
                <a:close/>
                <a:moveTo>
                  <a:pt x="4792811" y="709293"/>
                </a:moveTo>
                <a:lnTo>
                  <a:pt x="5291307" y="709293"/>
                </a:lnTo>
                <a:lnTo>
                  <a:pt x="5291307" y="795531"/>
                </a:lnTo>
                <a:lnTo>
                  <a:pt x="4792811" y="795531"/>
                </a:lnTo>
                <a:close/>
                <a:moveTo>
                  <a:pt x="2285298" y="709293"/>
                </a:moveTo>
                <a:lnTo>
                  <a:pt x="2771132" y="709293"/>
                </a:lnTo>
                <a:lnTo>
                  <a:pt x="2771132" y="714671"/>
                </a:lnTo>
                <a:lnTo>
                  <a:pt x="3161500" y="714671"/>
                </a:lnTo>
                <a:lnTo>
                  <a:pt x="3161500" y="795531"/>
                </a:lnTo>
                <a:lnTo>
                  <a:pt x="2285298" y="795531"/>
                </a:lnTo>
                <a:close/>
                <a:moveTo>
                  <a:pt x="1709143" y="709293"/>
                </a:moveTo>
                <a:lnTo>
                  <a:pt x="2169670" y="709293"/>
                </a:lnTo>
                <a:cubicBezTo>
                  <a:pt x="2163895" y="738935"/>
                  <a:pt x="2155552" y="767712"/>
                  <a:pt x="2145130" y="795531"/>
                </a:cubicBezTo>
                <a:lnTo>
                  <a:pt x="1595923" y="795531"/>
                </a:lnTo>
                <a:cubicBezTo>
                  <a:pt x="1642913" y="780533"/>
                  <a:pt x="1682554" y="749578"/>
                  <a:pt x="1709143" y="709293"/>
                </a:cubicBezTo>
                <a:close/>
                <a:moveTo>
                  <a:pt x="985097" y="709293"/>
                </a:moveTo>
                <a:lnTo>
                  <a:pt x="1469893" y="709293"/>
                </a:lnTo>
                <a:lnTo>
                  <a:pt x="1469893" y="795531"/>
                </a:lnTo>
                <a:lnTo>
                  <a:pt x="985097" y="795531"/>
                </a:lnTo>
                <a:close/>
                <a:moveTo>
                  <a:pt x="0" y="709293"/>
                </a:moveTo>
                <a:lnTo>
                  <a:pt x="877145" y="709293"/>
                </a:lnTo>
                <a:lnTo>
                  <a:pt x="877145" y="795531"/>
                </a:lnTo>
                <a:lnTo>
                  <a:pt x="0" y="795531"/>
                </a:lnTo>
                <a:close/>
                <a:moveTo>
                  <a:pt x="4189251" y="709292"/>
                </a:moveTo>
                <a:lnTo>
                  <a:pt x="4662658" y="709292"/>
                </a:lnTo>
                <a:cubicBezTo>
                  <a:pt x="4666812" y="737581"/>
                  <a:pt x="4669621" y="766357"/>
                  <a:pt x="4671191" y="795530"/>
                </a:cubicBezTo>
                <a:lnTo>
                  <a:pt x="4197682" y="795530"/>
                </a:lnTo>
                <a:cubicBezTo>
                  <a:pt x="4197148" y="765777"/>
                  <a:pt x="4194298" y="736917"/>
                  <a:pt x="4189251" y="709292"/>
                </a:cubicBezTo>
                <a:close/>
                <a:moveTo>
                  <a:pt x="3302730" y="709292"/>
                </a:moveTo>
                <a:lnTo>
                  <a:pt x="3776138" y="709292"/>
                </a:lnTo>
                <a:cubicBezTo>
                  <a:pt x="3771091" y="736917"/>
                  <a:pt x="3768241" y="765777"/>
                  <a:pt x="3767701" y="795530"/>
                </a:cubicBezTo>
                <a:lnTo>
                  <a:pt x="3294197" y="795530"/>
                </a:lnTo>
                <a:cubicBezTo>
                  <a:pt x="3295768" y="766357"/>
                  <a:pt x="3298581" y="737581"/>
                  <a:pt x="3302730" y="709292"/>
                </a:cubicBezTo>
                <a:close/>
                <a:moveTo>
                  <a:pt x="10418948" y="565540"/>
                </a:moveTo>
                <a:lnTo>
                  <a:pt x="10949595" y="565540"/>
                </a:lnTo>
                <a:cubicBezTo>
                  <a:pt x="10953670" y="570456"/>
                  <a:pt x="10958769" y="574162"/>
                  <a:pt x="10964075" y="577567"/>
                </a:cubicBezTo>
                <a:lnTo>
                  <a:pt x="11026395" y="628529"/>
                </a:lnTo>
                <a:lnTo>
                  <a:pt x="10434083" y="628529"/>
                </a:lnTo>
                <a:cubicBezTo>
                  <a:pt x="10426940" y="608233"/>
                  <a:pt x="10421851" y="587175"/>
                  <a:pt x="10418948" y="565540"/>
                </a:cubicBezTo>
                <a:close/>
                <a:moveTo>
                  <a:pt x="9781432" y="564344"/>
                </a:moveTo>
                <a:lnTo>
                  <a:pt x="10286039" y="564344"/>
                </a:lnTo>
                <a:lnTo>
                  <a:pt x="10286039" y="627199"/>
                </a:lnTo>
                <a:lnTo>
                  <a:pt x="9781432" y="627199"/>
                </a:lnTo>
                <a:close/>
                <a:moveTo>
                  <a:pt x="8877431" y="564344"/>
                </a:moveTo>
                <a:lnTo>
                  <a:pt x="9382033" y="564344"/>
                </a:lnTo>
                <a:lnTo>
                  <a:pt x="9382033" y="627199"/>
                </a:lnTo>
                <a:lnTo>
                  <a:pt x="8877431" y="627199"/>
                </a:lnTo>
                <a:close/>
                <a:moveTo>
                  <a:pt x="8042875" y="564344"/>
                </a:moveTo>
                <a:lnTo>
                  <a:pt x="8501703" y="564344"/>
                </a:lnTo>
                <a:lnTo>
                  <a:pt x="8501703" y="627199"/>
                </a:lnTo>
                <a:lnTo>
                  <a:pt x="8042875" y="627199"/>
                </a:lnTo>
                <a:close/>
                <a:moveTo>
                  <a:pt x="7193139" y="564344"/>
                </a:moveTo>
                <a:lnTo>
                  <a:pt x="7929154" y="564344"/>
                </a:lnTo>
                <a:lnTo>
                  <a:pt x="7958244" y="627199"/>
                </a:lnTo>
                <a:lnTo>
                  <a:pt x="7193139" y="627199"/>
                </a:lnTo>
                <a:close/>
                <a:moveTo>
                  <a:pt x="6188669" y="564344"/>
                </a:moveTo>
                <a:lnTo>
                  <a:pt x="6674501" y="564344"/>
                </a:lnTo>
                <a:lnTo>
                  <a:pt x="6674501" y="627199"/>
                </a:lnTo>
                <a:lnTo>
                  <a:pt x="6188669" y="627199"/>
                </a:lnTo>
                <a:close/>
                <a:moveTo>
                  <a:pt x="5574793" y="564344"/>
                </a:moveTo>
                <a:lnTo>
                  <a:pt x="6073294" y="564344"/>
                </a:lnTo>
                <a:lnTo>
                  <a:pt x="6073294" y="627199"/>
                </a:lnTo>
                <a:lnTo>
                  <a:pt x="5574793" y="627199"/>
                </a:lnTo>
                <a:close/>
                <a:moveTo>
                  <a:pt x="4792811" y="564344"/>
                </a:moveTo>
                <a:lnTo>
                  <a:pt x="5291307" y="564344"/>
                </a:lnTo>
                <a:lnTo>
                  <a:pt x="5291307" y="627199"/>
                </a:lnTo>
                <a:lnTo>
                  <a:pt x="4792811" y="627199"/>
                </a:lnTo>
                <a:close/>
                <a:moveTo>
                  <a:pt x="2285298" y="564344"/>
                </a:moveTo>
                <a:lnTo>
                  <a:pt x="2771132" y="564344"/>
                </a:lnTo>
                <a:lnTo>
                  <a:pt x="2771132" y="627199"/>
                </a:lnTo>
                <a:lnTo>
                  <a:pt x="2285298" y="627199"/>
                </a:lnTo>
                <a:close/>
                <a:moveTo>
                  <a:pt x="1743635" y="564344"/>
                </a:moveTo>
                <a:lnTo>
                  <a:pt x="2184512" y="564344"/>
                </a:lnTo>
                <a:cubicBezTo>
                  <a:pt x="2184766" y="566886"/>
                  <a:pt x="2184779" y="569428"/>
                  <a:pt x="2184779" y="571975"/>
                </a:cubicBezTo>
                <a:lnTo>
                  <a:pt x="2181588" y="627199"/>
                </a:lnTo>
                <a:lnTo>
                  <a:pt x="1742032" y="627199"/>
                </a:lnTo>
                <a:cubicBezTo>
                  <a:pt x="1744814" y="614498"/>
                  <a:pt x="1746020" y="601328"/>
                  <a:pt x="1746020" y="587881"/>
                </a:cubicBezTo>
                <a:close/>
                <a:moveTo>
                  <a:pt x="985097" y="564344"/>
                </a:moveTo>
                <a:lnTo>
                  <a:pt x="1469893" y="564344"/>
                </a:lnTo>
                <a:lnTo>
                  <a:pt x="1469893" y="627199"/>
                </a:lnTo>
                <a:lnTo>
                  <a:pt x="985097" y="627199"/>
                </a:lnTo>
                <a:close/>
                <a:moveTo>
                  <a:pt x="0" y="564344"/>
                </a:moveTo>
                <a:lnTo>
                  <a:pt x="505721" y="564344"/>
                </a:lnTo>
                <a:lnTo>
                  <a:pt x="505721" y="627199"/>
                </a:lnTo>
                <a:lnTo>
                  <a:pt x="0" y="627199"/>
                </a:lnTo>
                <a:close/>
                <a:moveTo>
                  <a:pt x="4156173" y="564343"/>
                </a:moveTo>
                <a:lnTo>
                  <a:pt x="4635244" y="564343"/>
                </a:lnTo>
                <a:cubicBezTo>
                  <a:pt x="4640872" y="584882"/>
                  <a:pt x="4645555" y="605853"/>
                  <a:pt x="4649285" y="627198"/>
                </a:cubicBezTo>
                <a:lnTo>
                  <a:pt x="4173561" y="627198"/>
                </a:lnTo>
                <a:cubicBezTo>
                  <a:pt x="4169315" y="604960"/>
                  <a:pt x="4163223" y="584012"/>
                  <a:pt x="4156173" y="564343"/>
                </a:cubicBezTo>
                <a:close/>
                <a:moveTo>
                  <a:pt x="3330140" y="564343"/>
                </a:moveTo>
                <a:lnTo>
                  <a:pt x="3809216" y="564343"/>
                </a:lnTo>
                <a:cubicBezTo>
                  <a:pt x="3802169" y="584012"/>
                  <a:pt x="3796073" y="604960"/>
                  <a:pt x="3791828" y="627198"/>
                </a:cubicBezTo>
                <a:lnTo>
                  <a:pt x="3316108" y="627198"/>
                </a:lnTo>
                <a:cubicBezTo>
                  <a:pt x="3319832" y="605853"/>
                  <a:pt x="3324517" y="584882"/>
                  <a:pt x="3330140" y="564343"/>
                </a:cubicBezTo>
                <a:close/>
                <a:moveTo>
                  <a:pt x="11305691" y="441367"/>
                </a:moveTo>
                <a:lnTo>
                  <a:pt x="11306110" y="441367"/>
                </a:lnTo>
                <a:lnTo>
                  <a:pt x="11306110" y="441726"/>
                </a:lnTo>
                <a:close/>
                <a:moveTo>
                  <a:pt x="10419150" y="441367"/>
                </a:moveTo>
                <a:lnTo>
                  <a:pt x="10893359" y="441367"/>
                </a:lnTo>
                <a:cubicBezTo>
                  <a:pt x="10886582" y="455880"/>
                  <a:pt x="10890875" y="469945"/>
                  <a:pt x="10894757" y="483273"/>
                </a:cubicBezTo>
                <a:lnTo>
                  <a:pt x="10419058" y="483273"/>
                </a:lnTo>
                <a:cubicBezTo>
                  <a:pt x="10417969" y="476587"/>
                  <a:pt x="10417854" y="469854"/>
                  <a:pt x="10417854" y="463084"/>
                </a:cubicBezTo>
                <a:close/>
                <a:moveTo>
                  <a:pt x="9781432" y="440432"/>
                </a:moveTo>
                <a:lnTo>
                  <a:pt x="10286039" y="440432"/>
                </a:lnTo>
                <a:lnTo>
                  <a:pt x="10286039" y="482250"/>
                </a:lnTo>
                <a:lnTo>
                  <a:pt x="9781432" y="482250"/>
                </a:lnTo>
                <a:close/>
                <a:moveTo>
                  <a:pt x="8877431" y="440432"/>
                </a:moveTo>
                <a:lnTo>
                  <a:pt x="9382033" y="440432"/>
                </a:lnTo>
                <a:lnTo>
                  <a:pt x="9382033" y="482250"/>
                </a:lnTo>
                <a:lnTo>
                  <a:pt x="8877431" y="482250"/>
                </a:lnTo>
                <a:close/>
                <a:moveTo>
                  <a:pt x="8042875" y="440432"/>
                </a:moveTo>
                <a:lnTo>
                  <a:pt x="8501703" y="440432"/>
                </a:lnTo>
                <a:lnTo>
                  <a:pt x="8501703" y="482250"/>
                </a:lnTo>
                <a:lnTo>
                  <a:pt x="8042875" y="482250"/>
                </a:lnTo>
                <a:close/>
                <a:moveTo>
                  <a:pt x="7193139" y="440432"/>
                </a:moveTo>
                <a:lnTo>
                  <a:pt x="7871807" y="440432"/>
                </a:lnTo>
                <a:lnTo>
                  <a:pt x="7891162" y="482250"/>
                </a:lnTo>
                <a:lnTo>
                  <a:pt x="7193139" y="482250"/>
                </a:lnTo>
                <a:close/>
                <a:moveTo>
                  <a:pt x="6188669" y="440432"/>
                </a:moveTo>
                <a:lnTo>
                  <a:pt x="6674501" y="440432"/>
                </a:lnTo>
                <a:lnTo>
                  <a:pt x="6674501" y="482250"/>
                </a:lnTo>
                <a:lnTo>
                  <a:pt x="6188669" y="482250"/>
                </a:lnTo>
                <a:close/>
                <a:moveTo>
                  <a:pt x="5574793" y="440432"/>
                </a:moveTo>
                <a:lnTo>
                  <a:pt x="6073294" y="440432"/>
                </a:lnTo>
                <a:lnTo>
                  <a:pt x="6073294" y="482250"/>
                </a:lnTo>
                <a:lnTo>
                  <a:pt x="5574793" y="482250"/>
                </a:lnTo>
                <a:close/>
                <a:moveTo>
                  <a:pt x="4792811" y="440432"/>
                </a:moveTo>
                <a:lnTo>
                  <a:pt x="5291307" y="440432"/>
                </a:lnTo>
                <a:lnTo>
                  <a:pt x="5291307" y="482250"/>
                </a:lnTo>
                <a:lnTo>
                  <a:pt x="4792811" y="482250"/>
                </a:lnTo>
                <a:close/>
                <a:moveTo>
                  <a:pt x="2285298" y="440432"/>
                </a:moveTo>
                <a:lnTo>
                  <a:pt x="2771132" y="440432"/>
                </a:lnTo>
                <a:lnTo>
                  <a:pt x="2771132" y="482250"/>
                </a:lnTo>
                <a:lnTo>
                  <a:pt x="2285298" y="482250"/>
                </a:lnTo>
                <a:close/>
                <a:moveTo>
                  <a:pt x="1688066" y="440432"/>
                </a:moveTo>
                <a:lnTo>
                  <a:pt x="2171374" y="440432"/>
                </a:lnTo>
                <a:cubicBezTo>
                  <a:pt x="2174308" y="454201"/>
                  <a:pt x="2176703" y="468150"/>
                  <a:pt x="2178605" y="482250"/>
                </a:cubicBezTo>
                <a:lnTo>
                  <a:pt x="1717768" y="482250"/>
                </a:lnTo>
                <a:cubicBezTo>
                  <a:pt x="1710308" y="466635"/>
                  <a:pt x="1700209" y="452603"/>
                  <a:pt x="1688066" y="440432"/>
                </a:cubicBezTo>
                <a:close/>
                <a:moveTo>
                  <a:pt x="985097" y="440432"/>
                </a:moveTo>
                <a:lnTo>
                  <a:pt x="1469893" y="440432"/>
                </a:lnTo>
                <a:lnTo>
                  <a:pt x="1469893" y="482250"/>
                </a:lnTo>
                <a:lnTo>
                  <a:pt x="985097" y="482250"/>
                </a:lnTo>
                <a:close/>
                <a:moveTo>
                  <a:pt x="0" y="440432"/>
                </a:moveTo>
                <a:lnTo>
                  <a:pt x="505721" y="440432"/>
                </a:lnTo>
                <a:lnTo>
                  <a:pt x="505721" y="482250"/>
                </a:lnTo>
                <a:lnTo>
                  <a:pt x="0" y="482250"/>
                </a:lnTo>
                <a:close/>
                <a:moveTo>
                  <a:pt x="4093268" y="440431"/>
                </a:moveTo>
                <a:lnTo>
                  <a:pt x="4597023" y="440431"/>
                </a:lnTo>
                <a:cubicBezTo>
                  <a:pt x="4602558" y="454039"/>
                  <a:pt x="4607425" y="468006"/>
                  <a:pt x="4611768" y="482249"/>
                </a:cubicBezTo>
                <a:lnTo>
                  <a:pt x="4120709" y="482249"/>
                </a:lnTo>
                <a:cubicBezTo>
                  <a:pt x="4112199" y="466767"/>
                  <a:pt x="4103118" y="452703"/>
                  <a:pt x="4093268" y="440431"/>
                </a:cubicBezTo>
                <a:close/>
                <a:moveTo>
                  <a:pt x="3368371" y="440431"/>
                </a:moveTo>
                <a:lnTo>
                  <a:pt x="3872116" y="440431"/>
                </a:lnTo>
                <a:cubicBezTo>
                  <a:pt x="3862266" y="452703"/>
                  <a:pt x="3853190" y="466767"/>
                  <a:pt x="3844680" y="482249"/>
                </a:cubicBezTo>
                <a:lnTo>
                  <a:pt x="3353616" y="482249"/>
                </a:lnTo>
                <a:cubicBezTo>
                  <a:pt x="3357959" y="468006"/>
                  <a:pt x="3362831" y="454039"/>
                  <a:pt x="3368371" y="440431"/>
                </a:cubicBezTo>
                <a:close/>
                <a:moveTo>
                  <a:pt x="11223979" y="437563"/>
                </a:moveTo>
                <a:lnTo>
                  <a:pt x="11304274" y="437563"/>
                </a:lnTo>
                <a:lnTo>
                  <a:pt x="11304274" y="487440"/>
                </a:lnTo>
                <a:lnTo>
                  <a:pt x="11274504" y="487440"/>
                </a:lnTo>
                <a:close/>
                <a:moveTo>
                  <a:pt x="10437485" y="312620"/>
                </a:moveTo>
                <a:lnTo>
                  <a:pt x="11305204" y="312620"/>
                </a:lnTo>
                <a:lnTo>
                  <a:pt x="11305204" y="323517"/>
                </a:lnTo>
                <a:lnTo>
                  <a:pt x="11306110" y="323517"/>
                </a:lnTo>
                <a:lnTo>
                  <a:pt x="11306110" y="351547"/>
                </a:lnTo>
                <a:lnTo>
                  <a:pt x="11306110" y="359098"/>
                </a:lnTo>
                <a:lnTo>
                  <a:pt x="11305204" y="359098"/>
                </a:lnTo>
                <a:lnTo>
                  <a:pt x="11305204" y="363528"/>
                </a:lnTo>
                <a:lnTo>
                  <a:pt x="10423824" y="363528"/>
                </a:lnTo>
                <a:lnTo>
                  <a:pt x="10429797" y="336441"/>
                </a:lnTo>
                <a:close/>
                <a:moveTo>
                  <a:pt x="9781432" y="312620"/>
                </a:moveTo>
                <a:lnTo>
                  <a:pt x="10286039" y="312620"/>
                </a:lnTo>
                <a:lnTo>
                  <a:pt x="10286039" y="322833"/>
                </a:lnTo>
                <a:lnTo>
                  <a:pt x="10286039" y="358338"/>
                </a:lnTo>
                <a:lnTo>
                  <a:pt x="10286039" y="358339"/>
                </a:lnTo>
                <a:lnTo>
                  <a:pt x="9781432" y="358339"/>
                </a:lnTo>
                <a:lnTo>
                  <a:pt x="9781432" y="358338"/>
                </a:lnTo>
                <a:lnTo>
                  <a:pt x="9781432" y="322833"/>
                </a:lnTo>
                <a:close/>
                <a:moveTo>
                  <a:pt x="8611213" y="312620"/>
                </a:moveTo>
                <a:lnTo>
                  <a:pt x="9666891" y="312620"/>
                </a:lnTo>
                <a:lnTo>
                  <a:pt x="9666891" y="322833"/>
                </a:lnTo>
                <a:lnTo>
                  <a:pt x="9668568" y="322833"/>
                </a:lnTo>
                <a:lnTo>
                  <a:pt x="9668568" y="358338"/>
                </a:lnTo>
                <a:lnTo>
                  <a:pt x="9666891" y="358338"/>
                </a:lnTo>
                <a:lnTo>
                  <a:pt x="9666891" y="358339"/>
                </a:lnTo>
                <a:lnTo>
                  <a:pt x="8611213" y="358339"/>
                </a:lnTo>
                <a:close/>
                <a:moveTo>
                  <a:pt x="8037009" y="312620"/>
                </a:moveTo>
                <a:lnTo>
                  <a:pt x="8500026" y="312620"/>
                </a:lnTo>
                <a:lnTo>
                  <a:pt x="8500026" y="322833"/>
                </a:lnTo>
                <a:lnTo>
                  <a:pt x="8501703" y="322833"/>
                </a:lnTo>
                <a:lnTo>
                  <a:pt x="8501703" y="358338"/>
                </a:lnTo>
                <a:lnTo>
                  <a:pt x="8500026" y="358338"/>
                </a:lnTo>
                <a:lnTo>
                  <a:pt x="8500026" y="358339"/>
                </a:lnTo>
                <a:lnTo>
                  <a:pt x="8037009" y="358339"/>
                </a:lnTo>
                <a:close/>
                <a:moveTo>
                  <a:pt x="7193139" y="312620"/>
                </a:moveTo>
                <a:lnTo>
                  <a:pt x="7812777" y="312620"/>
                </a:lnTo>
                <a:lnTo>
                  <a:pt x="7833342" y="357178"/>
                </a:lnTo>
                <a:lnTo>
                  <a:pt x="7833342" y="357314"/>
                </a:lnTo>
                <a:lnTo>
                  <a:pt x="7833816" y="358338"/>
                </a:lnTo>
                <a:lnTo>
                  <a:pt x="7833342" y="358338"/>
                </a:lnTo>
                <a:lnTo>
                  <a:pt x="7833342" y="358339"/>
                </a:lnTo>
                <a:lnTo>
                  <a:pt x="7193139" y="358339"/>
                </a:lnTo>
                <a:lnTo>
                  <a:pt x="7193139" y="358338"/>
                </a:lnTo>
                <a:lnTo>
                  <a:pt x="7193139" y="322833"/>
                </a:lnTo>
                <a:close/>
                <a:moveTo>
                  <a:pt x="6184479" y="312620"/>
                </a:moveTo>
                <a:lnTo>
                  <a:pt x="7080274" y="312620"/>
                </a:lnTo>
                <a:lnTo>
                  <a:pt x="7080274" y="322833"/>
                </a:lnTo>
                <a:lnTo>
                  <a:pt x="7080275" y="322833"/>
                </a:lnTo>
                <a:lnTo>
                  <a:pt x="7080275" y="358338"/>
                </a:lnTo>
                <a:lnTo>
                  <a:pt x="7080274" y="358338"/>
                </a:lnTo>
                <a:lnTo>
                  <a:pt x="7080274" y="358339"/>
                </a:lnTo>
                <a:lnTo>
                  <a:pt x="6184479" y="358339"/>
                </a:lnTo>
                <a:close/>
                <a:moveTo>
                  <a:pt x="5574793" y="312620"/>
                </a:moveTo>
                <a:lnTo>
                  <a:pt x="6073294" y="312620"/>
                </a:lnTo>
                <a:lnTo>
                  <a:pt x="6073294" y="322833"/>
                </a:lnTo>
                <a:lnTo>
                  <a:pt x="6073294" y="358338"/>
                </a:lnTo>
                <a:lnTo>
                  <a:pt x="6073294" y="358339"/>
                </a:lnTo>
                <a:lnTo>
                  <a:pt x="5574793" y="358339"/>
                </a:lnTo>
                <a:lnTo>
                  <a:pt x="5574793" y="358338"/>
                </a:lnTo>
                <a:lnTo>
                  <a:pt x="5574793" y="322833"/>
                </a:lnTo>
                <a:close/>
                <a:moveTo>
                  <a:pt x="4792811" y="312620"/>
                </a:moveTo>
                <a:lnTo>
                  <a:pt x="5291307" y="312620"/>
                </a:lnTo>
                <a:lnTo>
                  <a:pt x="5291307" y="322833"/>
                </a:lnTo>
                <a:lnTo>
                  <a:pt x="5291307" y="358338"/>
                </a:lnTo>
                <a:lnTo>
                  <a:pt x="5291307" y="358339"/>
                </a:lnTo>
                <a:lnTo>
                  <a:pt x="4792811" y="358339"/>
                </a:lnTo>
                <a:lnTo>
                  <a:pt x="4792811" y="358338"/>
                </a:lnTo>
                <a:lnTo>
                  <a:pt x="4792811" y="322833"/>
                </a:lnTo>
                <a:close/>
                <a:moveTo>
                  <a:pt x="2285298" y="312620"/>
                </a:moveTo>
                <a:lnTo>
                  <a:pt x="3183254" y="312620"/>
                </a:lnTo>
                <a:lnTo>
                  <a:pt x="3183254" y="322833"/>
                </a:lnTo>
                <a:lnTo>
                  <a:pt x="3183254" y="358338"/>
                </a:lnTo>
                <a:lnTo>
                  <a:pt x="3183254" y="358339"/>
                </a:lnTo>
                <a:lnTo>
                  <a:pt x="2285298" y="358339"/>
                </a:lnTo>
                <a:lnTo>
                  <a:pt x="2285298" y="358338"/>
                </a:lnTo>
                <a:lnTo>
                  <a:pt x="2285298" y="322833"/>
                </a:lnTo>
                <a:close/>
                <a:moveTo>
                  <a:pt x="985097" y="312620"/>
                </a:moveTo>
                <a:lnTo>
                  <a:pt x="2135110" y="312620"/>
                </a:lnTo>
                <a:lnTo>
                  <a:pt x="2148730" y="358335"/>
                </a:lnTo>
                <a:lnTo>
                  <a:pt x="2148731" y="358338"/>
                </a:lnTo>
                <a:lnTo>
                  <a:pt x="2148731" y="358339"/>
                </a:lnTo>
                <a:lnTo>
                  <a:pt x="985097" y="358339"/>
                </a:lnTo>
                <a:lnTo>
                  <a:pt x="985097" y="358338"/>
                </a:lnTo>
                <a:lnTo>
                  <a:pt x="985097" y="322833"/>
                </a:lnTo>
                <a:close/>
                <a:moveTo>
                  <a:pt x="0" y="312620"/>
                </a:moveTo>
                <a:lnTo>
                  <a:pt x="877145" y="312620"/>
                </a:lnTo>
                <a:lnTo>
                  <a:pt x="877145" y="322833"/>
                </a:lnTo>
                <a:lnTo>
                  <a:pt x="877145" y="358338"/>
                </a:lnTo>
                <a:lnTo>
                  <a:pt x="877145" y="358339"/>
                </a:lnTo>
                <a:lnTo>
                  <a:pt x="0" y="358339"/>
                </a:lnTo>
                <a:lnTo>
                  <a:pt x="0" y="358338"/>
                </a:lnTo>
                <a:lnTo>
                  <a:pt x="0" y="322833"/>
                </a:lnTo>
                <a:close/>
                <a:moveTo>
                  <a:pt x="3426524" y="311140"/>
                </a:moveTo>
                <a:lnTo>
                  <a:pt x="4541246" y="311140"/>
                </a:lnTo>
                <a:lnTo>
                  <a:pt x="4565836" y="363528"/>
                </a:lnTo>
                <a:lnTo>
                  <a:pt x="3720591" y="363528"/>
                </a:lnTo>
                <a:lnTo>
                  <a:pt x="3720591" y="361147"/>
                </a:lnTo>
                <a:lnTo>
                  <a:pt x="3403052" y="361147"/>
                </a:lnTo>
                <a:close/>
                <a:moveTo>
                  <a:pt x="10479636" y="204267"/>
                </a:moveTo>
                <a:lnTo>
                  <a:pt x="10671926" y="204267"/>
                </a:lnTo>
                <a:lnTo>
                  <a:pt x="11306110" y="204267"/>
                </a:lnTo>
                <a:lnTo>
                  <a:pt x="11306110" y="241250"/>
                </a:lnTo>
                <a:lnTo>
                  <a:pt x="10671926" y="241250"/>
                </a:lnTo>
                <a:lnTo>
                  <a:pt x="10463420" y="241250"/>
                </a:lnTo>
                <a:close/>
                <a:moveTo>
                  <a:pt x="9781432" y="203834"/>
                </a:moveTo>
                <a:lnTo>
                  <a:pt x="10286039" y="203834"/>
                </a:lnTo>
                <a:lnTo>
                  <a:pt x="10286039" y="240739"/>
                </a:lnTo>
                <a:lnTo>
                  <a:pt x="9781432" y="240739"/>
                </a:lnTo>
                <a:close/>
                <a:moveTo>
                  <a:pt x="8612890" y="203834"/>
                </a:moveTo>
                <a:lnTo>
                  <a:pt x="9668568" y="203834"/>
                </a:lnTo>
                <a:lnTo>
                  <a:pt x="9668568" y="240739"/>
                </a:lnTo>
                <a:lnTo>
                  <a:pt x="8612890" y="240739"/>
                </a:lnTo>
                <a:close/>
                <a:moveTo>
                  <a:pt x="8042875" y="203834"/>
                </a:moveTo>
                <a:lnTo>
                  <a:pt x="8501703" y="203834"/>
                </a:lnTo>
                <a:lnTo>
                  <a:pt x="8501703" y="240739"/>
                </a:lnTo>
                <a:lnTo>
                  <a:pt x="8042875" y="240739"/>
                </a:lnTo>
                <a:close/>
                <a:moveTo>
                  <a:pt x="7193139" y="203834"/>
                </a:moveTo>
                <a:lnTo>
                  <a:pt x="7762309" y="203834"/>
                </a:lnTo>
                <a:lnTo>
                  <a:pt x="7779389" y="240739"/>
                </a:lnTo>
                <a:lnTo>
                  <a:pt x="7193139" y="240739"/>
                </a:lnTo>
                <a:close/>
                <a:moveTo>
                  <a:pt x="6188669" y="203834"/>
                </a:moveTo>
                <a:lnTo>
                  <a:pt x="7080275" y="203834"/>
                </a:lnTo>
                <a:lnTo>
                  <a:pt x="7080275" y="240739"/>
                </a:lnTo>
                <a:lnTo>
                  <a:pt x="6188669" y="240739"/>
                </a:lnTo>
                <a:close/>
                <a:moveTo>
                  <a:pt x="5574793" y="203834"/>
                </a:moveTo>
                <a:lnTo>
                  <a:pt x="6073294" y="203834"/>
                </a:lnTo>
                <a:lnTo>
                  <a:pt x="6073294" y="240739"/>
                </a:lnTo>
                <a:lnTo>
                  <a:pt x="5574793" y="240739"/>
                </a:lnTo>
                <a:close/>
                <a:moveTo>
                  <a:pt x="4792811" y="203834"/>
                </a:moveTo>
                <a:lnTo>
                  <a:pt x="5291307" y="203834"/>
                </a:lnTo>
                <a:lnTo>
                  <a:pt x="5291307" y="240739"/>
                </a:lnTo>
                <a:lnTo>
                  <a:pt x="4792811" y="240739"/>
                </a:lnTo>
                <a:close/>
                <a:moveTo>
                  <a:pt x="2285298" y="203834"/>
                </a:moveTo>
                <a:lnTo>
                  <a:pt x="3183254" y="203834"/>
                </a:lnTo>
                <a:lnTo>
                  <a:pt x="3183254" y="240739"/>
                </a:lnTo>
                <a:lnTo>
                  <a:pt x="2285298" y="240739"/>
                </a:lnTo>
                <a:close/>
                <a:moveTo>
                  <a:pt x="985097" y="203834"/>
                </a:moveTo>
                <a:lnTo>
                  <a:pt x="2069184" y="203834"/>
                </a:lnTo>
                <a:cubicBezTo>
                  <a:pt x="2078730" y="215259"/>
                  <a:pt x="2086715" y="227762"/>
                  <a:pt x="2093941" y="240739"/>
                </a:cubicBezTo>
                <a:lnTo>
                  <a:pt x="985097" y="240739"/>
                </a:lnTo>
                <a:close/>
                <a:moveTo>
                  <a:pt x="0" y="203834"/>
                </a:moveTo>
                <a:lnTo>
                  <a:pt x="877145" y="203834"/>
                </a:lnTo>
                <a:lnTo>
                  <a:pt x="877145" y="240739"/>
                </a:lnTo>
                <a:lnTo>
                  <a:pt x="0" y="240739"/>
                </a:lnTo>
                <a:close/>
                <a:moveTo>
                  <a:pt x="3491565" y="203833"/>
                </a:moveTo>
                <a:lnTo>
                  <a:pt x="4473824" y="203833"/>
                </a:lnTo>
                <a:cubicBezTo>
                  <a:pt x="4482698" y="215677"/>
                  <a:pt x="4491028" y="228051"/>
                  <a:pt x="4499119" y="240738"/>
                </a:cubicBezTo>
                <a:lnTo>
                  <a:pt x="3466269" y="240738"/>
                </a:lnTo>
                <a:cubicBezTo>
                  <a:pt x="3474361" y="228051"/>
                  <a:pt x="3482694" y="215677"/>
                  <a:pt x="3491565" y="203833"/>
                </a:cubicBezTo>
                <a:close/>
                <a:moveTo>
                  <a:pt x="10550205" y="96959"/>
                </a:moveTo>
                <a:lnTo>
                  <a:pt x="10671926" y="96959"/>
                </a:lnTo>
                <a:lnTo>
                  <a:pt x="11306110" y="96959"/>
                </a:lnTo>
                <a:lnTo>
                  <a:pt x="11306110" y="121993"/>
                </a:lnTo>
                <a:lnTo>
                  <a:pt x="10671926" y="121993"/>
                </a:lnTo>
                <a:lnTo>
                  <a:pt x="10531544" y="121993"/>
                </a:lnTo>
                <a:close/>
                <a:moveTo>
                  <a:pt x="9781432" y="96753"/>
                </a:moveTo>
                <a:lnTo>
                  <a:pt x="10286039" y="96753"/>
                </a:lnTo>
                <a:lnTo>
                  <a:pt x="10286039" y="121735"/>
                </a:lnTo>
                <a:lnTo>
                  <a:pt x="9781432" y="121735"/>
                </a:lnTo>
                <a:close/>
                <a:moveTo>
                  <a:pt x="8612890" y="96753"/>
                </a:moveTo>
                <a:lnTo>
                  <a:pt x="9668568" y="96753"/>
                </a:lnTo>
                <a:lnTo>
                  <a:pt x="9668568" y="121735"/>
                </a:lnTo>
                <a:lnTo>
                  <a:pt x="8612890" y="121735"/>
                </a:lnTo>
                <a:close/>
                <a:moveTo>
                  <a:pt x="8042875" y="96753"/>
                </a:moveTo>
                <a:lnTo>
                  <a:pt x="8501703" y="96753"/>
                </a:lnTo>
                <a:lnTo>
                  <a:pt x="8501703" y="121735"/>
                </a:lnTo>
                <a:lnTo>
                  <a:pt x="8042875" y="121735"/>
                </a:lnTo>
                <a:close/>
                <a:moveTo>
                  <a:pt x="7193139" y="96753"/>
                </a:moveTo>
                <a:lnTo>
                  <a:pt x="7712749" y="96753"/>
                </a:lnTo>
                <a:lnTo>
                  <a:pt x="7724312" y="121735"/>
                </a:lnTo>
                <a:lnTo>
                  <a:pt x="7193139" y="121735"/>
                </a:lnTo>
                <a:close/>
                <a:moveTo>
                  <a:pt x="6188669" y="96753"/>
                </a:moveTo>
                <a:lnTo>
                  <a:pt x="7080275" y="96753"/>
                </a:lnTo>
                <a:lnTo>
                  <a:pt x="7080275" y="121735"/>
                </a:lnTo>
                <a:lnTo>
                  <a:pt x="6188669" y="121735"/>
                </a:lnTo>
                <a:close/>
                <a:moveTo>
                  <a:pt x="5574793" y="96753"/>
                </a:moveTo>
                <a:lnTo>
                  <a:pt x="6073294" y="96753"/>
                </a:lnTo>
                <a:lnTo>
                  <a:pt x="6073294" y="121735"/>
                </a:lnTo>
                <a:lnTo>
                  <a:pt x="5574793" y="121735"/>
                </a:lnTo>
                <a:close/>
                <a:moveTo>
                  <a:pt x="4792811" y="96753"/>
                </a:moveTo>
                <a:lnTo>
                  <a:pt x="5291307" y="96753"/>
                </a:lnTo>
                <a:lnTo>
                  <a:pt x="5291307" y="121735"/>
                </a:lnTo>
                <a:lnTo>
                  <a:pt x="4792811" y="121735"/>
                </a:lnTo>
                <a:close/>
                <a:moveTo>
                  <a:pt x="2285298" y="96753"/>
                </a:moveTo>
                <a:lnTo>
                  <a:pt x="3183254" y="96753"/>
                </a:lnTo>
                <a:lnTo>
                  <a:pt x="3183254" y="121735"/>
                </a:lnTo>
                <a:lnTo>
                  <a:pt x="2285298" y="121735"/>
                </a:lnTo>
                <a:close/>
                <a:moveTo>
                  <a:pt x="985097" y="96753"/>
                </a:moveTo>
                <a:lnTo>
                  <a:pt x="1978552" y="96753"/>
                </a:lnTo>
                <a:cubicBezTo>
                  <a:pt x="1987269" y="104388"/>
                  <a:pt x="1995490" y="112539"/>
                  <a:pt x="2002599" y="121735"/>
                </a:cubicBezTo>
                <a:lnTo>
                  <a:pt x="985097" y="121735"/>
                </a:lnTo>
                <a:close/>
                <a:moveTo>
                  <a:pt x="0" y="96753"/>
                </a:moveTo>
                <a:lnTo>
                  <a:pt x="877145" y="96753"/>
                </a:lnTo>
                <a:lnTo>
                  <a:pt x="877145" y="121735"/>
                </a:lnTo>
                <a:lnTo>
                  <a:pt x="0" y="121735"/>
                </a:lnTo>
                <a:close/>
                <a:moveTo>
                  <a:pt x="3581580" y="96752"/>
                </a:moveTo>
                <a:lnTo>
                  <a:pt x="4383809" y="96752"/>
                </a:lnTo>
                <a:cubicBezTo>
                  <a:pt x="4392080" y="104604"/>
                  <a:pt x="4400028" y="112884"/>
                  <a:pt x="4407456" y="121734"/>
                </a:cubicBezTo>
                <a:lnTo>
                  <a:pt x="3557933" y="121734"/>
                </a:lnTo>
                <a:cubicBezTo>
                  <a:pt x="3565365" y="112884"/>
                  <a:pt x="3573309" y="104604"/>
                  <a:pt x="3581580" y="96752"/>
                </a:cubicBezTo>
                <a:close/>
                <a:moveTo>
                  <a:pt x="10683999" y="1"/>
                </a:moveTo>
                <a:lnTo>
                  <a:pt x="10743787" y="1"/>
                </a:lnTo>
                <a:cubicBezTo>
                  <a:pt x="10762889" y="1"/>
                  <a:pt x="10781796" y="856"/>
                  <a:pt x="10800434" y="2849"/>
                </a:cubicBezTo>
                <a:lnTo>
                  <a:pt x="10800434" y="1"/>
                </a:lnTo>
                <a:lnTo>
                  <a:pt x="11306110" y="1"/>
                </a:lnTo>
                <a:lnTo>
                  <a:pt x="11306110" y="14690"/>
                </a:lnTo>
                <a:lnTo>
                  <a:pt x="10671926" y="14690"/>
                </a:lnTo>
                <a:lnTo>
                  <a:pt x="10634292" y="14690"/>
                </a:lnTo>
                <a:cubicBezTo>
                  <a:pt x="10638035" y="10809"/>
                  <a:pt x="10642253" y="7500"/>
                  <a:pt x="10646512" y="4251"/>
                </a:cubicBezTo>
                <a:lnTo>
                  <a:pt x="10646512" y="2687"/>
                </a:lnTo>
                <a:lnTo>
                  <a:pt x="10671926" y="1221"/>
                </a:lnTo>
                <a:lnTo>
                  <a:pt x="10671926" y="697"/>
                </a:lnTo>
                <a:close/>
                <a:moveTo>
                  <a:pt x="9781432" y="1"/>
                </a:moveTo>
                <a:lnTo>
                  <a:pt x="10286039" y="1"/>
                </a:lnTo>
                <a:lnTo>
                  <a:pt x="10286039" y="14659"/>
                </a:lnTo>
                <a:lnTo>
                  <a:pt x="9781432" y="14659"/>
                </a:lnTo>
                <a:close/>
                <a:moveTo>
                  <a:pt x="8612890" y="1"/>
                </a:moveTo>
                <a:lnTo>
                  <a:pt x="9668568" y="1"/>
                </a:lnTo>
                <a:lnTo>
                  <a:pt x="9668568" y="14659"/>
                </a:lnTo>
                <a:lnTo>
                  <a:pt x="8612890" y="14659"/>
                </a:lnTo>
                <a:close/>
                <a:moveTo>
                  <a:pt x="8042875" y="1"/>
                </a:moveTo>
                <a:lnTo>
                  <a:pt x="8501703" y="1"/>
                </a:lnTo>
                <a:lnTo>
                  <a:pt x="8501703" y="14659"/>
                </a:lnTo>
                <a:lnTo>
                  <a:pt x="8042875" y="14659"/>
                </a:lnTo>
                <a:close/>
                <a:moveTo>
                  <a:pt x="7193139" y="1"/>
                </a:moveTo>
                <a:lnTo>
                  <a:pt x="7667970" y="1"/>
                </a:lnTo>
                <a:lnTo>
                  <a:pt x="7674758" y="14659"/>
                </a:lnTo>
                <a:lnTo>
                  <a:pt x="7193139" y="14659"/>
                </a:lnTo>
                <a:close/>
                <a:moveTo>
                  <a:pt x="6188669" y="1"/>
                </a:moveTo>
                <a:lnTo>
                  <a:pt x="7080275" y="1"/>
                </a:lnTo>
                <a:lnTo>
                  <a:pt x="7080275" y="14659"/>
                </a:lnTo>
                <a:lnTo>
                  <a:pt x="6188669" y="14659"/>
                </a:lnTo>
                <a:close/>
                <a:moveTo>
                  <a:pt x="5574793" y="1"/>
                </a:moveTo>
                <a:lnTo>
                  <a:pt x="6073294" y="1"/>
                </a:lnTo>
                <a:lnTo>
                  <a:pt x="6073294" y="14659"/>
                </a:lnTo>
                <a:lnTo>
                  <a:pt x="5574793" y="14659"/>
                </a:lnTo>
                <a:close/>
                <a:moveTo>
                  <a:pt x="4792811" y="1"/>
                </a:moveTo>
                <a:lnTo>
                  <a:pt x="5291307" y="1"/>
                </a:lnTo>
                <a:lnTo>
                  <a:pt x="5291307" y="14659"/>
                </a:lnTo>
                <a:lnTo>
                  <a:pt x="4792811" y="14659"/>
                </a:lnTo>
                <a:close/>
                <a:moveTo>
                  <a:pt x="2285298" y="1"/>
                </a:moveTo>
                <a:lnTo>
                  <a:pt x="3183254" y="1"/>
                </a:lnTo>
                <a:lnTo>
                  <a:pt x="3183254" y="14659"/>
                </a:lnTo>
                <a:lnTo>
                  <a:pt x="2285298" y="14659"/>
                </a:lnTo>
                <a:close/>
                <a:moveTo>
                  <a:pt x="985097" y="1"/>
                </a:moveTo>
                <a:lnTo>
                  <a:pt x="1846470" y="1"/>
                </a:lnTo>
                <a:lnTo>
                  <a:pt x="1869376" y="14659"/>
                </a:lnTo>
                <a:lnTo>
                  <a:pt x="985097" y="14659"/>
                </a:lnTo>
                <a:close/>
                <a:moveTo>
                  <a:pt x="0" y="1"/>
                </a:moveTo>
                <a:lnTo>
                  <a:pt x="877145" y="1"/>
                </a:lnTo>
                <a:lnTo>
                  <a:pt x="877145" y="14659"/>
                </a:lnTo>
                <a:lnTo>
                  <a:pt x="0" y="14659"/>
                </a:lnTo>
                <a:close/>
                <a:moveTo>
                  <a:pt x="3702830" y="0"/>
                </a:moveTo>
                <a:lnTo>
                  <a:pt x="4262563" y="0"/>
                </a:lnTo>
                <a:lnTo>
                  <a:pt x="4284257" y="14658"/>
                </a:lnTo>
                <a:lnTo>
                  <a:pt x="3681132" y="146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2248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gradFill>
          <a:gsLst>
            <a:gs pos="0">
              <a:schemeClr val="tx1"/>
            </a:gs>
            <a:gs pos="10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73"/>
          <p:cNvSpPr>
            <a:spLocks noChangeAspect="1"/>
          </p:cNvSpPr>
          <p:nvPr userDrawn="1"/>
        </p:nvSpPr>
        <p:spPr>
          <a:xfrm flipH="1">
            <a:off x="5652875" y="506775"/>
            <a:ext cx="3059585" cy="3079652"/>
          </a:xfrm>
          <a:custGeom>
            <a:avLst/>
            <a:gdLst/>
            <a:ahLst/>
            <a:cxnLst/>
            <a:rect l="l" t="t" r="r" b="b"/>
            <a:pathLst>
              <a:path w="3059585" h="3060642">
                <a:moveTo>
                  <a:pt x="972000" y="2088642"/>
                </a:moveTo>
                <a:lnTo>
                  <a:pt x="0" y="2088642"/>
                </a:lnTo>
                <a:lnTo>
                  <a:pt x="0" y="3060642"/>
                </a:lnTo>
                <a:lnTo>
                  <a:pt x="972000" y="3060642"/>
                </a:lnTo>
                <a:close/>
                <a:moveTo>
                  <a:pt x="972000" y="1044526"/>
                </a:moveTo>
                <a:lnTo>
                  <a:pt x="0" y="1044526"/>
                </a:lnTo>
                <a:lnTo>
                  <a:pt x="0" y="2016526"/>
                </a:lnTo>
                <a:lnTo>
                  <a:pt x="972000" y="2016526"/>
                </a:lnTo>
                <a:close/>
                <a:moveTo>
                  <a:pt x="2015793" y="1044526"/>
                </a:moveTo>
                <a:lnTo>
                  <a:pt x="1043793" y="1044526"/>
                </a:lnTo>
                <a:lnTo>
                  <a:pt x="1043793" y="2016526"/>
                </a:lnTo>
                <a:lnTo>
                  <a:pt x="2015793" y="2016526"/>
                </a:lnTo>
                <a:close/>
                <a:moveTo>
                  <a:pt x="3059585" y="583"/>
                </a:moveTo>
                <a:lnTo>
                  <a:pt x="2087585" y="583"/>
                </a:lnTo>
                <a:lnTo>
                  <a:pt x="2087585" y="972583"/>
                </a:lnTo>
                <a:lnTo>
                  <a:pt x="3059585" y="972583"/>
                </a:lnTo>
                <a:close/>
                <a:moveTo>
                  <a:pt x="972000" y="0"/>
                </a:moveTo>
                <a:lnTo>
                  <a:pt x="0" y="0"/>
                </a:lnTo>
                <a:lnTo>
                  <a:pt x="0" y="972000"/>
                </a:lnTo>
                <a:lnTo>
                  <a:pt x="972000" y="972000"/>
                </a:lnTo>
                <a:close/>
                <a:moveTo>
                  <a:pt x="2015793" y="0"/>
                </a:moveTo>
                <a:lnTo>
                  <a:pt x="1043793" y="0"/>
                </a:lnTo>
                <a:lnTo>
                  <a:pt x="1043793" y="972000"/>
                </a:lnTo>
                <a:lnTo>
                  <a:pt x="2015793" y="97200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bIns="72000" rtlCol="0" anchor="b"/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800" noProof="0" dirty="0">
              <a:solidFill>
                <a:srgbClr val="00418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1678"/>
            <a:ext cx="5004096" cy="289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sp>
        <p:nvSpPr>
          <p:cNvPr id="6" name="Freihandform: Form 49">
            <a:extLst>
              <a:ext uri="{FF2B5EF4-FFF2-40B4-BE49-F238E27FC236}">
                <a16:creationId xmlns:a16="http://schemas.microsoft.com/office/drawing/2014/main" id="{739C0F18-3475-42EB-9A76-1384A1AA13F2}"/>
              </a:ext>
            </a:extLst>
          </p:cNvPr>
          <p:cNvSpPr>
            <a:spLocks noChangeAspect="1"/>
          </p:cNvSpPr>
          <p:nvPr userDrawn="1"/>
        </p:nvSpPr>
        <p:spPr>
          <a:xfrm>
            <a:off x="7655145" y="4833046"/>
            <a:ext cx="1057447" cy="184740"/>
          </a:xfrm>
          <a:custGeom>
            <a:avLst/>
            <a:gdLst>
              <a:gd name="connsiteX0" fmla="*/ 4196821 w 11362354"/>
              <a:gd name="connsiteY0" fmla="*/ 1846406 h 1972800"/>
              <a:gd name="connsiteX1" fmla="*/ 4515841 w 11362354"/>
              <a:gd name="connsiteY1" fmla="*/ 1846406 h 1972800"/>
              <a:gd name="connsiteX2" fmla="*/ 4302401 w 11362354"/>
              <a:gd name="connsiteY2" fmla="*/ 1972800 h 1972800"/>
              <a:gd name="connsiteX3" fmla="*/ 4276590 w 11362354"/>
              <a:gd name="connsiteY3" fmla="*/ 1972800 h 1972800"/>
              <a:gd name="connsiteX4" fmla="*/ 10408772 w 11362354"/>
              <a:gd name="connsiteY4" fmla="*/ 1547682 h 1972800"/>
              <a:gd name="connsiteX5" fmla="*/ 11236685 w 11362354"/>
              <a:gd name="connsiteY5" fmla="*/ 1547682 h 1972800"/>
              <a:gd name="connsiteX6" fmla="*/ 11013744 w 11362354"/>
              <a:gd name="connsiteY6" fmla="*/ 1726479 h 1972800"/>
              <a:gd name="connsiteX7" fmla="*/ 10702056 w 11362354"/>
              <a:gd name="connsiteY7" fmla="*/ 1776200 h 1972800"/>
              <a:gd name="connsiteX8" fmla="*/ 10408772 w 11362354"/>
              <a:gd name="connsiteY8" fmla="*/ 1703049 h 1972800"/>
              <a:gd name="connsiteX9" fmla="*/ 9781432 w 11362354"/>
              <a:gd name="connsiteY9" fmla="*/ 1544408 h 1972800"/>
              <a:gd name="connsiteX10" fmla="*/ 10286039 w 11362354"/>
              <a:gd name="connsiteY10" fmla="*/ 1544408 h 1972800"/>
              <a:gd name="connsiteX11" fmla="*/ 10286039 w 11362354"/>
              <a:gd name="connsiteY11" fmla="*/ 1763438 h 1972800"/>
              <a:gd name="connsiteX12" fmla="*/ 9781432 w 11362354"/>
              <a:gd name="connsiteY12" fmla="*/ 1763438 h 1972800"/>
              <a:gd name="connsiteX13" fmla="*/ 8877431 w 11362354"/>
              <a:gd name="connsiteY13" fmla="*/ 1544408 h 1972800"/>
              <a:gd name="connsiteX14" fmla="*/ 9382033 w 11362354"/>
              <a:gd name="connsiteY14" fmla="*/ 1544408 h 1972800"/>
              <a:gd name="connsiteX15" fmla="*/ 9382033 w 11362354"/>
              <a:gd name="connsiteY15" fmla="*/ 1763438 h 1972800"/>
              <a:gd name="connsiteX16" fmla="*/ 8877431 w 11362354"/>
              <a:gd name="connsiteY16" fmla="*/ 1763438 h 1972800"/>
              <a:gd name="connsiteX17" fmla="*/ 7955283 w 11362354"/>
              <a:gd name="connsiteY17" fmla="*/ 1544408 h 1972800"/>
              <a:gd name="connsiteX18" fmla="*/ 8501703 w 11362354"/>
              <a:gd name="connsiteY18" fmla="*/ 1544408 h 1972800"/>
              <a:gd name="connsiteX19" fmla="*/ 8501703 w 11362354"/>
              <a:gd name="connsiteY19" fmla="*/ 1763438 h 1972800"/>
              <a:gd name="connsiteX20" fmla="*/ 8046371 w 11362354"/>
              <a:gd name="connsiteY20" fmla="*/ 1763438 h 1972800"/>
              <a:gd name="connsiteX21" fmla="*/ 7193139 w 11362354"/>
              <a:gd name="connsiteY21" fmla="*/ 1544408 h 1972800"/>
              <a:gd name="connsiteX22" fmla="*/ 7648159 w 11362354"/>
              <a:gd name="connsiteY22" fmla="*/ 1544408 h 1972800"/>
              <a:gd name="connsiteX23" fmla="*/ 7648159 w 11362354"/>
              <a:gd name="connsiteY23" fmla="*/ 1763438 h 1972800"/>
              <a:gd name="connsiteX24" fmla="*/ 7193139 w 11362354"/>
              <a:gd name="connsiteY24" fmla="*/ 1763438 h 1972800"/>
              <a:gd name="connsiteX25" fmla="*/ 6188669 w 11362354"/>
              <a:gd name="connsiteY25" fmla="*/ 1544408 h 1972800"/>
              <a:gd name="connsiteX26" fmla="*/ 7080275 w 11362354"/>
              <a:gd name="connsiteY26" fmla="*/ 1544408 h 1972800"/>
              <a:gd name="connsiteX27" fmla="*/ 7080275 w 11362354"/>
              <a:gd name="connsiteY27" fmla="*/ 1763438 h 1972800"/>
              <a:gd name="connsiteX28" fmla="*/ 6188669 w 11362354"/>
              <a:gd name="connsiteY28" fmla="*/ 1763438 h 1972800"/>
              <a:gd name="connsiteX29" fmla="*/ 4886266 w 11362354"/>
              <a:gd name="connsiteY29" fmla="*/ 1544408 h 1972800"/>
              <a:gd name="connsiteX30" fmla="*/ 5979839 w 11362354"/>
              <a:gd name="connsiteY30" fmla="*/ 1544408 h 1972800"/>
              <a:gd name="connsiteX31" fmla="*/ 5557257 w 11362354"/>
              <a:gd name="connsiteY31" fmla="*/ 1763438 h 1972800"/>
              <a:gd name="connsiteX32" fmla="*/ 5308843 w 11362354"/>
              <a:gd name="connsiteY32" fmla="*/ 1763438 h 1972800"/>
              <a:gd name="connsiteX33" fmla="*/ 4886266 w 11362354"/>
              <a:gd name="connsiteY33" fmla="*/ 1544408 h 1972800"/>
              <a:gd name="connsiteX34" fmla="*/ 2285298 w 11362354"/>
              <a:gd name="connsiteY34" fmla="*/ 1544408 h 1972800"/>
              <a:gd name="connsiteX35" fmla="*/ 3183254 w 11362354"/>
              <a:gd name="connsiteY35" fmla="*/ 1544408 h 1972800"/>
              <a:gd name="connsiteX36" fmla="*/ 3183254 w 11362354"/>
              <a:gd name="connsiteY36" fmla="*/ 1763438 h 1972800"/>
              <a:gd name="connsiteX37" fmla="*/ 2285298 w 11362354"/>
              <a:gd name="connsiteY37" fmla="*/ 1763438 h 1972800"/>
              <a:gd name="connsiteX38" fmla="*/ 1699767 w 11362354"/>
              <a:gd name="connsiteY38" fmla="*/ 1544408 h 1972800"/>
              <a:gd name="connsiteX39" fmla="*/ 2161050 w 11362354"/>
              <a:gd name="connsiteY39" fmla="*/ 1544408 h 1972800"/>
              <a:gd name="connsiteX40" fmla="*/ 2265828 w 11362354"/>
              <a:gd name="connsiteY40" fmla="*/ 1763438 h 1972800"/>
              <a:gd name="connsiteX41" fmla="*/ 1796468 w 11362354"/>
              <a:gd name="connsiteY41" fmla="*/ 1763438 h 1972800"/>
              <a:gd name="connsiteX42" fmla="*/ 985097 w 11362354"/>
              <a:gd name="connsiteY42" fmla="*/ 1544408 h 1972800"/>
              <a:gd name="connsiteX43" fmla="*/ 1468672 w 11362354"/>
              <a:gd name="connsiteY43" fmla="*/ 1544408 h 1972800"/>
              <a:gd name="connsiteX44" fmla="*/ 1468672 w 11362354"/>
              <a:gd name="connsiteY44" fmla="*/ 1763438 h 1972800"/>
              <a:gd name="connsiteX45" fmla="*/ 985097 w 11362354"/>
              <a:gd name="connsiteY45" fmla="*/ 1763438 h 1972800"/>
              <a:gd name="connsiteX46" fmla="*/ 0 w 11362354"/>
              <a:gd name="connsiteY46" fmla="*/ 1544408 h 1972800"/>
              <a:gd name="connsiteX47" fmla="*/ 506025 w 11362354"/>
              <a:gd name="connsiteY47" fmla="*/ 1544408 h 1972800"/>
              <a:gd name="connsiteX48" fmla="*/ 506025 w 11362354"/>
              <a:gd name="connsiteY48" fmla="*/ 1763438 h 1972800"/>
              <a:gd name="connsiteX49" fmla="*/ 498505 w 11362354"/>
              <a:gd name="connsiteY49" fmla="*/ 1763438 h 1972800"/>
              <a:gd name="connsiteX50" fmla="*/ 7520 w 11362354"/>
              <a:gd name="connsiteY50" fmla="*/ 1763438 h 1972800"/>
              <a:gd name="connsiteX51" fmla="*/ 0 w 11362354"/>
              <a:gd name="connsiteY51" fmla="*/ 1763438 h 1972800"/>
              <a:gd name="connsiteX52" fmla="*/ 3478763 w 11362354"/>
              <a:gd name="connsiteY52" fmla="*/ 1544407 h 1972800"/>
              <a:gd name="connsiteX53" fmla="*/ 4486152 w 11362354"/>
              <a:gd name="connsiteY53" fmla="*/ 1544407 h 1972800"/>
              <a:gd name="connsiteX54" fmla="*/ 4479313 w 11362354"/>
              <a:gd name="connsiteY54" fmla="*/ 1555187 h 1972800"/>
              <a:gd name="connsiteX55" fmla="*/ 4654042 w 11362354"/>
              <a:gd name="connsiteY55" fmla="*/ 1763437 h 1972800"/>
              <a:gd name="connsiteX56" fmla="*/ 3697470 w 11362354"/>
              <a:gd name="connsiteY56" fmla="*/ 1763437 h 1972800"/>
              <a:gd name="connsiteX57" fmla="*/ 3478763 w 11362354"/>
              <a:gd name="connsiteY57" fmla="*/ 1544407 h 1972800"/>
              <a:gd name="connsiteX58" fmla="*/ 10408772 w 11362354"/>
              <a:gd name="connsiteY58" fmla="*/ 1290902 h 1972800"/>
              <a:gd name="connsiteX59" fmla="*/ 10568570 w 11362354"/>
              <a:gd name="connsiteY59" fmla="*/ 1290902 h 1972800"/>
              <a:gd name="connsiteX60" fmla="*/ 10590729 w 11362354"/>
              <a:gd name="connsiteY60" fmla="*/ 1313870 h 1972800"/>
              <a:gd name="connsiteX61" fmla="*/ 10721250 w 11362354"/>
              <a:gd name="connsiteY61" fmla="*/ 1365562 h 1972800"/>
              <a:gd name="connsiteX62" fmla="*/ 10855315 w 11362354"/>
              <a:gd name="connsiteY62" fmla="*/ 1290902 h 1972800"/>
              <a:gd name="connsiteX63" fmla="*/ 11214890 w 11362354"/>
              <a:gd name="connsiteY63" fmla="*/ 1290902 h 1972800"/>
              <a:gd name="connsiteX64" fmla="*/ 11346112 w 11362354"/>
              <a:gd name="connsiteY64" fmla="*/ 1290902 h 1972800"/>
              <a:gd name="connsiteX65" fmla="*/ 11280882 w 11362354"/>
              <a:gd name="connsiteY65" fmla="*/ 1465414 h 1972800"/>
              <a:gd name="connsiteX66" fmla="*/ 11214890 w 11362354"/>
              <a:gd name="connsiteY66" fmla="*/ 1465414 h 1972800"/>
              <a:gd name="connsiteX67" fmla="*/ 10408772 w 11362354"/>
              <a:gd name="connsiteY67" fmla="*/ 1465414 h 1972800"/>
              <a:gd name="connsiteX68" fmla="*/ 3354588 w 11362354"/>
              <a:gd name="connsiteY68" fmla="*/ 1288169 h 1972800"/>
              <a:gd name="connsiteX69" fmla="*/ 3891084 w 11362354"/>
              <a:gd name="connsiteY69" fmla="*/ 1288169 h 1972800"/>
              <a:gd name="connsiteX70" fmla="*/ 3982693 w 11362354"/>
              <a:gd name="connsiteY70" fmla="*/ 1333215 h 1972800"/>
              <a:gd name="connsiteX71" fmla="*/ 4074304 w 11362354"/>
              <a:gd name="connsiteY71" fmla="*/ 1288169 h 1972800"/>
              <a:gd name="connsiteX72" fmla="*/ 4610046 w 11362354"/>
              <a:gd name="connsiteY72" fmla="*/ 1288169 h 1972800"/>
              <a:gd name="connsiteX73" fmla="*/ 4535426 w 11362354"/>
              <a:gd name="connsiteY73" fmla="*/ 1462313 h 1972800"/>
              <a:gd name="connsiteX74" fmla="*/ 3429061 w 11362354"/>
              <a:gd name="connsiteY74" fmla="*/ 1462313 h 1972800"/>
              <a:gd name="connsiteX75" fmla="*/ 3354588 w 11362354"/>
              <a:gd name="connsiteY75" fmla="*/ 1288169 h 1972800"/>
              <a:gd name="connsiteX76" fmla="*/ 9781432 w 11362354"/>
              <a:gd name="connsiteY76" fmla="*/ 1288165 h 1972800"/>
              <a:gd name="connsiteX77" fmla="*/ 10286039 w 11362354"/>
              <a:gd name="connsiteY77" fmla="*/ 1288165 h 1972800"/>
              <a:gd name="connsiteX78" fmla="*/ 10286039 w 11362354"/>
              <a:gd name="connsiteY78" fmla="*/ 1462314 h 1972800"/>
              <a:gd name="connsiteX79" fmla="*/ 9781432 w 11362354"/>
              <a:gd name="connsiteY79" fmla="*/ 1462314 h 1972800"/>
              <a:gd name="connsiteX80" fmla="*/ 8877431 w 11362354"/>
              <a:gd name="connsiteY80" fmla="*/ 1288165 h 1972800"/>
              <a:gd name="connsiteX81" fmla="*/ 9382033 w 11362354"/>
              <a:gd name="connsiteY81" fmla="*/ 1288165 h 1972800"/>
              <a:gd name="connsiteX82" fmla="*/ 9382033 w 11362354"/>
              <a:gd name="connsiteY82" fmla="*/ 1462314 h 1972800"/>
              <a:gd name="connsiteX83" fmla="*/ 8877431 w 11362354"/>
              <a:gd name="connsiteY83" fmla="*/ 1462314 h 1972800"/>
              <a:gd name="connsiteX84" fmla="*/ 7848731 w 11362354"/>
              <a:gd name="connsiteY84" fmla="*/ 1288165 h 1972800"/>
              <a:gd name="connsiteX85" fmla="*/ 8501703 w 11362354"/>
              <a:gd name="connsiteY85" fmla="*/ 1288165 h 1972800"/>
              <a:gd name="connsiteX86" fmla="*/ 8501703 w 11362354"/>
              <a:gd name="connsiteY86" fmla="*/ 1462314 h 1972800"/>
              <a:gd name="connsiteX87" fmla="*/ 7921150 w 11362354"/>
              <a:gd name="connsiteY87" fmla="*/ 1462314 h 1972800"/>
              <a:gd name="connsiteX88" fmla="*/ 7193139 w 11362354"/>
              <a:gd name="connsiteY88" fmla="*/ 1288165 h 1972800"/>
              <a:gd name="connsiteX89" fmla="*/ 7648159 w 11362354"/>
              <a:gd name="connsiteY89" fmla="*/ 1288165 h 1972800"/>
              <a:gd name="connsiteX90" fmla="*/ 7648159 w 11362354"/>
              <a:gd name="connsiteY90" fmla="*/ 1462314 h 1972800"/>
              <a:gd name="connsiteX91" fmla="*/ 7193139 w 11362354"/>
              <a:gd name="connsiteY91" fmla="*/ 1462314 h 1972800"/>
              <a:gd name="connsiteX92" fmla="*/ 6188669 w 11362354"/>
              <a:gd name="connsiteY92" fmla="*/ 1288165 h 1972800"/>
              <a:gd name="connsiteX93" fmla="*/ 6674501 w 11362354"/>
              <a:gd name="connsiteY93" fmla="*/ 1288165 h 1972800"/>
              <a:gd name="connsiteX94" fmla="*/ 6674501 w 11362354"/>
              <a:gd name="connsiteY94" fmla="*/ 1351991 h 1972800"/>
              <a:gd name="connsiteX95" fmla="*/ 7080275 w 11362354"/>
              <a:gd name="connsiteY95" fmla="*/ 1351991 h 1972800"/>
              <a:gd name="connsiteX96" fmla="*/ 7080275 w 11362354"/>
              <a:gd name="connsiteY96" fmla="*/ 1462314 h 1972800"/>
              <a:gd name="connsiteX97" fmla="*/ 6188669 w 11362354"/>
              <a:gd name="connsiteY97" fmla="*/ 1462314 h 1972800"/>
              <a:gd name="connsiteX98" fmla="*/ 4794722 w 11362354"/>
              <a:gd name="connsiteY98" fmla="*/ 1288165 h 1972800"/>
              <a:gd name="connsiteX99" fmla="*/ 5308313 w 11362354"/>
              <a:gd name="connsiteY99" fmla="*/ 1288165 h 1972800"/>
              <a:gd name="connsiteX100" fmla="*/ 5433050 w 11362354"/>
              <a:gd name="connsiteY100" fmla="*/ 1363467 h 1972800"/>
              <a:gd name="connsiteX101" fmla="*/ 5557791 w 11362354"/>
              <a:gd name="connsiteY101" fmla="*/ 1288165 h 1972800"/>
              <a:gd name="connsiteX102" fmla="*/ 6071387 w 11362354"/>
              <a:gd name="connsiteY102" fmla="*/ 1288165 h 1972800"/>
              <a:gd name="connsiteX103" fmla="*/ 6026879 w 11362354"/>
              <a:gd name="connsiteY103" fmla="*/ 1462314 h 1972800"/>
              <a:gd name="connsiteX104" fmla="*/ 4839225 w 11362354"/>
              <a:gd name="connsiteY104" fmla="*/ 1462314 h 1972800"/>
              <a:gd name="connsiteX105" fmla="*/ 4794722 w 11362354"/>
              <a:gd name="connsiteY105" fmla="*/ 1288165 h 1972800"/>
              <a:gd name="connsiteX106" fmla="*/ 2285298 w 11362354"/>
              <a:gd name="connsiteY106" fmla="*/ 1288165 h 1972800"/>
              <a:gd name="connsiteX107" fmla="*/ 2771132 w 11362354"/>
              <a:gd name="connsiteY107" fmla="*/ 1288165 h 1972800"/>
              <a:gd name="connsiteX108" fmla="*/ 2771132 w 11362354"/>
              <a:gd name="connsiteY108" fmla="*/ 1351991 h 1972800"/>
              <a:gd name="connsiteX109" fmla="*/ 3183254 w 11362354"/>
              <a:gd name="connsiteY109" fmla="*/ 1351991 h 1972800"/>
              <a:gd name="connsiteX110" fmla="*/ 3183254 w 11362354"/>
              <a:gd name="connsiteY110" fmla="*/ 1462314 h 1972800"/>
              <a:gd name="connsiteX111" fmla="*/ 2285298 w 11362354"/>
              <a:gd name="connsiteY111" fmla="*/ 1462314 h 1972800"/>
              <a:gd name="connsiteX112" fmla="*/ 1586644 w 11362354"/>
              <a:gd name="connsiteY112" fmla="*/ 1288165 h 1972800"/>
              <a:gd name="connsiteX113" fmla="*/ 2038472 w 11362354"/>
              <a:gd name="connsiteY113" fmla="*/ 1288165 h 1972800"/>
              <a:gd name="connsiteX114" fmla="*/ 2121783 w 11362354"/>
              <a:gd name="connsiteY114" fmla="*/ 1462314 h 1972800"/>
              <a:gd name="connsiteX115" fmla="*/ 1663530 w 11362354"/>
              <a:gd name="connsiteY115" fmla="*/ 1462314 h 1972800"/>
              <a:gd name="connsiteX116" fmla="*/ 985097 w 11362354"/>
              <a:gd name="connsiteY116" fmla="*/ 1288165 h 1972800"/>
              <a:gd name="connsiteX117" fmla="*/ 1468672 w 11362354"/>
              <a:gd name="connsiteY117" fmla="*/ 1288165 h 1972800"/>
              <a:gd name="connsiteX118" fmla="*/ 1468672 w 11362354"/>
              <a:gd name="connsiteY118" fmla="*/ 1462314 h 1972800"/>
              <a:gd name="connsiteX119" fmla="*/ 985097 w 11362354"/>
              <a:gd name="connsiteY119" fmla="*/ 1462314 h 1972800"/>
              <a:gd name="connsiteX120" fmla="*/ 0 w 11362354"/>
              <a:gd name="connsiteY120" fmla="*/ 1288165 h 1972800"/>
              <a:gd name="connsiteX121" fmla="*/ 506025 w 11362354"/>
              <a:gd name="connsiteY121" fmla="*/ 1288165 h 1972800"/>
              <a:gd name="connsiteX122" fmla="*/ 506025 w 11362354"/>
              <a:gd name="connsiteY122" fmla="*/ 1462314 h 1972800"/>
              <a:gd name="connsiteX123" fmla="*/ 0 w 11362354"/>
              <a:gd name="connsiteY123" fmla="*/ 1462314 h 1972800"/>
              <a:gd name="connsiteX124" fmla="*/ 10408772 w 11362354"/>
              <a:gd name="connsiteY124" fmla="*/ 1157361 h 1972800"/>
              <a:gd name="connsiteX125" fmla="*/ 10468381 w 11362354"/>
              <a:gd name="connsiteY125" fmla="*/ 1208632 h 1972800"/>
              <a:gd name="connsiteX126" fmla="*/ 10408772 w 11362354"/>
              <a:gd name="connsiteY126" fmla="*/ 1208632 h 1972800"/>
              <a:gd name="connsiteX127" fmla="*/ 10816942 w 11362354"/>
              <a:gd name="connsiteY127" fmla="*/ 1078164 h 1972800"/>
              <a:gd name="connsiteX128" fmla="*/ 11358000 w 11362354"/>
              <a:gd name="connsiteY128" fmla="*/ 1078164 h 1972800"/>
              <a:gd name="connsiteX129" fmla="*/ 11359134 w 11362354"/>
              <a:gd name="connsiteY129" fmla="*/ 1208632 h 1972800"/>
              <a:gd name="connsiteX130" fmla="*/ 11359134 w 11362354"/>
              <a:gd name="connsiteY130" fmla="*/ 1208633 h 1972800"/>
              <a:gd name="connsiteX131" fmla="*/ 10871056 w 11362354"/>
              <a:gd name="connsiteY131" fmla="*/ 1208633 h 1972800"/>
              <a:gd name="connsiteX132" fmla="*/ 10871355 w 11362354"/>
              <a:gd name="connsiteY132" fmla="*/ 1205652 h 1972800"/>
              <a:gd name="connsiteX133" fmla="*/ 10808382 w 11362354"/>
              <a:gd name="connsiteY133" fmla="*/ 1078165 h 1972800"/>
              <a:gd name="connsiteX134" fmla="*/ 10816943 w 11362354"/>
              <a:gd name="connsiteY134" fmla="*/ 1078165 h 1972800"/>
              <a:gd name="connsiteX135" fmla="*/ 9781432 w 11362354"/>
              <a:gd name="connsiteY135" fmla="*/ 1075882 h 1972800"/>
              <a:gd name="connsiteX136" fmla="*/ 10286039 w 11362354"/>
              <a:gd name="connsiteY136" fmla="*/ 1075882 h 1972800"/>
              <a:gd name="connsiteX137" fmla="*/ 10286039 w 11362354"/>
              <a:gd name="connsiteY137" fmla="*/ 1206076 h 1972800"/>
              <a:gd name="connsiteX138" fmla="*/ 9781432 w 11362354"/>
              <a:gd name="connsiteY138" fmla="*/ 1206076 h 1972800"/>
              <a:gd name="connsiteX139" fmla="*/ 8877431 w 11362354"/>
              <a:gd name="connsiteY139" fmla="*/ 1075882 h 1972800"/>
              <a:gd name="connsiteX140" fmla="*/ 9382033 w 11362354"/>
              <a:gd name="connsiteY140" fmla="*/ 1075882 h 1972800"/>
              <a:gd name="connsiteX141" fmla="*/ 9382033 w 11362354"/>
              <a:gd name="connsiteY141" fmla="*/ 1206076 h 1972800"/>
              <a:gd name="connsiteX142" fmla="*/ 8877431 w 11362354"/>
              <a:gd name="connsiteY142" fmla="*/ 1206076 h 1972800"/>
              <a:gd name="connsiteX143" fmla="*/ 7760453 w 11362354"/>
              <a:gd name="connsiteY143" fmla="*/ 1075882 h 1972800"/>
              <a:gd name="connsiteX144" fmla="*/ 8501703 w 11362354"/>
              <a:gd name="connsiteY144" fmla="*/ 1075882 h 1972800"/>
              <a:gd name="connsiteX145" fmla="*/ 8501703 w 11362354"/>
              <a:gd name="connsiteY145" fmla="*/ 1206076 h 1972800"/>
              <a:gd name="connsiteX146" fmla="*/ 7814594 w 11362354"/>
              <a:gd name="connsiteY146" fmla="*/ 1206076 h 1972800"/>
              <a:gd name="connsiteX147" fmla="*/ 7193139 w 11362354"/>
              <a:gd name="connsiteY147" fmla="*/ 1075882 h 1972800"/>
              <a:gd name="connsiteX148" fmla="*/ 7648159 w 11362354"/>
              <a:gd name="connsiteY148" fmla="*/ 1075882 h 1972800"/>
              <a:gd name="connsiteX149" fmla="*/ 7648159 w 11362354"/>
              <a:gd name="connsiteY149" fmla="*/ 1206076 h 1972800"/>
              <a:gd name="connsiteX150" fmla="*/ 7193139 w 11362354"/>
              <a:gd name="connsiteY150" fmla="*/ 1206076 h 1972800"/>
              <a:gd name="connsiteX151" fmla="*/ 6188669 w 11362354"/>
              <a:gd name="connsiteY151" fmla="*/ 1075882 h 1972800"/>
              <a:gd name="connsiteX152" fmla="*/ 6674501 w 11362354"/>
              <a:gd name="connsiteY152" fmla="*/ 1075882 h 1972800"/>
              <a:gd name="connsiteX153" fmla="*/ 6674501 w 11362354"/>
              <a:gd name="connsiteY153" fmla="*/ 1206076 h 1972800"/>
              <a:gd name="connsiteX154" fmla="*/ 6188669 w 11362354"/>
              <a:gd name="connsiteY154" fmla="*/ 1206076 h 1972800"/>
              <a:gd name="connsiteX155" fmla="*/ 5574793 w 11362354"/>
              <a:gd name="connsiteY155" fmla="*/ 1075882 h 1972800"/>
              <a:gd name="connsiteX156" fmla="*/ 6073294 w 11362354"/>
              <a:gd name="connsiteY156" fmla="*/ 1075882 h 1972800"/>
              <a:gd name="connsiteX157" fmla="*/ 6073294 w 11362354"/>
              <a:gd name="connsiteY157" fmla="*/ 1206076 h 1972800"/>
              <a:gd name="connsiteX158" fmla="*/ 5574793 w 11362354"/>
              <a:gd name="connsiteY158" fmla="*/ 1206076 h 1972800"/>
              <a:gd name="connsiteX159" fmla="*/ 4792811 w 11362354"/>
              <a:gd name="connsiteY159" fmla="*/ 1075882 h 1972800"/>
              <a:gd name="connsiteX160" fmla="*/ 5291307 w 11362354"/>
              <a:gd name="connsiteY160" fmla="*/ 1075882 h 1972800"/>
              <a:gd name="connsiteX161" fmla="*/ 5291307 w 11362354"/>
              <a:gd name="connsiteY161" fmla="*/ 1206076 h 1972800"/>
              <a:gd name="connsiteX162" fmla="*/ 4792811 w 11362354"/>
              <a:gd name="connsiteY162" fmla="*/ 1206076 h 1972800"/>
              <a:gd name="connsiteX163" fmla="*/ 2285298 w 11362354"/>
              <a:gd name="connsiteY163" fmla="*/ 1075882 h 1972800"/>
              <a:gd name="connsiteX164" fmla="*/ 2771132 w 11362354"/>
              <a:gd name="connsiteY164" fmla="*/ 1075882 h 1972800"/>
              <a:gd name="connsiteX165" fmla="*/ 2771132 w 11362354"/>
              <a:gd name="connsiteY165" fmla="*/ 1206076 h 1972800"/>
              <a:gd name="connsiteX166" fmla="*/ 2285298 w 11362354"/>
              <a:gd name="connsiteY166" fmla="*/ 1206076 h 1972800"/>
              <a:gd name="connsiteX167" fmla="*/ 1492927 w 11362354"/>
              <a:gd name="connsiteY167" fmla="*/ 1075882 h 1972800"/>
              <a:gd name="connsiteX168" fmla="*/ 1945589 w 11362354"/>
              <a:gd name="connsiteY168" fmla="*/ 1075882 h 1972800"/>
              <a:gd name="connsiteX169" fmla="*/ 1940491 w 11362354"/>
              <a:gd name="connsiteY169" fmla="*/ 1080455 h 1972800"/>
              <a:gd name="connsiteX170" fmla="*/ 1939110 w 11362354"/>
              <a:gd name="connsiteY170" fmla="*/ 1080455 h 1972800"/>
              <a:gd name="connsiteX171" fmla="*/ 1939524 w 11362354"/>
              <a:gd name="connsiteY171" fmla="*/ 1081320 h 1972800"/>
              <a:gd name="connsiteX172" fmla="*/ 1938345 w 11362354"/>
              <a:gd name="connsiteY172" fmla="*/ 1082361 h 1972800"/>
              <a:gd name="connsiteX173" fmla="*/ 1940022 w 11362354"/>
              <a:gd name="connsiteY173" fmla="*/ 1082361 h 1972800"/>
              <a:gd name="connsiteX174" fmla="*/ 1999205 w 11362354"/>
              <a:gd name="connsiteY174" fmla="*/ 1206076 h 1972800"/>
              <a:gd name="connsiteX175" fmla="*/ 1550403 w 11362354"/>
              <a:gd name="connsiteY175" fmla="*/ 1206076 h 1972800"/>
              <a:gd name="connsiteX176" fmla="*/ 985097 w 11362354"/>
              <a:gd name="connsiteY176" fmla="*/ 1075882 h 1972800"/>
              <a:gd name="connsiteX177" fmla="*/ 1468672 w 11362354"/>
              <a:gd name="connsiteY177" fmla="*/ 1075882 h 1972800"/>
              <a:gd name="connsiteX178" fmla="*/ 1468672 w 11362354"/>
              <a:gd name="connsiteY178" fmla="*/ 1206076 h 1972800"/>
              <a:gd name="connsiteX179" fmla="*/ 985097 w 11362354"/>
              <a:gd name="connsiteY179" fmla="*/ 1206076 h 1972800"/>
              <a:gd name="connsiteX180" fmla="*/ 0 w 11362354"/>
              <a:gd name="connsiteY180" fmla="*/ 1075882 h 1972800"/>
              <a:gd name="connsiteX181" fmla="*/ 877145 w 11362354"/>
              <a:gd name="connsiteY181" fmla="*/ 1075882 h 1972800"/>
              <a:gd name="connsiteX182" fmla="*/ 877145 w 11362354"/>
              <a:gd name="connsiteY182" fmla="*/ 1098345 h 1972800"/>
              <a:gd name="connsiteX183" fmla="*/ 869625 w 11362354"/>
              <a:gd name="connsiteY183" fmla="*/ 1098345 h 1972800"/>
              <a:gd name="connsiteX184" fmla="*/ 506025 w 11362354"/>
              <a:gd name="connsiteY184" fmla="*/ 1098345 h 1972800"/>
              <a:gd name="connsiteX185" fmla="*/ 506025 w 11362354"/>
              <a:gd name="connsiteY185" fmla="*/ 1206076 h 1972800"/>
              <a:gd name="connsiteX186" fmla="*/ 0 w 11362354"/>
              <a:gd name="connsiteY186" fmla="*/ 1206076 h 1972800"/>
              <a:gd name="connsiteX187" fmla="*/ 4174413 w 11362354"/>
              <a:gd name="connsiteY187" fmla="*/ 1075881 h 1972800"/>
              <a:gd name="connsiteX188" fmla="*/ 4660572 w 11362354"/>
              <a:gd name="connsiteY188" fmla="*/ 1075881 h 1972800"/>
              <a:gd name="connsiteX189" fmla="*/ 4633997 w 11362354"/>
              <a:gd name="connsiteY189" fmla="*/ 1206075 h 1972800"/>
              <a:gd name="connsiteX190" fmla="*/ 4129883 w 11362354"/>
              <a:gd name="connsiteY190" fmla="*/ 1206075 h 1972800"/>
              <a:gd name="connsiteX191" fmla="*/ 4174413 w 11362354"/>
              <a:gd name="connsiteY191" fmla="*/ 1075881 h 1972800"/>
              <a:gd name="connsiteX192" fmla="*/ 3305162 w 11362354"/>
              <a:gd name="connsiteY192" fmla="*/ 1075881 h 1972800"/>
              <a:gd name="connsiteX193" fmla="*/ 3790976 w 11362354"/>
              <a:gd name="connsiteY193" fmla="*/ 1075881 h 1972800"/>
              <a:gd name="connsiteX194" fmla="*/ 3835506 w 11362354"/>
              <a:gd name="connsiteY194" fmla="*/ 1206075 h 1972800"/>
              <a:gd name="connsiteX195" fmla="*/ 3330959 w 11362354"/>
              <a:gd name="connsiteY195" fmla="*/ 1206075 h 1972800"/>
              <a:gd name="connsiteX196" fmla="*/ 3305162 w 11362354"/>
              <a:gd name="connsiteY196" fmla="*/ 1075881 h 1972800"/>
              <a:gd name="connsiteX197" fmla="*/ 10587776 w 11362354"/>
              <a:gd name="connsiteY197" fmla="*/ 879486 h 1972800"/>
              <a:gd name="connsiteX198" fmla="*/ 11280821 w 11362354"/>
              <a:gd name="connsiteY198" fmla="*/ 879486 h 1972800"/>
              <a:gd name="connsiteX199" fmla="*/ 11338792 w 11362354"/>
              <a:gd name="connsiteY199" fmla="*/ 993628 h 1972800"/>
              <a:gd name="connsiteX200" fmla="*/ 10727828 w 11362354"/>
              <a:gd name="connsiteY200" fmla="*/ 995899 h 1972800"/>
              <a:gd name="connsiteX201" fmla="*/ 9781432 w 11362354"/>
              <a:gd name="connsiteY201" fmla="*/ 877625 h 1972800"/>
              <a:gd name="connsiteX202" fmla="*/ 10286039 w 11362354"/>
              <a:gd name="connsiteY202" fmla="*/ 877625 h 1972800"/>
              <a:gd name="connsiteX203" fmla="*/ 10286039 w 11362354"/>
              <a:gd name="connsiteY203" fmla="*/ 993788 h 1972800"/>
              <a:gd name="connsiteX204" fmla="*/ 9781432 w 11362354"/>
              <a:gd name="connsiteY204" fmla="*/ 993788 h 1972800"/>
              <a:gd name="connsiteX205" fmla="*/ 8877431 w 11362354"/>
              <a:gd name="connsiteY205" fmla="*/ 877625 h 1972800"/>
              <a:gd name="connsiteX206" fmla="*/ 9382033 w 11362354"/>
              <a:gd name="connsiteY206" fmla="*/ 877625 h 1972800"/>
              <a:gd name="connsiteX207" fmla="*/ 9382033 w 11362354"/>
              <a:gd name="connsiteY207" fmla="*/ 993788 h 1972800"/>
              <a:gd name="connsiteX208" fmla="*/ 8877431 w 11362354"/>
              <a:gd name="connsiteY208" fmla="*/ 993788 h 1972800"/>
              <a:gd name="connsiteX209" fmla="*/ 7678004 w 11362354"/>
              <a:gd name="connsiteY209" fmla="*/ 877625 h 1972800"/>
              <a:gd name="connsiteX210" fmla="*/ 8501703 w 11362354"/>
              <a:gd name="connsiteY210" fmla="*/ 877625 h 1972800"/>
              <a:gd name="connsiteX211" fmla="*/ 8501703 w 11362354"/>
              <a:gd name="connsiteY211" fmla="*/ 993788 h 1972800"/>
              <a:gd name="connsiteX212" fmla="*/ 7726316 w 11362354"/>
              <a:gd name="connsiteY212" fmla="*/ 993788 h 1972800"/>
              <a:gd name="connsiteX213" fmla="*/ 7193139 w 11362354"/>
              <a:gd name="connsiteY213" fmla="*/ 877625 h 1972800"/>
              <a:gd name="connsiteX214" fmla="*/ 7648159 w 11362354"/>
              <a:gd name="connsiteY214" fmla="*/ 877625 h 1972800"/>
              <a:gd name="connsiteX215" fmla="*/ 7648159 w 11362354"/>
              <a:gd name="connsiteY215" fmla="*/ 993788 h 1972800"/>
              <a:gd name="connsiteX216" fmla="*/ 7193139 w 11362354"/>
              <a:gd name="connsiteY216" fmla="*/ 993788 h 1972800"/>
              <a:gd name="connsiteX217" fmla="*/ 6188669 w 11362354"/>
              <a:gd name="connsiteY217" fmla="*/ 877625 h 1972800"/>
              <a:gd name="connsiteX218" fmla="*/ 7056268 w 11362354"/>
              <a:gd name="connsiteY218" fmla="*/ 877625 h 1972800"/>
              <a:gd name="connsiteX219" fmla="*/ 7056268 w 11362354"/>
              <a:gd name="connsiteY219" fmla="*/ 988326 h 1972800"/>
              <a:gd name="connsiteX220" fmla="*/ 6674501 w 11362354"/>
              <a:gd name="connsiteY220" fmla="*/ 988326 h 1972800"/>
              <a:gd name="connsiteX221" fmla="*/ 6674501 w 11362354"/>
              <a:gd name="connsiteY221" fmla="*/ 993788 h 1972800"/>
              <a:gd name="connsiteX222" fmla="*/ 6188669 w 11362354"/>
              <a:gd name="connsiteY222" fmla="*/ 993788 h 1972800"/>
              <a:gd name="connsiteX223" fmla="*/ 5574793 w 11362354"/>
              <a:gd name="connsiteY223" fmla="*/ 877625 h 1972800"/>
              <a:gd name="connsiteX224" fmla="*/ 6073294 w 11362354"/>
              <a:gd name="connsiteY224" fmla="*/ 877625 h 1972800"/>
              <a:gd name="connsiteX225" fmla="*/ 6073294 w 11362354"/>
              <a:gd name="connsiteY225" fmla="*/ 993788 h 1972800"/>
              <a:gd name="connsiteX226" fmla="*/ 5574793 w 11362354"/>
              <a:gd name="connsiteY226" fmla="*/ 993788 h 1972800"/>
              <a:gd name="connsiteX227" fmla="*/ 4792811 w 11362354"/>
              <a:gd name="connsiteY227" fmla="*/ 877625 h 1972800"/>
              <a:gd name="connsiteX228" fmla="*/ 5291307 w 11362354"/>
              <a:gd name="connsiteY228" fmla="*/ 877625 h 1972800"/>
              <a:gd name="connsiteX229" fmla="*/ 5291307 w 11362354"/>
              <a:gd name="connsiteY229" fmla="*/ 993788 h 1972800"/>
              <a:gd name="connsiteX230" fmla="*/ 4792811 w 11362354"/>
              <a:gd name="connsiteY230" fmla="*/ 993788 h 1972800"/>
              <a:gd name="connsiteX231" fmla="*/ 2285298 w 11362354"/>
              <a:gd name="connsiteY231" fmla="*/ 877625 h 1972800"/>
              <a:gd name="connsiteX232" fmla="*/ 3161500 w 11362354"/>
              <a:gd name="connsiteY232" fmla="*/ 877625 h 1972800"/>
              <a:gd name="connsiteX233" fmla="*/ 3161500 w 11362354"/>
              <a:gd name="connsiteY233" fmla="*/ 988326 h 1972800"/>
              <a:gd name="connsiteX234" fmla="*/ 2771132 w 11362354"/>
              <a:gd name="connsiteY234" fmla="*/ 988326 h 1972800"/>
              <a:gd name="connsiteX235" fmla="*/ 2771132 w 11362354"/>
              <a:gd name="connsiteY235" fmla="*/ 993788 h 1972800"/>
              <a:gd name="connsiteX236" fmla="*/ 2285298 w 11362354"/>
              <a:gd name="connsiteY236" fmla="*/ 993788 h 1972800"/>
              <a:gd name="connsiteX237" fmla="*/ 985097 w 11362354"/>
              <a:gd name="connsiteY237" fmla="*/ 877625 h 1972800"/>
              <a:gd name="connsiteX238" fmla="*/ 2107746 w 11362354"/>
              <a:gd name="connsiteY238" fmla="*/ 877625 h 1972800"/>
              <a:gd name="connsiteX239" fmla="*/ 2028664 w 11362354"/>
              <a:gd name="connsiteY239" fmla="*/ 993788 h 1972800"/>
              <a:gd name="connsiteX240" fmla="*/ 985097 w 11362354"/>
              <a:gd name="connsiteY240" fmla="*/ 993788 h 1972800"/>
              <a:gd name="connsiteX241" fmla="*/ 0 w 11362354"/>
              <a:gd name="connsiteY241" fmla="*/ 877625 h 1972800"/>
              <a:gd name="connsiteX242" fmla="*/ 877145 w 11362354"/>
              <a:gd name="connsiteY242" fmla="*/ 877625 h 1972800"/>
              <a:gd name="connsiteX243" fmla="*/ 877145 w 11362354"/>
              <a:gd name="connsiteY243" fmla="*/ 993788 h 1972800"/>
              <a:gd name="connsiteX244" fmla="*/ 0 w 11362354"/>
              <a:gd name="connsiteY244" fmla="*/ 993788 h 1972800"/>
              <a:gd name="connsiteX245" fmla="*/ 4199211 w 11362354"/>
              <a:gd name="connsiteY245" fmla="*/ 877624 h 1972800"/>
              <a:gd name="connsiteX246" fmla="*/ 4674176 w 11362354"/>
              <a:gd name="connsiteY246" fmla="*/ 877624 h 1972800"/>
              <a:gd name="connsiteX247" fmla="*/ 4674332 w 11362354"/>
              <a:gd name="connsiteY247" fmla="*/ 883528 h 1972800"/>
              <a:gd name="connsiteX248" fmla="*/ 4669465 w 11362354"/>
              <a:gd name="connsiteY248" fmla="*/ 993787 h 1972800"/>
              <a:gd name="connsiteX249" fmla="*/ 4189743 w 11362354"/>
              <a:gd name="connsiteY249" fmla="*/ 993787 h 1972800"/>
              <a:gd name="connsiteX250" fmla="*/ 4199211 w 11362354"/>
              <a:gd name="connsiteY250" fmla="*/ 877624 h 1972800"/>
              <a:gd name="connsiteX251" fmla="*/ 3291213 w 11362354"/>
              <a:gd name="connsiteY251" fmla="*/ 877624 h 1972800"/>
              <a:gd name="connsiteX252" fmla="*/ 3766173 w 11362354"/>
              <a:gd name="connsiteY252" fmla="*/ 877624 h 1972800"/>
              <a:gd name="connsiteX253" fmla="*/ 3775650 w 11362354"/>
              <a:gd name="connsiteY253" fmla="*/ 993787 h 1972800"/>
              <a:gd name="connsiteX254" fmla="*/ 3295989 w 11362354"/>
              <a:gd name="connsiteY254" fmla="*/ 993787 h 1972800"/>
              <a:gd name="connsiteX255" fmla="*/ 3291057 w 11362354"/>
              <a:gd name="connsiteY255" fmla="*/ 883528 h 1972800"/>
              <a:gd name="connsiteX256" fmla="*/ 10461146 w 11362354"/>
              <a:gd name="connsiteY256" fmla="*/ 710797 h 1972800"/>
              <a:gd name="connsiteX257" fmla="*/ 11109160 w 11362354"/>
              <a:gd name="connsiteY257" fmla="*/ 710797 h 1972800"/>
              <a:gd name="connsiteX258" fmla="*/ 11109162 w 11362354"/>
              <a:gd name="connsiteY258" fmla="*/ 710798 h 1972800"/>
              <a:gd name="connsiteX259" fmla="*/ 11121245 w 11362354"/>
              <a:gd name="connsiteY259" fmla="*/ 710798 h 1972800"/>
              <a:gd name="connsiteX260" fmla="*/ 11122337 w 11362354"/>
              <a:gd name="connsiteY260" fmla="*/ 711693 h 1972800"/>
              <a:gd name="connsiteX261" fmla="*/ 11118350 w 11362354"/>
              <a:gd name="connsiteY261" fmla="*/ 711693 h 1972800"/>
              <a:gd name="connsiteX262" fmla="*/ 11213739 w 11362354"/>
              <a:gd name="connsiteY262" fmla="*/ 797219 h 1972800"/>
              <a:gd name="connsiteX263" fmla="*/ 10517279 w 11362354"/>
              <a:gd name="connsiteY263" fmla="*/ 797218 h 1972800"/>
              <a:gd name="connsiteX264" fmla="*/ 10461146 w 11362354"/>
              <a:gd name="connsiteY264" fmla="*/ 710797 h 1972800"/>
              <a:gd name="connsiteX265" fmla="*/ 9781432 w 11362354"/>
              <a:gd name="connsiteY265" fmla="*/ 709293 h 1972800"/>
              <a:gd name="connsiteX266" fmla="*/ 10286039 w 11362354"/>
              <a:gd name="connsiteY266" fmla="*/ 709293 h 1972800"/>
              <a:gd name="connsiteX267" fmla="*/ 10286039 w 11362354"/>
              <a:gd name="connsiteY267" fmla="*/ 795531 h 1972800"/>
              <a:gd name="connsiteX268" fmla="*/ 9781432 w 11362354"/>
              <a:gd name="connsiteY268" fmla="*/ 795531 h 1972800"/>
              <a:gd name="connsiteX269" fmla="*/ 8877431 w 11362354"/>
              <a:gd name="connsiteY269" fmla="*/ 709293 h 1972800"/>
              <a:gd name="connsiteX270" fmla="*/ 9382033 w 11362354"/>
              <a:gd name="connsiteY270" fmla="*/ 709293 h 1972800"/>
              <a:gd name="connsiteX271" fmla="*/ 9382033 w 11362354"/>
              <a:gd name="connsiteY271" fmla="*/ 795531 h 1972800"/>
              <a:gd name="connsiteX272" fmla="*/ 8877431 w 11362354"/>
              <a:gd name="connsiteY272" fmla="*/ 795531 h 1972800"/>
              <a:gd name="connsiteX273" fmla="*/ 8042875 w 11362354"/>
              <a:gd name="connsiteY273" fmla="*/ 709293 h 1972800"/>
              <a:gd name="connsiteX274" fmla="*/ 8501703 w 11362354"/>
              <a:gd name="connsiteY274" fmla="*/ 709293 h 1972800"/>
              <a:gd name="connsiteX275" fmla="*/ 8501703 w 11362354"/>
              <a:gd name="connsiteY275" fmla="*/ 795531 h 1972800"/>
              <a:gd name="connsiteX276" fmla="*/ 8042875 w 11362354"/>
              <a:gd name="connsiteY276" fmla="*/ 795531 h 1972800"/>
              <a:gd name="connsiteX277" fmla="*/ 7193139 w 11362354"/>
              <a:gd name="connsiteY277" fmla="*/ 709293 h 1972800"/>
              <a:gd name="connsiteX278" fmla="*/ 7996240 w 11362354"/>
              <a:gd name="connsiteY278" fmla="*/ 709293 h 1972800"/>
              <a:gd name="connsiteX279" fmla="*/ 8036152 w 11362354"/>
              <a:gd name="connsiteY279" fmla="*/ 795531 h 1972800"/>
              <a:gd name="connsiteX280" fmla="*/ 7193139 w 11362354"/>
              <a:gd name="connsiteY280" fmla="*/ 795531 h 1972800"/>
              <a:gd name="connsiteX281" fmla="*/ 6188669 w 11362354"/>
              <a:gd name="connsiteY281" fmla="*/ 709293 h 1972800"/>
              <a:gd name="connsiteX282" fmla="*/ 6674501 w 11362354"/>
              <a:gd name="connsiteY282" fmla="*/ 709293 h 1972800"/>
              <a:gd name="connsiteX283" fmla="*/ 6674501 w 11362354"/>
              <a:gd name="connsiteY283" fmla="*/ 714671 h 1972800"/>
              <a:gd name="connsiteX284" fmla="*/ 7056268 w 11362354"/>
              <a:gd name="connsiteY284" fmla="*/ 714671 h 1972800"/>
              <a:gd name="connsiteX285" fmla="*/ 7056268 w 11362354"/>
              <a:gd name="connsiteY285" fmla="*/ 795531 h 1972800"/>
              <a:gd name="connsiteX286" fmla="*/ 6188669 w 11362354"/>
              <a:gd name="connsiteY286" fmla="*/ 795531 h 1972800"/>
              <a:gd name="connsiteX287" fmla="*/ 5574793 w 11362354"/>
              <a:gd name="connsiteY287" fmla="*/ 709293 h 1972800"/>
              <a:gd name="connsiteX288" fmla="*/ 6073294 w 11362354"/>
              <a:gd name="connsiteY288" fmla="*/ 709293 h 1972800"/>
              <a:gd name="connsiteX289" fmla="*/ 6073294 w 11362354"/>
              <a:gd name="connsiteY289" fmla="*/ 795531 h 1972800"/>
              <a:gd name="connsiteX290" fmla="*/ 5574793 w 11362354"/>
              <a:gd name="connsiteY290" fmla="*/ 795531 h 1972800"/>
              <a:gd name="connsiteX291" fmla="*/ 4792811 w 11362354"/>
              <a:gd name="connsiteY291" fmla="*/ 709293 h 1972800"/>
              <a:gd name="connsiteX292" fmla="*/ 5291307 w 11362354"/>
              <a:gd name="connsiteY292" fmla="*/ 709293 h 1972800"/>
              <a:gd name="connsiteX293" fmla="*/ 5291307 w 11362354"/>
              <a:gd name="connsiteY293" fmla="*/ 795531 h 1972800"/>
              <a:gd name="connsiteX294" fmla="*/ 4792811 w 11362354"/>
              <a:gd name="connsiteY294" fmla="*/ 795531 h 1972800"/>
              <a:gd name="connsiteX295" fmla="*/ 2285298 w 11362354"/>
              <a:gd name="connsiteY295" fmla="*/ 709293 h 1972800"/>
              <a:gd name="connsiteX296" fmla="*/ 2771132 w 11362354"/>
              <a:gd name="connsiteY296" fmla="*/ 709293 h 1972800"/>
              <a:gd name="connsiteX297" fmla="*/ 2771132 w 11362354"/>
              <a:gd name="connsiteY297" fmla="*/ 714671 h 1972800"/>
              <a:gd name="connsiteX298" fmla="*/ 3161500 w 11362354"/>
              <a:gd name="connsiteY298" fmla="*/ 714671 h 1972800"/>
              <a:gd name="connsiteX299" fmla="*/ 3161500 w 11362354"/>
              <a:gd name="connsiteY299" fmla="*/ 795531 h 1972800"/>
              <a:gd name="connsiteX300" fmla="*/ 2285298 w 11362354"/>
              <a:gd name="connsiteY300" fmla="*/ 795531 h 1972800"/>
              <a:gd name="connsiteX301" fmla="*/ 1709143 w 11362354"/>
              <a:gd name="connsiteY301" fmla="*/ 709293 h 1972800"/>
              <a:gd name="connsiteX302" fmla="*/ 2169670 w 11362354"/>
              <a:gd name="connsiteY302" fmla="*/ 709293 h 1972800"/>
              <a:gd name="connsiteX303" fmla="*/ 2145130 w 11362354"/>
              <a:gd name="connsiteY303" fmla="*/ 795531 h 1972800"/>
              <a:gd name="connsiteX304" fmla="*/ 1595923 w 11362354"/>
              <a:gd name="connsiteY304" fmla="*/ 795531 h 1972800"/>
              <a:gd name="connsiteX305" fmla="*/ 1709143 w 11362354"/>
              <a:gd name="connsiteY305" fmla="*/ 709293 h 1972800"/>
              <a:gd name="connsiteX306" fmla="*/ 985097 w 11362354"/>
              <a:gd name="connsiteY306" fmla="*/ 709293 h 1972800"/>
              <a:gd name="connsiteX307" fmla="*/ 1469893 w 11362354"/>
              <a:gd name="connsiteY307" fmla="*/ 709293 h 1972800"/>
              <a:gd name="connsiteX308" fmla="*/ 1469893 w 11362354"/>
              <a:gd name="connsiteY308" fmla="*/ 795531 h 1972800"/>
              <a:gd name="connsiteX309" fmla="*/ 985097 w 11362354"/>
              <a:gd name="connsiteY309" fmla="*/ 795531 h 1972800"/>
              <a:gd name="connsiteX310" fmla="*/ 0 w 11362354"/>
              <a:gd name="connsiteY310" fmla="*/ 709293 h 1972800"/>
              <a:gd name="connsiteX311" fmla="*/ 877145 w 11362354"/>
              <a:gd name="connsiteY311" fmla="*/ 709293 h 1972800"/>
              <a:gd name="connsiteX312" fmla="*/ 877145 w 11362354"/>
              <a:gd name="connsiteY312" fmla="*/ 795531 h 1972800"/>
              <a:gd name="connsiteX313" fmla="*/ 0 w 11362354"/>
              <a:gd name="connsiteY313" fmla="*/ 795531 h 1972800"/>
              <a:gd name="connsiteX314" fmla="*/ 4189251 w 11362354"/>
              <a:gd name="connsiteY314" fmla="*/ 709292 h 1972800"/>
              <a:gd name="connsiteX315" fmla="*/ 4662658 w 11362354"/>
              <a:gd name="connsiteY315" fmla="*/ 709292 h 1972800"/>
              <a:gd name="connsiteX316" fmla="*/ 4671191 w 11362354"/>
              <a:gd name="connsiteY316" fmla="*/ 795530 h 1972800"/>
              <a:gd name="connsiteX317" fmla="*/ 4197682 w 11362354"/>
              <a:gd name="connsiteY317" fmla="*/ 795530 h 1972800"/>
              <a:gd name="connsiteX318" fmla="*/ 4189251 w 11362354"/>
              <a:gd name="connsiteY318" fmla="*/ 709292 h 1972800"/>
              <a:gd name="connsiteX319" fmla="*/ 3302730 w 11362354"/>
              <a:gd name="connsiteY319" fmla="*/ 709292 h 1972800"/>
              <a:gd name="connsiteX320" fmla="*/ 3776138 w 11362354"/>
              <a:gd name="connsiteY320" fmla="*/ 709292 h 1972800"/>
              <a:gd name="connsiteX321" fmla="*/ 3767701 w 11362354"/>
              <a:gd name="connsiteY321" fmla="*/ 795530 h 1972800"/>
              <a:gd name="connsiteX322" fmla="*/ 3294197 w 11362354"/>
              <a:gd name="connsiteY322" fmla="*/ 795530 h 1972800"/>
              <a:gd name="connsiteX323" fmla="*/ 3302730 w 11362354"/>
              <a:gd name="connsiteY323" fmla="*/ 709292 h 1972800"/>
              <a:gd name="connsiteX324" fmla="*/ 10418948 w 11362354"/>
              <a:gd name="connsiteY324" fmla="*/ 565540 h 1972800"/>
              <a:gd name="connsiteX325" fmla="*/ 10949595 w 11362354"/>
              <a:gd name="connsiteY325" fmla="*/ 565540 h 1972800"/>
              <a:gd name="connsiteX326" fmla="*/ 10964075 w 11362354"/>
              <a:gd name="connsiteY326" fmla="*/ 577567 h 1972800"/>
              <a:gd name="connsiteX327" fmla="*/ 11026395 w 11362354"/>
              <a:gd name="connsiteY327" fmla="*/ 628529 h 1972800"/>
              <a:gd name="connsiteX328" fmla="*/ 10434083 w 11362354"/>
              <a:gd name="connsiteY328" fmla="*/ 628529 h 1972800"/>
              <a:gd name="connsiteX329" fmla="*/ 10418948 w 11362354"/>
              <a:gd name="connsiteY329" fmla="*/ 565540 h 1972800"/>
              <a:gd name="connsiteX330" fmla="*/ 9781432 w 11362354"/>
              <a:gd name="connsiteY330" fmla="*/ 564344 h 1972800"/>
              <a:gd name="connsiteX331" fmla="*/ 10286039 w 11362354"/>
              <a:gd name="connsiteY331" fmla="*/ 564344 h 1972800"/>
              <a:gd name="connsiteX332" fmla="*/ 10286039 w 11362354"/>
              <a:gd name="connsiteY332" fmla="*/ 627199 h 1972800"/>
              <a:gd name="connsiteX333" fmla="*/ 9781432 w 11362354"/>
              <a:gd name="connsiteY333" fmla="*/ 627199 h 1972800"/>
              <a:gd name="connsiteX334" fmla="*/ 8877431 w 11362354"/>
              <a:gd name="connsiteY334" fmla="*/ 564344 h 1972800"/>
              <a:gd name="connsiteX335" fmla="*/ 9382033 w 11362354"/>
              <a:gd name="connsiteY335" fmla="*/ 564344 h 1972800"/>
              <a:gd name="connsiteX336" fmla="*/ 9382033 w 11362354"/>
              <a:gd name="connsiteY336" fmla="*/ 627199 h 1972800"/>
              <a:gd name="connsiteX337" fmla="*/ 8877431 w 11362354"/>
              <a:gd name="connsiteY337" fmla="*/ 627199 h 1972800"/>
              <a:gd name="connsiteX338" fmla="*/ 8042875 w 11362354"/>
              <a:gd name="connsiteY338" fmla="*/ 564344 h 1972800"/>
              <a:gd name="connsiteX339" fmla="*/ 8501703 w 11362354"/>
              <a:gd name="connsiteY339" fmla="*/ 564344 h 1972800"/>
              <a:gd name="connsiteX340" fmla="*/ 8501703 w 11362354"/>
              <a:gd name="connsiteY340" fmla="*/ 627199 h 1972800"/>
              <a:gd name="connsiteX341" fmla="*/ 8042875 w 11362354"/>
              <a:gd name="connsiteY341" fmla="*/ 627199 h 1972800"/>
              <a:gd name="connsiteX342" fmla="*/ 7193139 w 11362354"/>
              <a:gd name="connsiteY342" fmla="*/ 564344 h 1972800"/>
              <a:gd name="connsiteX343" fmla="*/ 7929154 w 11362354"/>
              <a:gd name="connsiteY343" fmla="*/ 564344 h 1972800"/>
              <a:gd name="connsiteX344" fmla="*/ 7958244 w 11362354"/>
              <a:gd name="connsiteY344" fmla="*/ 627199 h 1972800"/>
              <a:gd name="connsiteX345" fmla="*/ 7193139 w 11362354"/>
              <a:gd name="connsiteY345" fmla="*/ 627199 h 1972800"/>
              <a:gd name="connsiteX346" fmla="*/ 6188669 w 11362354"/>
              <a:gd name="connsiteY346" fmla="*/ 564344 h 1972800"/>
              <a:gd name="connsiteX347" fmla="*/ 6674501 w 11362354"/>
              <a:gd name="connsiteY347" fmla="*/ 564344 h 1972800"/>
              <a:gd name="connsiteX348" fmla="*/ 6674501 w 11362354"/>
              <a:gd name="connsiteY348" fmla="*/ 627199 h 1972800"/>
              <a:gd name="connsiteX349" fmla="*/ 6188669 w 11362354"/>
              <a:gd name="connsiteY349" fmla="*/ 627199 h 1972800"/>
              <a:gd name="connsiteX350" fmla="*/ 5574793 w 11362354"/>
              <a:gd name="connsiteY350" fmla="*/ 564344 h 1972800"/>
              <a:gd name="connsiteX351" fmla="*/ 6073294 w 11362354"/>
              <a:gd name="connsiteY351" fmla="*/ 564344 h 1972800"/>
              <a:gd name="connsiteX352" fmla="*/ 6073294 w 11362354"/>
              <a:gd name="connsiteY352" fmla="*/ 627199 h 1972800"/>
              <a:gd name="connsiteX353" fmla="*/ 5574793 w 11362354"/>
              <a:gd name="connsiteY353" fmla="*/ 627199 h 1972800"/>
              <a:gd name="connsiteX354" fmla="*/ 4792811 w 11362354"/>
              <a:gd name="connsiteY354" fmla="*/ 564344 h 1972800"/>
              <a:gd name="connsiteX355" fmla="*/ 5291307 w 11362354"/>
              <a:gd name="connsiteY355" fmla="*/ 564344 h 1972800"/>
              <a:gd name="connsiteX356" fmla="*/ 5291307 w 11362354"/>
              <a:gd name="connsiteY356" fmla="*/ 627199 h 1972800"/>
              <a:gd name="connsiteX357" fmla="*/ 4792811 w 11362354"/>
              <a:gd name="connsiteY357" fmla="*/ 627199 h 1972800"/>
              <a:gd name="connsiteX358" fmla="*/ 2285298 w 11362354"/>
              <a:gd name="connsiteY358" fmla="*/ 564344 h 1972800"/>
              <a:gd name="connsiteX359" fmla="*/ 2771132 w 11362354"/>
              <a:gd name="connsiteY359" fmla="*/ 564344 h 1972800"/>
              <a:gd name="connsiteX360" fmla="*/ 2771132 w 11362354"/>
              <a:gd name="connsiteY360" fmla="*/ 627199 h 1972800"/>
              <a:gd name="connsiteX361" fmla="*/ 2285298 w 11362354"/>
              <a:gd name="connsiteY361" fmla="*/ 627199 h 1972800"/>
              <a:gd name="connsiteX362" fmla="*/ 1743635 w 11362354"/>
              <a:gd name="connsiteY362" fmla="*/ 564344 h 1972800"/>
              <a:gd name="connsiteX363" fmla="*/ 2184512 w 11362354"/>
              <a:gd name="connsiteY363" fmla="*/ 564344 h 1972800"/>
              <a:gd name="connsiteX364" fmla="*/ 2184779 w 11362354"/>
              <a:gd name="connsiteY364" fmla="*/ 571975 h 1972800"/>
              <a:gd name="connsiteX365" fmla="*/ 2181588 w 11362354"/>
              <a:gd name="connsiteY365" fmla="*/ 627199 h 1972800"/>
              <a:gd name="connsiteX366" fmla="*/ 1742032 w 11362354"/>
              <a:gd name="connsiteY366" fmla="*/ 627199 h 1972800"/>
              <a:gd name="connsiteX367" fmla="*/ 1746020 w 11362354"/>
              <a:gd name="connsiteY367" fmla="*/ 587881 h 1972800"/>
              <a:gd name="connsiteX368" fmla="*/ 985097 w 11362354"/>
              <a:gd name="connsiteY368" fmla="*/ 564344 h 1972800"/>
              <a:gd name="connsiteX369" fmla="*/ 1469893 w 11362354"/>
              <a:gd name="connsiteY369" fmla="*/ 564344 h 1972800"/>
              <a:gd name="connsiteX370" fmla="*/ 1469893 w 11362354"/>
              <a:gd name="connsiteY370" fmla="*/ 627199 h 1972800"/>
              <a:gd name="connsiteX371" fmla="*/ 985097 w 11362354"/>
              <a:gd name="connsiteY371" fmla="*/ 627199 h 1972800"/>
              <a:gd name="connsiteX372" fmla="*/ 0 w 11362354"/>
              <a:gd name="connsiteY372" fmla="*/ 564344 h 1972800"/>
              <a:gd name="connsiteX373" fmla="*/ 505721 w 11362354"/>
              <a:gd name="connsiteY373" fmla="*/ 564344 h 1972800"/>
              <a:gd name="connsiteX374" fmla="*/ 505721 w 11362354"/>
              <a:gd name="connsiteY374" fmla="*/ 627199 h 1972800"/>
              <a:gd name="connsiteX375" fmla="*/ 0 w 11362354"/>
              <a:gd name="connsiteY375" fmla="*/ 627199 h 1972800"/>
              <a:gd name="connsiteX376" fmla="*/ 4156173 w 11362354"/>
              <a:gd name="connsiteY376" fmla="*/ 564343 h 1972800"/>
              <a:gd name="connsiteX377" fmla="*/ 4635244 w 11362354"/>
              <a:gd name="connsiteY377" fmla="*/ 564343 h 1972800"/>
              <a:gd name="connsiteX378" fmla="*/ 4649285 w 11362354"/>
              <a:gd name="connsiteY378" fmla="*/ 627198 h 1972800"/>
              <a:gd name="connsiteX379" fmla="*/ 4173561 w 11362354"/>
              <a:gd name="connsiteY379" fmla="*/ 627198 h 1972800"/>
              <a:gd name="connsiteX380" fmla="*/ 4156173 w 11362354"/>
              <a:gd name="connsiteY380" fmla="*/ 564343 h 1972800"/>
              <a:gd name="connsiteX381" fmla="*/ 3330140 w 11362354"/>
              <a:gd name="connsiteY381" fmla="*/ 564343 h 1972800"/>
              <a:gd name="connsiteX382" fmla="*/ 3809216 w 11362354"/>
              <a:gd name="connsiteY382" fmla="*/ 564343 h 1972800"/>
              <a:gd name="connsiteX383" fmla="*/ 3791828 w 11362354"/>
              <a:gd name="connsiteY383" fmla="*/ 627198 h 1972800"/>
              <a:gd name="connsiteX384" fmla="*/ 3316108 w 11362354"/>
              <a:gd name="connsiteY384" fmla="*/ 627198 h 1972800"/>
              <a:gd name="connsiteX385" fmla="*/ 3330140 w 11362354"/>
              <a:gd name="connsiteY385" fmla="*/ 564343 h 1972800"/>
              <a:gd name="connsiteX386" fmla="*/ 11305691 w 11362354"/>
              <a:gd name="connsiteY386" fmla="*/ 441367 h 1972800"/>
              <a:gd name="connsiteX387" fmla="*/ 11306110 w 11362354"/>
              <a:gd name="connsiteY387" fmla="*/ 441367 h 1972800"/>
              <a:gd name="connsiteX388" fmla="*/ 11306110 w 11362354"/>
              <a:gd name="connsiteY388" fmla="*/ 441726 h 1972800"/>
              <a:gd name="connsiteX389" fmla="*/ 10419150 w 11362354"/>
              <a:gd name="connsiteY389" fmla="*/ 441367 h 1972800"/>
              <a:gd name="connsiteX390" fmla="*/ 10893359 w 11362354"/>
              <a:gd name="connsiteY390" fmla="*/ 441367 h 1972800"/>
              <a:gd name="connsiteX391" fmla="*/ 10894757 w 11362354"/>
              <a:gd name="connsiteY391" fmla="*/ 483273 h 1972800"/>
              <a:gd name="connsiteX392" fmla="*/ 10419058 w 11362354"/>
              <a:gd name="connsiteY392" fmla="*/ 483273 h 1972800"/>
              <a:gd name="connsiteX393" fmla="*/ 10417854 w 11362354"/>
              <a:gd name="connsiteY393" fmla="*/ 463084 h 1972800"/>
              <a:gd name="connsiteX394" fmla="*/ 9781432 w 11362354"/>
              <a:gd name="connsiteY394" fmla="*/ 440432 h 1972800"/>
              <a:gd name="connsiteX395" fmla="*/ 10286039 w 11362354"/>
              <a:gd name="connsiteY395" fmla="*/ 440432 h 1972800"/>
              <a:gd name="connsiteX396" fmla="*/ 10286039 w 11362354"/>
              <a:gd name="connsiteY396" fmla="*/ 482250 h 1972800"/>
              <a:gd name="connsiteX397" fmla="*/ 9781432 w 11362354"/>
              <a:gd name="connsiteY397" fmla="*/ 482250 h 1972800"/>
              <a:gd name="connsiteX398" fmla="*/ 8877431 w 11362354"/>
              <a:gd name="connsiteY398" fmla="*/ 440432 h 1972800"/>
              <a:gd name="connsiteX399" fmla="*/ 9382033 w 11362354"/>
              <a:gd name="connsiteY399" fmla="*/ 440432 h 1972800"/>
              <a:gd name="connsiteX400" fmla="*/ 9382033 w 11362354"/>
              <a:gd name="connsiteY400" fmla="*/ 482250 h 1972800"/>
              <a:gd name="connsiteX401" fmla="*/ 8877431 w 11362354"/>
              <a:gd name="connsiteY401" fmla="*/ 482250 h 1972800"/>
              <a:gd name="connsiteX402" fmla="*/ 8042875 w 11362354"/>
              <a:gd name="connsiteY402" fmla="*/ 440432 h 1972800"/>
              <a:gd name="connsiteX403" fmla="*/ 8501703 w 11362354"/>
              <a:gd name="connsiteY403" fmla="*/ 440432 h 1972800"/>
              <a:gd name="connsiteX404" fmla="*/ 8501703 w 11362354"/>
              <a:gd name="connsiteY404" fmla="*/ 482250 h 1972800"/>
              <a:gd name="connsiteX405" fmla="*/ 8042875 w 11362354"/>
              <a:gd name="connsiteY405" fmla="*/ 482250 h 1972800"/>
              <a:gd name="connsiteX406" fmla="*/ 7193139 w 11362354"/>
              <a:gd name="connsiteY406" fmla="*/ 440432 h 1972800"/>
              <a:gd name="connsiteX407" fmla="*/ 7871807 w 11362354"/>
              <a:gd name="connsiteY407" fmla="*/ 440432 h 1972800"/>
              <a:gd name="connsiteX408" fmla="*/ 7891162 w 11362354"/>
              <a:gd name="connsiteY408" fmla="*/ 482250 h 1972800"/>
              <a:gd name="connsiteX409" fmla="*/ 7193139 w 11362354"/>
              <a:gd name="connsiteY409" fmla="*/ 482250 h 1972800"/>
              <a:gd name="connsiteX410" fmla="*/ 6188669 w 11362354"/>
              <a:gd name="connsiteY410" fmla="*/ 440432 h 1972800"/>
              <a:gd name="connsiteX411" fmla="*/ 6674501 w 11362354"/>
              <a:gd name="connsiteY411" fmla="*/ 440432 h 1972800"/>
              <a:gd name="connsiteX412" fmla="*/ 6674501 w 11362354"/>
              <a:gd name="connsiteY412" fmla="*/ 482250 h 1972800"/>
              <a:gd name="connsiteX413" fmla="*/ 6188669 w 11362354"/>
              <a:gd name="connsiteY413" fmla="*/ 482250 h 1972800"/>
              <a:gd name="connsiteX414" fmla="*/ 5574793 w 11362354"/>
              <a:gd name="connsiteY414" fmla="*/ 440432 h 1972800"/>
              <a:gd name="connsiteX415" fmla="*/ 6073294 w 11362354"/>
              <a:gd name="connsiteY415" fmla="*/ 440432 h 1972800"/>
              <a:gd name="connsiteX416" fmla="*/ 6073294 w 11362354"/>
              <a:gd name="connsiteY416" fmla="*/ 482250 h 1972800"/>
              <a:gd name="connsiteX417" fmla="*/ 5574793 w 11362354"/>
              <a:gd name="connsiteY417" fmla="*/ 482250 h 1972800"/>
              <a:gd name="connsiteX418" fmla="*/ 4792811 w 11362354"/>
              <a:gd name="connsiteY418" fmla="*/ 440432 h 1972800"/>
              <a:gd name="connsiteX419" fmla="*/ 5291307 w 11362354"/>
              <a:gd name="connsiteY419" fmla="*/ 440432 h 1972800"/>
              <a:gd name="connsiteX420" fmla="*/ 5291307 w 11362354"/>
              <a:gd name="connsiteY420" fmla="*/ 482250 h 1972800"/>
              <a:gd name="connsiteX421" fmla="*/ 4792811 w 11362354"/>
              <a:gd name="connsiteY421" fmla="*/ 482250 h 1972800"/>
              <a:gd name="connsiteX422" fmla="*/ 2285298 w 11362354"/>
              <a:gd name="connsiteY422" fmla="*/ 440432 h 1972800"/>
              <a:gd name="connsiteX423" fmla="*/ 2771132 w 11362354"/>
              <a:gd name="connsiteY423" fmla="*/ 440432 h 1972800"/>
              <a:gd name="connsiteX424" fmla="*/ 2771132 w 11362354"/>
              <a:gd name="connsiteY424" fmla="*/ 482250 h 1972800"/>
              <a:gd name="connsiteX425" fmla="*/ 2285298 w 11362354"/>
              <a:gd name="connsiteY425" fmla="*/ 482250 h 1972800"/>
              <a:gd name="connsiteX426" fmla="*/ 1688066 w 11362354"/>
              <a:gd name="connsiteY426" fmla="*/ 440432 h 1972800"/>
              <a:gd name="connsiteX427" fmla="*/ 2171374 w 11362354"/>
              <a:gd name="connsiteY427" fmla="*/ 440432 h 1972800"/>
              <a:gd name="connsiteX428" fmla="*/ 2178605 w 11362354"/>
              <a:gd name="connsiteY428" fmla="*/ 482250 h 1972800"/>
              <a:gd name="connsiteX429" fmla="*/ 1717768 w 11362354"/>
              <a:gd name="connsiteY429" fmla="*/ 482250 h 1972800"/>
              <a:gd name="connsiteX430" fmla="*/ 1688066 w 11362354"/>
              <a:gd name="connsiteY430" fmla="*/ 440432 h 1972800"/>
              <a:gd name="connsiteX431" fmla="*/ 985097 w 11362354"/>
              <a:gd name="connsiteY431" fmla="*/ 440432 h 1972800"/>
              <a:gd name="connsiteX432" fmla="*/ 1469893 w 11362354"/>
              <a:gd name="connsiteY432" fmla="*/ 440432 h 1972800"/>
              <a:gd name="connsiteX433" fmla="*/ 1469893 w 11362354"/>
              <a:gd name="connsiteY433" fmla="*/ 482250 h 1972800"/>
              <a:gd name="connsiteX434" fmla="*/ 985097 w 11362354"/>
              <a:gd name="connsiteY434" fmla="*/ 482250 h 1972800"/>
              <a:gd name="connsiteX435" fmla="*/ 0 w 11362354"/>
              <a:gd name="connsiteY435" fmla="*/ 440432 h 1972800"/>
              <a:gd name="connsiteX436" fmla="*/ 505721 w 11362354"/>
              <a:gd name="connsiteY436" fmla="*/ 440432 h 1972800"/>
              <a:gd name="connsiteX437" fmla="*/ 505721 w 11362354"/>
              <a:gd name="connsiteY437" fmla="*/ 482250 h 1972800"/>
              <a:gd name="connsiteX438" fmla="*/ 0 w 11362354"/>
              <a:gd name="connsiteY438" fmla="*/ 482250 h 1972800"/>
              <a:gd name="connsiteX439" fmla="*/ 4093268 w 11362354"/>
              <a:gd name="connsiteY439" fmla="*/ 440431 h 1972800"/>
              <a:gd name="connsiteX440" fmla="*/ 4597023 w 11362354"/>
              <a:gd name="connsiteY440" fmla="*/ 440431 h 1972800"/>
              <a:gd name="connsiteX441" fmla="*/ 4611768 w 11362354"/>
              <a:gd name="connsiteY441" fmla="*/ 482249 h 1972800"/>
              <a:gd name="connsiteX442" fmla="*/ 4120709 w 11362354"/>
              <a:gd name="connsiteY442" fmla="*/ 482249 h 1972800"/>
              <a:gd name="connsiteX443" fmla="*/ 4093268 w 11362354"/>
              <a:gd name="connsiteY443" fmla="*/ 440431 h 1972800"/>
              <a:gd name="connsiteX444" fmla="*/ 3368371 w 11362354"/>
              <a:gd name="connsiteY444" fmla="*/ 440431 h 1972800"/>
              <a:gd name="connsiteX445" fmla="*/ 3872116 w 11362354"/>
              <a:gd name="connsiteY445" fmla="*/ 440431 h 1972800"/>
              <a:gd name="connsiteX446" fmla="*/ 3844680 w 11362354"/>
              <a:gd name="connsiteY446" fmla="*/ 482249 h 1972800"/>
              <a:gd name="connsiteX447" fmla="*/ 3353616 w 11362354"/>
              <a:gd name="connsiteY447" fmla="*/ 482249 h 1972800"/>
              <a:gd name="connsiteX448" fmla="*/ 3368371 w 11362354"/>
              <a:gd name="connsiteY448" fmla="*/ 440431 h 1972800"/>
              <a:gd name="connsiteX449" fmla="*/ 11223979 w 11362354"/>
              <a:gd name="connsiteY449" fmla="*/ 437563 h 1972800"/>
              <a:gd name="connsiteX450" fmla="*/ 11304274 w 11362354"/>
              <a:gd name="connsiteY450" fmla="*/ 437563 h 1972800"/>
              <a:gd name="connsiteX451" fmla="*/ 11304274 w 11362354"/>
              <a:gd name="connsiteY451" fmla="*/ 487440 h 1972800"/>
              <a:gd name="connsiteX452" fmla="*/ 11274504 w 11362354"/>
              <a:gd name="connsiteY452" fmla="*/ 487440 h 1972800"/>
              <a:gd name="connsiteX453" fmla="*/ 10437485 w 11362354"/>
              <a:gd name="connsiteY453" fmla="*/ 312620 h 1972800"/>
              <a:gd name="connsiteX454" fmla="*/ 11305204 w 11362354"/>
              <a:gd name="connsiteY454" fmla="*/ 312620 h 1972800"/>
              <a:gd name="connsiteX455" fmla="*/ 11305204 w 11362354"/>
              <a:gd name="connsiteY455" fmla="*/ 323517 h 1972800"/>
              <a:gd name="connsiteX456" fmla="*/ 11306110 w 11362354"/>
              <a:gd name="connsiteY456" fmla="*/ 323517 h 1972800"/>
              <a:gd name="connsiteX457" fmla="*/ 11306110 w 11362354"/>
              <a:gd name="connsiteY457" fmla="*/ 351547 h 1972800"/>
              <a:gd name="connsiteX458" fmla="*/ 11306110 w 11362354"/>
              <a:gd name="connsiteY458" fmla="*/ 359098 h 1972800"/>
              <a:gd name="connsiteX459" fmla="*/ 11305204 w 11362354"/>
              <a:gd name="connsiteY459" fmla="*/ 359098 h 1972800"/>
              <a:gd name="connsiteX460" fmla="*/ 11305204 w 11362354"/>
              <a:gd name="connsiteY460" fmla="*/ 363528 h 1972800"/>
              <a:gd name="connsiteX461" fmla="*/ 10423824 w 11362354"/>
              <a:gd name="connsiteY461" fmla="*/ 363528 h 1972800"/>
              <a:gd name="connsiteX462" fmla="*/ 10429797 w 11362354"/>
              <a:gd name="connsiteY462" fmla="*/ 336441 h 1972800"/>
              <a:gd name="connsiteX463" fmla="*/ 9781432 w 11362354"/>
              <a:gd name="connsiteY463" fmla="*/ 312620 h 1972800"/>
              <a:gd name="connsiteX464" fmla="*/ 10286039 w 11362354"/>
              <a:gd name="connsiteY464" fmla="*/ 312620 h 1972800"/>
              <a:gd name="connsiteX465" fmla="*/ 10286039 w 11362354"/>
              <a:gd name="connsiteY465" fmla="*/ 322833 h 1972800"/>
              <a:gd name="connsiteX466" fmla="*/ 10286039 w 11362354"/>
              <a:gd name="connsiteY466" fmla="*/ 358338 h 1972800"/>
              <a:gd name="connsiteX467" fmla="*/ 10286039 w 11362354"/>
              <a:gd name="connsiteY467" fmla="*/ 358339 h 1972800"/>
              <a:gd name="connsiteX468" fmla="*/ 9781432 w 11362354"/>
              <a:gd name="connsiteY468" fmla="*/ 358339 h 1972800"/>
              <a:gd name="connsiteX469" fmla="*/ 9781432 w 11362354"/>
              <a:gd name="connsiteY469" fmla="*/ 358338 h 1972800"/>
              <a:gd name="connsiteX470" fmla="*/ 9781432 w 11362354"/>
              <a:gd name="connsiteY470" fmla="*/ 322833 h 1972800"/>
              <a:gd name="connsiteX471" fmla="*/ 8611213 w 11362354"/>
              <a:gd name="connsiteY471" fmla="*/ 312620 h 1972800"/>
              <a:gd name="connsiteX472" fmla="*/ 9666891 w 11362354"/>
              <a:gd name="connsiteY472" fmla="*/ 312620 h 1972800"/>
              <a:gd name="connsiteX473" fmla="*/ 9666891 w 11362354"/>
              <a:gd name="connsiteY473" fmla="*/ 322833 h 1972800"/>
              <a:gd name="connsiteX474" fmla="*/ 9668568 w 11362354"/>
              <a:gd name="connsiteY474" fmla="*/ 322833 h 1972800"/>
              <a:gd name="connsiteX475" fmla="*/ 9668568 w 11362354"/>
              <a:gd name="connsiteY475" fmla="*/ 358338 h 1972800"/>
              <a:gd name="connsiteX476" fmla="*/ 9666891 w 11362354"/>
              <a:gd name="connsiteY476" fmla="*/ 358338 h 1972800"/>
              <a:gd name="connsiteX477" fmla="*/ 9666891 w 11362354"/>
              <a:gd name="connsiteY477" fmla="*/ 358339 h 1972800"/>
              <a:gd name="connsiteX478" fmla="*/ 8611213 w 11362354"/>
              <a:gd name="connsiteY478" fmla="*/ 358339 h 1972800"/>
              <a:gd name="connsiteX479" fmla="*/ 8037009 w 11362354"/>
              <a:gd name="connsiteY479" fmla="*/ 312620 h 1972800"/>
              <a:gd name="connsiteX480" fmla="*/ 8500026 w 11362354"/>
              <a:gd name="connsiteY480" fmla="*/ 312620 h 1972800"/>
              <a:gd name="connsiteX481" fmla="*/ 8500026 w 11362354"/>
              <a:gd name="connsiteY481" fmla="*/ 322833 h 1972800"/>
              <a:gd name="connsiteX482" fmla="*/ 8501703 w 11362354"/>
              <a:gd name="connsiteY482" fmla="*/ 322833 h 1972800"/>
              <a:gd name="connsiteX483" fmla="*/ 8501703 w 11362354"/>
              <a:gd name="connsiteY483" fmla="*/ 358338 h 1972800"/>
              <a:gd name="connsiteX484" fmla="*/ 8500026 w 11362354"/>
              <a:gd name="connsiteY484" fmla="*/ 358338 h 1972800"/>
              <a:gd name="connsiteX485" fmla="*/ 8500026 w 11362354"/>
              <a:gd name="connsiteY485" fmla="*/ 358339 h 1972800"/>
              <a:gd name="connsiteX486" fmla="*/ 8037009 w 11362354"/>
              <a:gd name="connsiteY486" fmla="*/ 358339 h 1972800"/>
              <a:gd name="connsiteX487" fmla="*/ 7193139 w 11362354"/>
              <a:gd name="connsiteY487" fmla="*/ 312620 h 1972800"/>
              <a:gd name="connsiteX488" fmla="*/ 7812777 w 11362354"/>
              <a:gd name="connsiteY488" fmla="*/ 312620 h 1972800"/>
              <a:gd name="connsiteX489" fmla="*/ 7833342 w 11362354"/>
              <a:gd name="connsiteY489" fmla="*/ 357178 h 1972800"/>
              <a:gd name="connsiteX490" fmla="*/ 7833342 w 11362354"/>
              <a:gd name="connsiteY490" fmla="*/ 357314 h 1972800"/>
              <a:gd name="connsiteX491" fmla="*/ 7833816 w 11362354"/>
              <a:gd name="connsiteY491" fmla="*/ 358338 h 1972800"/>
              <a:gd name="connsiteX492" fmla="*/ 7833342 w 11362354"/>
              <a:gd name="connsiteY492" fmla="*/ 358338 h 1972800"/>
              <a:gd name="connsiteX493" fmla="*/ 7833342 w 11362354"/>
              <a:gd name="connsiteY493" fmla="*/ 358339 h 1972800"/>
              <a:gd name="connsiteX494" fmla="*/ 7193139 w 11362354"/>
              <a:gd name="connsiteY494" fmla="*/ 358339 h 1972800"/>
              <a:gd name="connsiteX495" fmla="*/ 7193139 w 11362354"/>
              <a:gd name="connsiteY495" fmla="*/ 358338 h 1972800"/>
              <a:gd name="connsiteX496" fmla="*/ 7193139 w 11362354"/>
              <a:gd name="connsiteY496" fmla="*/ 322833 h 1972800"/>
              <a:gd name="connsiteX497" fmla="*/ 6184479 w 11362354"/>
              <a:gd name="connsiteY497" fmla="*/ 312620 h 1972800"/>
              <a:gd name="connsiteX498" fmla="*/ 7080274 w 11362354"/>
              <a:gd name="connsiteY498" fmla="*/ 312620 h 1972800"/>
              <a:gd name="connsiteX499" fmla="*/ 7080274 w 11362354"/>
              <a:gd name="connsiteY499" fmla="*/ 322833 h 1972800"/>
              <a:gd name="connsiteX500" fmla="*/ 7080275 w 11362354"/>
              <a:gd name="connsiteY500" fmla="*/ 322833 h 1972800"/>
              <a:gd name="connsiteX501" fmla="*/ 7080275 w 11362354"/>
              <a:gd name="connsiteY501" fmla="*/ 358338 h 1972800"/>
              <a:gd name="connsiteX502" fmla="*/ 7080274 w 11362354"/>
              <a:gd name="connsiteY502" fmla="*/ 358338 h 1972800"/>
              <a:gd name="connsiteX503" fmla="*/ 7080274 w 11362354"/>
              <a:gd name="connsiteY503" fmla="*/ 358339 h 1972800"/>
              <a:gd name="connsiteX504" fmla="*/ 6184479 w 11362354"/>
              <a:gd name="connsiteY504" fmla="*/ 358339 h 1972800"/>
              <a:gd name="connsiteX505" fmla="*/ 5574793 w 11362354"/>
              <a:gd name="connsiteY505" fmla="*/ 312620 h 1972800"/>
              <a:gd name="connsiteX506" fmla="*/ 6073294 w 11362354"/>
              <a:gd name="connsiteY506" fmla="*/ 312620 h 1972800"/>
              <a:gd name="connsiteX507" fmla="*/ 6073294 w 11362354"/>
              <a:gd name="connsiteY507" fmla="*/ 322833 h 1972800"/>
              <a:gd name="connsiteX508" fmla="*/ 6073294 w 11362354"/>
              <a:gd name="connsiteY508" fmla="*/ 358338 h 1972800"/>
              <a:gd name="connsiteX509" fmla="*/ 6073294 w 11362354"/>
              <a:gd name="connsiteY509" fmla="*/ 358339 h 1972800"/>
              <a:gd name="connsiteX510" fmla="*/ 5574793 w 11362354"/>
              <a:gd name="connsiteY510" fmla="*/ 358339 h 1972800"/>
              <a:gd name="connsiteX511" fmla="*/ 5574793 w 11362354"/>
              <a:gd name="connsiteY511" fmla="*/ 358338 h 1972800"/>
              <a:gd name="connsiteX512" fmla="*/ 5574793 w 11362354"/>
              <a:gd name="connsiteY512" fmla="*/ 322833 h 1972800"/>
              <a:gd name="connsiteX513" fmla="*/ 4792811 w 11362354"/>
              <a:gd name="connsiteY513" fmla="*/ 312620 h 1972800"/>
              <a:gd name="connsiteX514" fmla="*/ 5291307 w 11362354"/>
              <a:gd name="connsiteY514" fmla="*/ 312620 h 1972800"/>
              <a:gd name="connsiteX515" fmla="*/ 5291307 w 11362354"/>
              <a:gd name="connsiteY515" fmla="*/ 322833 h 1972800"/>
              <a:gd name="connsiteX516" fmla="*/ 5291307 w 11362354"/>
              <a:gd name="connsiteY516" fmla="*/ 358338 h 1972800"/>
              <a:gd name="connsiteX517" fmla="*/ 5291307 w 11362354"/>
              <a:gd name="connsiteY517" fmla="*/ 358339 h 1972800"/>
              <a:gd name="connsiteX518" fmla="*/ 4792811 w 11362354"/>
              <a:gd name="connsiteY518" fmla="*/ 358339 h 1972800"/>
              <a:gd name="connsiteX519" fmla="*/ 4792811 w 11362354"/>
              <a:gd name="connsiteY519" fmla="*/ 358338 h 1972800"/>
              <a:gd name="connsiteX520" fmla="*/ 4792811 w 11362354"/>
              <a:gd name="connsiteY520" fmla="*/ 322833 h 1972800"/>
              <a:gd name="connsiteX521" fmla="*/ 2285298 w 11362354"/>
              <a:gd name="connsiteY521" fmla="*/ 312620 h 1972800"/>
              <a:gd name="connsiteX522" fmla="*/ 3183254 w 11362354"/>
              <a:gd name="connsiteY522" fmla="*/ 312620 h 1972800"/>
              <a:gd name="connsiteX523" fmla="*/ 3183254 w 11362354"/>
              <a:gd name="connsiteY523" fmla="*/ 322833 h 1972800"/>
              <a:gd name="connsiteX524" fmla="*/ 3183254 w 11362354"/>
              <a:gd name="connsiteY524" fmla="*/ 358338 h 1972800"/>
              <a:gd name="connsiteX525" fmla="*/ 3183254 w 11362354"/>
              <a:gd name="connsiteY525" fmla="*/ 358339 h 1972800"/>
              <a:gd name="connsiteX526" fmla="*/ 2285298 w 11362354"/>
              <a:gd name="connsiteY526" fmla="*/ 358339 h 1972800"/>
              <a:gd name="connsiteX527" fmla="*/ 2285298 w 11362354"/>
              <a:gd name="connsiteY527" fmla="*/ 358338 h 1972800"/>
              <a:gd name="connsiteX528" fmla="*/ 2285298 w 11362354"/>
              <a:gd name="connsiteY528" fmla="*/ 322833 h 1972800"/>
              <a:gd name="connsiteX529" fmla="*/ 985097 w 11362354"/>
              <a:gd name="connsiteY529" fmla="*/ 312620 h 1972800"/>
              <a:gd name="connsiteX530" fmla="*/ 2135110 w 11362354"/>
              <a:gd name="connsiteY530" fmla="*/ 312620 h 1972800"/>
              <a:gd name="connsiteX531" fmla="*/ 2148730 w 11362354"/>
              <a:gd name="connsiteY531" fmla="*/ 358335 h 1972800"/>
              <a:gd name="connsiteX532" fmla="*/ 2148731 w 11362354"/>
              <a:gd name="connsiteY532" fmla="*/ 358338 h 1972800"/>
              <a:gd name="connsiteX533" fmla="*/ 2148731 w 11362354"/>
              <a:gd name="connsiteY533" fmla="*/ 358339 h 1972800"/>
              <a:gd name="connsiteX534" fmla="*/ 985097 w 11362354"/>
              <a:gd name="connsiteY534" fmla="*/ 358339 h 1972800"/>
              <a:gd name="connsiteX535" fmla="*/ 985097 w 11362354"/>
              <a:gd name="connsiteY535" fmla="*/ 358338 h 1972800"/>
              <a:gd name="connsiteX536" fmla="*/ 985097 w 11362354"/>
              <a:gd name="connsiteY536" fmla="*/ 322833 h 1972800"/>
              <a:gd name="connsiteX537" fmla="*/ 0 w 11362354"/>
              <a:gd name="connsiteY537" fmla="*/ 312620 h 1972800"/>
              <a:gd name="connsiteX538" fmla="*/ 877145 w 11362354"/>
              <a:gd name="connsiteY538" fmla="*/ 312620 h 1972800"/>
              <a:gd name="connsiteX539" fmla="*/ 877145 w 11362354"/>
              <a:gd name="connsiteY539" fmla="*/ 322833 h 1972800"/>
              <a:gd name="connsiteX540" fmla="*/ 877145 w 11362354"/>
              <a:gd name="connsiteY540" fmla="*/ 358338 h 1972800"/>
              <a:gd name="connsiteX541" fmla="*/ 877145 w 11362354"/>
              <a:gd name="connsiteY541" fmla="*/ 358339 h 1972800"/>
              <a:gd name="connsiteX542" fmla="*/ 0 w 11362354"/>
              <a:gd name="connsiteY542" fmla="*/ 358339 h 1972800"/>
              <a:gd name="connsiteX543" fmla="*/ 0 w 11362354"/>
              <a:gd name="connsiteY543" fmla="*/ 358338 h 1972800"/>
              <a:gd name="connsiteX544" fmla="*/ 0 w 11362354"/>
              <a:gd name="connsiteY544" fmla="*/ 322833 h 1972800"/>
              <a:gd name="connsiteX545" fmla="*/ 3426524 w 11362354"/>
              <a:gd name="connsiteY545" fmla="*/ 311140 h 1972800"/>
              <a:gd name="connsiteX546" fmla="*/ 4541246 w 11362354"/>
              <a:gd name="connsiteY546" fmla="*/ 311140 h 1972800"/>
              <a:gd name="connsiteX547" fmla="*/ 4565836 w 11362354"/>
              <a:gd name="connsiteY547" fmla="*/ 363528 h 1972800"/>
              <a:gd name="connsiteX548" fmla="*/ 3720591 w 11362354"/>
              <a:gd name="connsiteY548" fmla="*/ 363528 h 1972800"/>
              <a:gd name="connsiteX549" fmla="*/ 3720591 w 11362354"/>
              <a:gd name="connsiteY549" fmla="*/ 361147 h 1972800"/>
              <a:gd name="connsiteX550" fmla="*/ 3403052 w 11362354"/>
              <a:gd name="connsiteY550" fmla="*/ 361147 h 1972800"/>
              <a:gd name="connsiteX551" fmla="*/ 10479636 w 11362354"/>
              <a:gd name="connsiteY551" fmla="*/ 204267 h 1972800"/>
              <a:gd name="connsiteX552" fmla="*/ 10671926 w 11362354"/>
              <a:gd name="connsiteY552" fmla="*/ 204267 h 1972800"/>
              <a:gd name="connsiteX553" fmla="*/ 11306110 w 11362354"/>
              <a:gd name="connsiteY553" fmla="*/ 204267 h 1972800"/>
              <a:gd name="connsiteX554" fmla="*/ 11306110 w 11362354"/>
              <a:gd name="connsiteY554" fmla="*/ 241250 h 1972800"/>
              <a:gd name="connsiteX555" fmla="*/ 10671926 w 11362354"/>
              <a:gd name="connsiteY555" fmla="*/ 241250 h 1972800"/>
              <a:gd name="connsiteX556" fmla="*/ 10463420 w 11362354"/>
              <a:gd name="connsiteY556" fmla="*/ 241250 h 1972800"/>
              <a:gd name="connsiteX557" fmla="*/ 9781432 w 11362354"/>
              <a:gd name="connsiteY557" fmla="*/ 203834 h 1972800"/>
              <a:gd name="connsiteX558" fmla="*/ 10286039 w 11362354"/>
              <a:gd name="connsiteY558" fmla="*/ 203834 h 1972800"/>
              <a:gd name="connsiteX559" fmla="*/ 10286039 w 11362354"/>
              <a:gd name="connsiteY559" fmla="*/ 240739 h 1972800"/>
              <a:gd name="connsiteX560" fmla="*/ 9781432 w 11362354"/>
              <a:gd name="connsiteY560" fmla="*/ 240739 h 1972800"/>
              <a:gd name="connsiteX561" fmla="*/ 8612890 w 11362354"/>
              <a:gd name="connsiteY561" fmla="*/ 203834 h 1972800"/>
              <a:gd name="connsiteX562" fmla="*/ 9668568 w 11362354"/>
              <a:gd name="connsiteY562" fmla="*/ 203834 h 1972800"/>
              <a:gd name="connsiteX563" fmla="*/ 9668568 w 11362354"/>
              <a:gd name="connsiteY563" fmla="*/ 240739 h 1972800"/>
              <a:gd name="connsiteX564" fmla="*/ 8612890 w 11362354"/>
              <a:gd name="connsiteY564" fmla="*/ 240739 h 1972800"/>
              <a:gd name="connsiteX565" fmla="*/ 8042875 w 11362354"/>
              <a:gd name="connsiteY565" fmla="*/ 203834 h 1972800"/>
              <a:gd name="connsiteX566" fmla="*/ 8501703 w 11362354"/>
              <a:gd name="connsiteY566" fmla="*/ 203834 h 1972800"/>
              <a:gd name="connsiteX567" fmla="*/ 8501703 w 11362354"/>
              <a:gd name="connsiteY567" fmla="*/ 240739 h 1972800"/>
              <a:gd name="connsiteX568" fmla="*/ 8042875 w 11362354"/>
              <a:gd name="connsiteY568" fmla="*/ 240739 h 1972800"/>
              <a:gd name="connsiteX569" fmla="*/ 7193139 w 11362354"/>
              <a:gd name="connsiteY569" fmla="*/ 203834 h 1972800"/>
              <a:gd name="connsiteX570" fmla="*/ 7762309 w 11362354"/>
              <a:gd name="connsiteY570" fmla="*/ 203834 h 1972800"/>
              <a:gd name="connsiteX571" fmla="*/ 7779389 w 11362354"/>
              <a:gd name="connsiteY571" fmla="*/ 240739 h 1972800"/>
              <a:gd name="connsiteX572" fmla="*/ 7193139 w 11362354"/>
              <a:gd name="connsiteY572" fmla="*/ 240739 h 1972800"/>
              <a:gd name="connsiteX573" fmla="*/ 6188669 w 11362354"/>
              <a:gd name="connsiteY573" fmla="*/ 203834 h 1972800"/>
              <a:gd name="connsiteX574" fmla="*/ 7080275 w 11362354"/>
              <a:gd name="connsiteY574" fmla="*/ 203834 h 1972800"/>
              <a:gd name="connsiteX575" fmla="*/ 7080275 w 11362354"/>
              <a:gd name="connsiteY575" fmla="*/ 240739 h 1972800"/>
              <a:gd name="connsiteX576" fmla="*/ 6188669 w 11362354"/>
              <a:gd name="connsiteY576" fmla="*/ 240739 h 1972800"/>
              <a:gd name="connsiteX577" fmla="*/ 5574793 w 11362354"/>
              <a:gd name="connsiteY577" fmla="*/ 203834 h 1972800"/>
              <a:gd name="connsiteX578" fmla="*/ 6073294 w 11362354"/>
              <a:gd name="connsiteY578" fmla="*/ 203834 h 1972800"/>
              <a:gd name="connsiteX579" fmla="*/ 6073294 w 11362354"/>
              <a:gd name="connsiteY579" fmla="*/ 240739 h 1972800"/>
              <a:gd name="connsiteX580" fmla="*/ 5574793 w 11362354"/>
              <a:gd name="connsiteY580" fmla="*/ 240739 h 1972800"/>
              <a:gd name="connsiteX581" fmla="*/ 4792811 w 11362354"/>
              <a:gd name="connsiteY581" fmla="*/ 203834 h 1972800"/>
              <a:gd name="connsiteX582" fmla="*/ 5291307 w 11362354"/>
              <a:gd name="connsiteY582" fmla="*/ 203834 h 1972800"/>
              <a:gd name="connsiteX583" fmla="*/ 5291307 w 11362354"/>
              <a:gd name="connsiteY583" fmla="*/ 240739 h 1972800"/>
              <a:gd name="connsiteX584" fmla="*/ 4792811 w 11362354"/>
              <a:gd name="connsiteY584" fmla="*/ 240739 h 1972800"/>
              <a:gd name="connsiteX585" fmla="*/ 2285298 w 11362354"/>
              <a:gd name="connsiteY585" fmla="*/ 203834 h 1972800"/>
              <a:gd name="connsiteX586" fmla="*/ 3183254 w 11362354"/>
              <a:gd name="connsiteY586" fmla="*/ 203834 h 1972800"/>
              <a:gd name="connsiteX587" fmla="*/ 3183254 w 11362354"/>
              <a:gd name="connsiteY587" fmla="*/ 240739 h 1972800"/>
              <a:gd name="connsiteX588" fmla="*/ 2285298 w 11362354"/>
              <a:gd name="connsiteY588" fmla="*/ 240739 h 1972800"/>
              <a:gd name="connsiteX589" fmla="*/ 985097 w 11362354"/>
              <a:gd name="connsiteY589" fmla="*/ 203834 h 1972800"/>
              <a:gd name="connsiteX590" fmla="*/ 2069184 w 11362354"/>
              <a:gd name="connsiteY590" fmla="*/ 203834 h 1972800"/>
              <a:gd name="connsiteX591" fmla="*/ 2093941 w 11362354"/>
              <a:gd name="connsiteY591" fmla="*/ 240739 h 1972800"/>
              <a:gd name="connsiteX592" fmla="*/ 985097 w 11362354"/>
              <a:gd name="connsiteY592" fmla="*/ 240739 h 1972800"/>
              <a:gd name="connsiteX593" fmla="*/ 0 w 11362354"/>
              <a:gd name="connsiteY593" fmla="*/ 203834 h 1972800"/>
              <a:gd name="connsiteX594" fmla="*/ 877145 w 11362354"/>
              <a:gd name="connsiteY594" fmla="*/ 203834 h 1972800"/>
              <a:gd name="connsiteX595" fmla="*/ 877145 w 11362354"/>
              <a:gd name="connsiteY595" fmla="*/ 240739 h 1972800"/>
              <a:gd name="connsiteX596" fmla="*/ 0 w 11362354"/>
              <a:gd name="connsiteY596" fmla="*/ 240739 h 1972800"/>
              <a:gd name="connsiteX597" fmla="*/ 3491565 w 11362354"/>
              <a:gd name="connsiteY597" fmla="*/ 203833 h 1972800"/>
              <a:gd name="connsiteX598" fmla="*/ 4473824 w 11362354"/>
              <a:gd name="connsiteY598" fmla="*/ 203833 h 1972800"/>
              <a:gd name="connsiteX599" fmla="*/ 4499119 w 11362354"/>
              <a:gd name="connsiteY599" fmla="*/ 240738 h 1972800"/>
              <a:gd name="connsiteX600" fmla="*/ 3466269 w 11362354"/>
              <a:gd name="connsiteY600" fmla="*/ 240738 h 1972800"/>
              <a:gd name="connsiteX601" fmla="*/ 3491565 w 11362354"/>
              <a:gd name="connsiteY601" fmla="*/ 203833 h 1972800"/>
              <a:gd name="connsiteX602" fmla="*/ 10550205 w 11362354"/>
              <a:gd name="connsiteY602" fmla="*/ 96959 h 1972800"/>
              <a:gd name="connsiteX603" fmla="*/ 10671926 w 11362354"/>
              <a:gd name="connsiteY603" fmla="*/ 96959 h 1972800"/>
              <a:gd name="connsiteX604" fmla="*/ 11306110 w 11362354"/>
              <a:gd name="connsiteY604" fmla="*/ 96959 h 1972800"/>
              <a:gd name="connsiteX605" fmla="*/ 11306110 w 11362354"/>
              <a:gd name="connsiteY605" fmla="*/ 121993 h 1972800"/>
              <a:gd name="connsiteX606" fmla="*/ 10671926 w 11362354"/>
              <a:gd name="connsiteY606" fmla="*/ 121993 h 1972800"/>
              <a:gd name="connsiteX607" fmla="*/ 10531544 w 11362354"/>
              <a:gd name="connsiteY607" fmla="*/ 121993 h 1972800"/>
              <a:gd name="connsiteX608" fmla="*/ 9781432 w 11362354"/>
              <a:gd name="connsiteY608" fmla="*/ 96753 h 1972800"/>
              <a:gd name="connsiteX609" fmla="*/ 10286039 w 11362354"/>
              <a:gd name="connsiteY609" fmla="*/ 96753 h 1972800"/>
              <a:gd name="connsiteX610" fmla="*/ 10286039 w 11362354"/>
              <a:gd name="connsiteY610" fmla="*/ 121735 h 1972800"/>
              <a:gd name="connsiteX611" fmla="*/ 9781432 w 11362354"/>
              <a:gd name="connsiteY611" fmla="*/ 121735 h 1972800"/>
              <a:gd name="connsiteX612" fmla="*/ 8612890 w 11362354"/>
              <a:gd name="connsiteY612" fmla="*/ 96753 h 1972800"/>
              <a:gd name="connsiteX613" fmla="*/ 9668568 w 11362354"/>
              <a:gd name="connsiteY613" fmla="*/ 96753 h 1972800"/>
              <a:gd name="connsiteX614" fmla="*/ 9668568 w 11362354"/>
              <a:gd name="connsiteY614" fmla="*/ 121735 h 1972800"/>
              <a:gd name="connsiteX615" fmla="*/ 8612890 w 11362354"/>
              <a:gd name="connsiteY615" fmla="*/ 121735 h 1972800"/>
              <a:gd name="connsiteX616" fmla="*/ 8042875 w 11362354"/>
              <a:gd name="connsiteY616" fmla="*/ 96753 h 1972800"/>
              <a:gd name="connsiteX617" fmla="*/ 8501703 w 11362354"/>
              <a:gd name="connsiteY617" fmla="*/ 96753 h 1972800"/>
              <a:gd name="connsiteX618" fmla="*/ 8501703 w 11362354"/>
              <a:gd name="connsiteY618" fmla="*/ 121735 h 1972800"/>
              <a:gd name="connsiteX619" fmla="*/ 8042875 w 11362354"/>
              <a:gd name="connsiteY619" fmla="*/ 121735 h 1972800"/>
              <a:gd name="connsiteX620" fmla="*/ 7193139 w 11362354"/>
              <a:gd name="connsiteY620" fmla="*/ 96753 h 1972800"/>
              <a:gd name="connsiteX621" fmla="*/ 7712749 w 11362354"/>
              <a:gd name="connsiteY621" fmla="*/ 96753 h 1972800"/>
              <a:gd name="connsiteX622" fmla="*/ 7724312 w 11362354"/>
              <a:gd name="connsiteY622" fmla="*/ 121735 h 1972800"/>
              <a:gd name="connsiteX623" fmla="*/ 7193139 w 11362354"/>
              <a:gd name="connsiteY623" fmla="*/ 121735 h 1972800"/>
              <a:gd name="connsiteX624" fmla="*/ 6188669 w 11362354"/>
              <a:gd name="connsiteY624" fmla="*/ 96753 h 1972800"/>
              <a:gd name="connsiteX625" fmla="*/ 7080275 w 11362354"/>
              <a:gd name="connsiteY625" fmla="*/ 96753 h 1972800"/>
              <a:gd name="connsiteX626" fmla="*/ 7080275 w 11362354"/>
              <a:gd name="connsiteY626" fmla="*/ 121735 h 1972800"/>
              <a:gd name="connsiteX627" fmla="*/ 6188669 w 11362354"/>
              <a:gd name="connsiteY627" fmla="*/ 121735 h 1972800"/>
              <a:gd name="connsiteX628" fmla="*/ 5574793 w 11362354"/>
              <a:gd name="connsiteY628" fmla="*/ 96753 h 1972800"/>
              <a:gd name="connsiteX629" fmla="*/ 6073294 w 11362354"/>
              <a:gd name="connsiteY629" fmla="*/ 96753 h 1972800"/>
              <a:gd name="connsiteX630" fmla="*/ 6073294 w 11362354"/>
              <a:gd name="connsiteY630" fmla="*/ 121735 h 1972800"/>
              <a:gd name="connsiteX631" fmla="*/ 5574793 w 11362354"/>
              <a:gd name="connsiteY631" fmla="*/ 121735 h 1972800"/>
              <a:gd name="connsiteX632" fmla="*/ 4792811 w 11362354"/>
              <a:gd name="connsiteY632" fmla="*/ 96753 h 1972800"/>
              <a:gd name="connsiteX633" fmla="*/ 5291307 w 11362354"/>
              <a:gd name="connsiteY633" fmla="*/ 96753 h 1972800"/>
              <a:gd name="connsiteX634" fmla="*/ 5291307 w 11362354"/>
              <a:gd name="connsiteY634" fmla="*/ 121735 h 1972800"/>
              <a:gd name="connsiteX635" fmla="*/ 4792811 w 11362354"/>
              <a:gd name="connsiteY635" fmla="*/ 121735 h 1972800"/>
              <a:gd name="connsiteX636" fmla="*/ 2285298 w 11362354"/>
              <a:gd name="connsiteY636" fmla="*/ 96753 h 1972800"/>
              <a:gd name="connsiteX637" fmla="*/ 3183254 w 11362354"/>
              <a:gd name="connsiteY637" fmla="*/ 96753 h 1972800"/>
              <a:gd name="connsiteX638" fmla="*/ 3183254 w 11362354"/>
              <a:gd name="connsiteY638" fmla="*/ 121735 h 1972800"/>
              <a:gd name="connsiteX639" fmla="*/ 2285298 w 11362354"/>
              <a:gd name="connsiteY639" fmla="*/ 121735 h 1972800"/>
              <a:gd name="connsiteX640" fmla="*/ 985097 w 11362354"/>
              <a:gd name="connsiteY640" fmla="*/ 96753 h 1972800"/>
              <a:gd name="connsiteX641" fmla="*/ 1978552 w 11362354"/>
              <a:gd name="connsiteY641" fmla="*/ 96753 h 1972800"/>
              <a:gd name="connsiteX642" fmla="*/ 2002599 w 11362354"/>
              <a:gd name="connsiteY642" fmla="*/ 121735 h 1972800"/>
              <a:gd name="connsiteX643" fmla="*/ 985097 w 11362354"/>
              <a:gd name="connsiteY643" fmla="*/ 121735 h 1972800"/>
              <a:gd name="connsiteX644" fmla="*/ 0 w 11362354"/>
              <a:gd name="connsiteY644" fmla="*/ 96753 h 1972800"/>
              <a:gd name="connsiteX645" fmla="*/ 877145 w 11362354"/>
              <a:gd name="connsiteY645" fmla="*/ 96753 h 1972800"/>
              <a:gd name="connsiteX646" fmla="*/ 877145 w 11362354"/>
              <a:gd name="connsiteY646" fmla="*/ 121735 h 1972800"/>
              <a:gd name="connsiteX647" fmla="*/ 0 w 11362354"/>
              <a:gd name="connsiteY647" fmla="*/ 121735 h 1972800"/>
              <a:gd name="connsiteX648" fmla="*/ 3581580 w 11362354"/>
              <a:gd name="connsiteY648" fmla="*/ 96752 h 1972800"/>
              <a:gd name="connsiteX649" fmla="*/ 4383809 w 11362354"/>
              <a:gd name="connsiteY649" fmla="*/ 96752 h 1972800"/>
              <a:gd name="connsiteX650" fmla="*/ 4407456 w 11362354"/>
              <a:gd name="connsiteY650" fmla="*/ 121734 h 1972800"/>
              <a:gd name="connsiteX651" fmla="*/ 3557933 w 11362354"/>
              <a:gd name="connsiteY651" fmla="*/ 121734 h 1972800"/>
              <a:gd name="connsiteX652" fmla="*/ 3581580 w 11362354"/>
              <a:gd name="connsiteY652" fmla="*/ 96752 h 1972800"/>
              <a:gd name="connsiteX653" fmla="*/ 10683999 w 11362354"/>
              <a:gd name="connsiteY653" fmla="*/ 1 h 1972800"/>
              <a:gd name="connsiteX654" fmla="*/ 10743787 w 11362354"/>
              <a:gd name="connsiteY654" fmla="*/ 1 h 1972800"/>
              <a:gd name="connsiteX655" fmla="*/ 10800434 w 11362354"/>
              <a:gd name="connsiteY655" fmla="*/ 2849 h 1972800"/>
              <a:gd name="connsiteX656" fmla="*/ 10800434 w 11362354"/>
              <a:gd name="connsiteY656" fmla="*/ 1 h 1972800"/>
              <a:gd name="connsiteX657" fmla="*/ 11306110 w 11362354"/>
              <a:gd name="connsiteY657" fmla="*/ 1 h 1972800"/>
              <a:gd name="connsiteX658" fmla="*/ 11306110 w 11362354"/>
              <a:gd name="connsiteY658" fmla="*/ 14690 h 1972800"/>
              <a:gd name="connsiteX659" fmla="*/ 10671926 w 11362354"/>
              <a:gd name="connsiteY659" fmla="*/ 14690 h 1972800"/>
              <a:gd name="connsiteX660" fmla="*/ 10634292 w 11362354"/>
              <a:gd name="connsiteY660" fmla="*/ 14690 h 1972800"/>
              <a:gd name="connsiteX661" fmla="*/ 10646512 w 11362354"/>
              <a:gd name="connsiteY661" fmla="*/ 4251 h 1972800"/>
              <a:gd name="connsiteX662" fmla="*/ 10646512 w 11362354"/>
              <a:gd name="connsiteY662" fmla="*/ 2687 h 1972800"/>
              <a:gd name="connsiteX663" fmla="*/ 10671926 w 11362354"/>
              <a:gd name="connsiteY663" fmla="*/ 1221 h 1972800"/>
              <a:gd name="connsiteX664" fmla="*/ 10671926 w 11362354"/>
              <a:gd name="connsiteY664" fmla="*/ 697 h 1972800"/>
              <a:gd name="connsiteX665" fmla="*/ 9781432 w 11362354"/>
              <a:gd name="connsiteY665" fmla="*/ 1 h 1972800"/>
              <a:gd name="connsiteX666" fmla="*/ 10286039 w 11362354"/>
              <a:gd name="connsiteY666" fmla="*/ 1 h 1972800"/>
              <a:gd name="connsiteX667" fmla="*/ 10286039 w 11362354"/>
              <a:gd name="connsiteY667" fmla="*/ 14659 h 1972800"/>
              <a:gd name="connsiteX668" fmla="*/ 9781432 w 11362354"/>
              <a:gd name="connsiteY668" fmla="*/ 14659 h 1972800"/>
              <a:gd name="connsiteX669" fmla="*/ 8612890 w 11362354"/>
              <a:gd name="connsiteY669" fmla="*/ 1 h 1972800"/>
              <a:gd name="connsiteX670" fmla="*/ 9668568 w 11362354"/>
              <a:gd name="connsiteY670" fmla="*/ 1 h 1972800"/>
              <a:gd name="connsiteX671" fmla="*/ 9668568 w 11362354"/>
              <a:gd name="connsiteY671" fmla="*/ 14659 h 1972800"/>
              <a:gd name="connsiteX672" fmla="*/ 8612890 w 11362354"/>
              <a:gd name="connsiteY672" fmla="*/ 14659 h 1972800"/>
              <a:gd name="connsiteX673" fmla="*/ 8042875 w 11362354"/>
              <a:gd name="connsiteY673" fmla="*/ 1 h 1972800"/>
              <a:gd name="connsiteX674" fmla="*/ 8501703 w 11362354"/>
              <a:gd name="connsiteY674" fmla="*/ 1 h 1972800"/>
              <a:gd name="connsiteX675" fmla="*/ 8501703 w 11362354"/>
              <a:gd name="connsiteY675" fmla="*/ 14659 h 1972800"/>
              <a:gd name="connsiteX676" fmla="*/ 8042875 w 11362354"/>
              <a:gd name="connsiteY676" fmla="*/ 14659 h 1972800"/>
              <a:gd name="connsiteX677" fmla="*/ 7193139 w 11362354"/>
              <a:gd name="connsiteY677" fmla="*/ 1 h 1972800"/>
              <a:gd name="connsiteX678" fmla="*/ 7667970 w 11362354"/>
              <a:gd name="connsiteY678" fmla="*/ 1 h 1972800"/>
              <a:gd name="connsiteX679" fmla="*/ 7674758 w 11362354"/>
              <a:gd name="connsiteY679" fmla="*/ 14659 h 1972800"/>
              <a:gd name="connsiteX680" fmla="*/ 7193139 w 11362354"/>
              <a:gd name="connsiteY680" fmla="*/ 14659 h 1972800"/>
              <a:gd name="connsiteX681" fmla="*/ 6188669 w 11362354"/>
              <a:gd name="connsiteY681" fmla="*/ 1 h 1972800"/>
              <a:gd name="connsiteX682" fmla="*/ 7080275 w 11362354"/>
              <a:gd name="connsiteY682" fmla="*/ 1 h 1972800"/>
              <a:gd name="connsiteX683" fmla="*/ 7080275 w 11362354"/>
              <a:gd name="connsiteY683" fmla="*/ 14659 h 1972800"/>
              <a:gd name="connsiteX684" fmla="*/ 6188669 w 11362354"/>
              <a:gd name="connsiteY684" fmla="*/ 14659 h 1972800"/>
              <a:gd name="connsiteX685" fmla="*/ 5574793 w 11362354"/>
              <a:gd name="connsiteY685" fmla="*/ 1 h 1972800"/>
              <a:gd name="connsiteX686" fmla="*/ 6073294 w 11362354"/>
              <a:gd name="connsiteY686" fmla="*/ 1 h 1972800"/>
              <a:gd name="connsiteX687" fmla="*/ 6073294 w 11362354"/>
              <a:gd name="connsiteY687" fmla="*/ 14659 h 1972800"/>
              <a:gd name="connsiteX688" fmla="*/ 5574793 w 11362354"/>
              <a:gd name="connsiteY688" fmla="*/ 14659 h 1972800"/>
              <a:gd name="connsiteX689" fmla="*/ 4792811 w 11362354"/>
              <a:gd name="connsiteY689" fmla="*/ 1 h 1972800"/>
              <a:gd name="connsiteX690" fmla="*/ 5291307 w 11362354"/>
              <a:gd name="connsiteY690" fmla="*/ 1 h 1972800"/>
              <a:gd name="connsiteX691" fmla="*/ 5291307 w 11362354"/>
              <a:gd name="connsiteY691" fmla="*/ 14659 h 1972800"/>
              <a:gd name="connsiteX692" fmla="*/ 4792811 w 11362354"/>
              <a:gd name="connsiteY692" fmla="*/ 14659 h 1972800"/>
              <a:gd name="connsiteX693" fmla="*/ 2285298 w 11362354"/>
              <a:gd name="connsiteY693" fmla="*/ 1 h 1972800"/>
              <a:gd name="connsiteX694" fmla="*/ 3183254 w 11362354"/>
              <a:gd name="connsiteY694" fmla="*/ 1 h 1972800"/>
              <a:gd name="connsiteX695" fmla="*/ 3183254 w 11362354"/>
              <a:gd name="connsiteY695" fmla="*/ 14659 h 1972800"/>
              <a:gd name="connsiteX696" fmla="*/ 2285298 w 11362354"/>
              <a:gd name="connsiteY696" fmla="*/ 14659 h 1972800"/>
              <a:gd name="connsiteX697" fmla="*/ 985097 w 11362354"/>
              <a:gd name="connsiteY697" fmla="*/ 1 h 1972800"/>
              <a:gd name="connsiteX698" fmla="*/ 1846470 w 11362354"/>
              <a:gd name="connsiteY698" fmla="*/ 1 h 1972800"/>
              <a:gd name="connsiteX699" fmla="*/ 1869376 w 11362354"/>
              <a:gd name="connsiteY699" fmla="*/ 14659 h 1972800"/>
              <a:gd name="connsiteX700" fmla="*/ 985097 w 11362354"/>
              <a:gd name="connsiteY700" fmla="*/ 14659 h 1972800"/>
              <a:gd name="connsiteX701" fmla="*/ 0 w 11362354"/>
              <a:gd name="connsiteY701" fmla="*/ 1 h 1972800"/>
              <a:gd name="connsiteX702" fmla="*/ 877145 w 11362354"/>
              <a:gd name="connsiteY702" fmla="*/ 1 h 1972800"/>
              <a:gd name="connsiteX703" fmla="*/ 877145 w 11362354"/>
              <a:gd name="connsiteY703" fmla="*/ 14659 h 1972800"/>
              <a:gd name="connsiteX704" fmla="*/ 0 w 11362354"/>
              <a:gd name="connsiteY704" fmla="*/ 14659 h 1972800"/>
              <a:gd name="connsiteX705" fmla="*/ 3702830 w 11362354"/>
              <a:gd name="connsiteY705" fmla="*/ 0 h 1972800"/>
              <a:gd name="connsiteX706" fmla="*/ 4262563 w 11362354"/>
              <a:gd name="connsiteY706" fmla="*/ 0 h 1972800"/>
              <a:gd name="connsiteX707" fmla="*/ 4284257 w 11362354"/>
              <a:gd name="connsiteY707" fmla="*/ 14658 h 1972800"/>
              <a:gd name="connsiteX708" fmla="*/ 3681132 w 11362354"/>
              <a:gd name="connsiteY708" fmla="*/ 14658 h 1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1362354" h="1972800">
                <a:moveTo>
                  <a:pt x="4196821" y="1846406"/>
                </a:moveTo>
                <a:lnTo>
                  <a:pt x="4515841" y="1846406"/>
                </a:lnTo>
                <a:lnTo>
                  <a:pt x="4302401" y="1972800"/>
                </a:lnTo>
                <a:lnTo>
                  <a:pt x="4276590" y="1972800"/>
                </a:lnTo>
                <a:close/>
                <a:moveTo>
                  <a:pt x="10408772" y="1547682"/>
                </a:moveTo>
                <a:lnTo>
                  <a:pt x="11236685" y="1547682"/>
                </a:lnTo>
                <a:cubicBezTo>
                  <a:pt x="11178355" y="1621090"/>
                  <a:pt x="11101638" y="1688425"/>
                  <a:pt x="11013744" y="1726479"/>
                </a:cubicBezTo>
                <a:cubicBezTo>
                  <a:pt x="10916839" y="1760403"/>
                  <a:pt x="10802883" y="1780105"/>
                  <a:pt x="10702056" y="1776200"/>
                </a:cubicBezTo>
                <a:cubicBezTo>
                  <a:pt x="10601227" y="1772294"/>
                  <a:pt x="10494409" y="1740125"/>
                  <a:pt x="10408772" y="1703049"/>
                </a:cubicBezTo>
                <a:close/>
                <a:moveTo>
                  <a:pt x="9781432" y="1544408"/>
                </a:moveTo>
                <a:lnTo>
                  <a:pt x="10286039" y="1544408"/>
                </a:lnTo>
                <a:lnTo>
                  <a:pt x="10286039" y="1763438"/>
                </a:lnTo>
                <a:lnTo>
                  <a:pt x="9781432" y="1763438"/>
                </a:lnTo>
                <a:close/>
                <a:moveTo>
                  <a:pt x="8877431" y="1544408"/>
                </a:moveTo>
                <a:lnTo>
                  <a:pt x="9382033" y="1544408"/>
                </a:lnTo>
                <a:lnTo>
                  <a:pt x="9382033" y="1763438"/>
                </a:lnTo>
                <a:lnTo>
                  <a:pt x="8877431" y="1763438"/>
                </a:lnTo>
                <a:close/>
                <a:moveTo>
                  <a:pt x="7955283" y="1544408"/>
                </a:moveTo>
                <a:lnTo>
                  <a:pt x="8501703" y="1544408"/>
                </a:lnTo>
                <a:lnTo>
                  <a:pt x="8501703" y="1763438"/>
                </a:lnTo>
                <a:lnTo>
                  <a:pt x="8046371" y="1763438"/>
                </a:lnTo>
                <a:close/>
                <a:moveTo>
                  <a:pt x="7193139" y="1544408"/>
                </a:moveTo>
                <a:lnTo>
                  <a:pt x="7648159" y="1544408"/>
                </a:lnTo>
                <a:lnTo>
                  <a:pt x="7648159" y="1763438"/>
                </a:lnTo>
                <a:lnTo>
                  <a:pt x="7193139" y="1763438"/>
                </a:lnTo>
                <a:close/>
                <a:moveTo>
                  <a:pt x="6188669" y="1544408"/>
                </a:moveTo>
                <a:lnTo>
                  <a:pt x="7080275" y="1544408"/>
                </a:lnTo>
                <a:lnTo>
                  <a:pt x="7080275" y="1763438"/>
                </a:lnTo>
                <a:lnTo>
                  <a:pt x="6188669" y="1763438"/>
                </a:lnTo>
                <a:close/>
                <a:moveTo>
                  <a:pt x="4886266" y="1544408"/>
                </a:moveTo>
                <a:lnTo>
                  <a:pt x="5979839" y="1544408"/>
                </a:lnTo>
                <a:cubicBezTo>
                  <a:pt x="5886803" y="1676927"/>
                  <a:pt x="5732198" y="1763438"/>
                  <a:pt x="5557257" y="1763438"/>
                </a:cubicBezTo>
                <a:lnTo>
                  <a:pt x="5308843" y="1763438"/>
                </a:lnTo>
                <a:cubicBezTo>
                  <a:pt x="5133911" y="1763438"/>
                  <a:pt x="4979301" y="1676927"/>
                  <a:pt x="4886266" y="1544408"/>
                </a:cubicBezTo>
                <a:close/>
                <a:moveTo>
                  <a:pt x="2285298" y="1544408"/>
                </a:moveTo>
                <a:lnTo>
                  <a:pt x="3183254" y="1544408"/>
                </a:lnTo>
                <a:lnTo>
                  <a:pt x="3183254" y="1763438"/>
                </a:lnTo>
                <a:lnTo>
                  <a:pt x="2285298" y="1763438"/>
                </a:lnTo>
                <a:close/>
                <a:moveTo>
                  <a:pt x="1699767" y="1544408"/>
                </a:moveTo>
                <a:lnTo>
                  <a:pt x="2161050" y="1544408"/>
                </a:lnTo>
                <a:lnTo>
                  <a:pt x="2265828" y="1763438"/>
                </a:lnTo>
                <a:lnTo>
                  <a:pt x="1796468" y="1763438"/>
                </a:lnTo>
                <a:close/>
                <a:moveTo>
                  <a:pt x="985097" y="1544408"/>
                </a:moveTo>
                <a:lnTo>
                  <a:pt x="1468672" y="1544408"/>
                </a:lnTo>
                <a:lnTo>
                  <a:pt x="1468672" y="1763438"/>
                </a:lnTo>
                <a:lnTo>
                  <a:pt x="985097" y="1763438"/>
                </a:lnTo>
                <a:close/>
                <a:moveTo>
                  <a:pt x="0" y="1544408"/>
                </a:moveTo>
                <a:lnTo>
                  <a:pt x="506025" y="1544408"/>
                </a:lnTo>
                <a:lnTo>
                  <a:pt x="506025" y="1763438"/>
                </a:lnTo>
                <a:lnTo>
                  <a:pt x="498505" y="1763438"/>
                </a:lnTo>
                <a:lnTo>
                  <a:pt x="7520" y="1763438"/>
                </a:lnTo>
                <a:lnTo>
                  <a:pt x="0" y="1763438"/>
                </a:lnTo>
                <a:close/>
                <a:moveTo>
                  <a:pt x="3478763" y="1544407"/>
                </a:moveTo>
                <a:lnTo>
                  <a:pt x="4486152" y="1544407"/>
                </a:lnTo>
                <a:cubicBezTo>
                  <a:pt x="4484148" y="1548197"/>
                  <a:pt x="4481735" y="1551706"/>
                  <a:pt x="4479313" y="1555187"/>
                </a:cubicBezTo>
                <a:lnTo>
                  <a:pt x="4654042" y="1763437"/>
                </a:lnTo>
                <a:lnTo>
                  <a:pt x="3697470" y="1763437"/>
                </a:lnTo>
                <a:cubicBezTo>
                  <a:pt x="3614316" y="1711031"/>
                  <a:pt x="3539996" y="1636273"/>
                  <a:pt x="3478763" y="1544407"/>
                </a:cubicBezTo>
                <a:close/>
                <a:moveTo>
                  <a:pt x="10408772" y="1290902"/>
                </a:moveTo>
                <a:lnTo>
                  <a:pt x="10568570" y="1290902"/>
                </a:lnTo>
                <a:cubicBezTo>
                  <a:pt x="10577470" y="1298557"/>
                  <a:pt x="10581828" y="1306214"/>
                  <a:pt x="10590729" y="1313870"/>
                </a:cubicBezTo>
                <a:cubicBezTo>
                  <a:pt x="10620545" y="1348521"/>
                  <a:pt x="10677153" y="1369391"/>
                  <a:pt x="10721250" y="1365562"/>
                </a:cubicBezTo>
                <a:cubicBezTo>
                  <a:pt x="10765348" y="1361734"/>
                  <a:pt x="10826744" y="1338516"/>
                  <a:pt x="10855315" y="1290902"/>
                </a:cubicBezTo>
                <a:lnTo>
                  <a:pt x="11214890" y="1290902"/>
                </a:lnTo>
                <a:lnTo>
                  <a:pt x="11346112" y="1290902"/>
                </a:lnTo>
                <a:cubicBezTo>
                  <a:pt x="11334622" y="1353431"/>
                  <a:pt x="11312604" y="1412394"/>
                  <a:pt x="11280882" y="1465414"/>
                </a:cubicBezTo>
                <a:lnTo>
                  <a:pt x="11214890" y="1465414"/>
                </a:lnTo>
                <a:lnTo>
                  <a:pt x="10408772" y="1465414"/>
                </a:lnTo>
                <a:close/>
                <a:moveTo>
                  <a:pt x="3354588" y="1288169"/>
                </a:moveTo>
                <a:lnTo>
                  <a:pt x="3891084" y="1288169"/>
                </a:lnTo>
                <a:cubicBezTo>
                  <a:pt x="3918715" y="1317171"/>
                  <a:pt x="3949853" y="1333215"/>
                  <a:pt x="3982693" y="1333215"/>
                </a:cubicBezTo>
                <a:cubicBezTo>
                  <a:pt x="4015535" y="1333215"/>
                  <a:pt x="4046674" y="1317171"/>
                  <a:pt x="4074304" y="1288169"/>
                </a:cubicBezTo>
                <a:lnTo>
                  <a:pt x="4610046" y="1288169"/>
                </a:lnTo>
                <a:cubicBezTo>
                  <a:pt x="4590290" y="1350350"/>
                  <a:pt x="4565183" y="1408715"/>
                  <a:pt x="4535426" y="1462313"/>
                </a:cubicBezTo>
                <a:lnTo>
                  <a:pt x="3429061" y="1462313"/>
                </a:lnTo>
                <a:cubicBezTo>
                  <a:pt x="3399902" y="1408452"/>
                  <a:pt x="3374896" y="1350106"/>
                  <a:pt x="3354588" y="1288169"/>
                </a:cubicBezTo>
                <a:close/>
                <a:moveTo>
                  <a:pt x="9781432" y="1288165"/>
                </a:moveTo>
                <a:lnTo>
                  <a:pt x="10286039" y="1288165"/>
                </a:lnTo>
                <a:lnTo>
                  <a:pt x="10286039" y="1462314"/>
                </a:lnTo>
                <a:lnTo>
                  <a:pt x="9781432" y="1462314"/>
                </a:lnTo>
                <a:close/>
                <a:moveTo>
                  <a:pt x="8877431" y="1288165"/>
                </a:moveTo>
                <a:lnTo>
                  <a:pt x="9382033" y="1288165"/>
                </a:lnTo>
                <a:lnTo>
                  <a:pt x="9382033" y="1462314"/>
                </a:lnTo>
                <a:lnTo>
                  <a:pt x="8877431" y="1462314"/>
                </a:lnTo>
                <a:close/>
                <a:moveTo>
                  <a:pt x="7848731" y="1288165"/>
                </a:moveTo>
                <a:lnTo>
                  <a:pt x="8501703" y="1288165"/>
                </a:lnTo>
                <a:lnTo>
                  <a:pt x="8501703" y="1462314"/>
                </a:lnTo>
                <a:lnTo>
                  <a:pt x="7921150" y="1462314"/>
                </a:lnTo>
                <a:close/>
                <a:moveTo>
                  <a:pt x="7193139" y="1288165"/>
                </a:moveTo>
                <a:lnTo>
                  <a:pt x="7648159" y="1288165"/>
                </a:lnTo>
                <a:lnTo>
                  <a:pt x="7648159" y="1462314"/>
                </a:lnTo>
                <a:lnTo>
                  <a:pt x="7193139" y="1462314"/>
                </a:lnTo>
                <a:close/>
                <a:moveTo>
                  <a:pt x="6188669" y="1288165"/>
                </a:moveTo>
                <a:lnTo>
                  <a:pt x="6674501" y="1288165"/>
                </a:lnTo>
                <a:lnTo>
                  <a:pt x="6674501" y="1351991"/>
                </a:lnTo>
                <a:lnTo>
                  <a:pt x="7080275" y="1351991"/>
                </a:lnTo>
                <a:lnTo>
                  <a:pt x="7080275" y="1462314"/>
                </a:lnTo>
                <a:lnTo>
                  <a:pt x="6188669" y="1462314"/>
                </a:lnTo>
                <a:close/>
                <a:moveTo>
                  <a:pt x="4794722" y="1288165"/>
                </a:moveTo>
                <a:lnTo>
                  <a:pt x="5308313" y="1288165"/>
                </a:lnTo>
                <a:cubicBezTo>
                  <a:pt x="5331518" y="1333078"/>
                  <a:pt x="5378715" y="1363467"/>
                  <a:pt x="5433050" y="1363467"/>
                </a:cubicBezTo>
                <a:cubicBezTo>
                  <a:pt x="5487389" y="1363467"/>
                  <a:pt x="5534582" y="1333078"/>
                  <a:pt x="5557791" y="1288165"/>
                </a:cubicBezTo>
                <a:lnTo>
                  <a:pt x="6071387" y="1288165"/>
                </a:lnTo>
                <a:cubicBezTo>
                  <a:pt x="6067418" y="1349988"/>
                  <a:pt x="6051903" y="1408730"/>
                  <a:pt x="6026879" y="1462314"/>
                </a:cubicBezTo>
                <a:lnTo>
                  <a:pt x="4839225" y="1462314"/>
                </a:lnTo>
                <a:cubicBezTo>
                  <a:pt x="4814201" y="1408730"/>
                  <a:pt x="4798682" y="1349988"/>
                  <a:pt x="4794722" y="1288165"/>
                </a:cubicBezTo>
                <a:close/>
                <a:moveTo>
                  <a:pt x="2285298" y="1288165"/>
                </a:moveTo>
                <a:lnTo>
                  <a:pt x="2771132" y="1288165"/>
                </a:lnTo>
                <a:lnTo>
                  <a:pt x="2771132" y="1351991"/>
                </a:lnTo>
                <a:lnTo>
                  <a:pt x="3183254" y="1351991"/>
                </a:lnTo>
                <a:lnTo>
                  <a:pt x="3183254" y="1462314"/>
                </a:lnTo>
                <a:lnTo>
                  <a:pt x="2285298" y="1462314"/>
                </a:lnTo>
                <a:close/>
                <a:moveTo>
                  <a:pt x="1586644" y="1288165"/>
                </a:moveTo>
                <a:lnTo>
                  <a:pt x="2038472" y="1288165"/>
                </a:lnTo>
                <a:lnTo>
                  <a:pt x="2121783" y="1462314"/>
                </a:lnTo>
                <a:lnTo>
                  <a:pt x="1663530" y="1462314"/>
                </a:lnTo>
                <a:close/>
                <a:moveTo>
                  <a:pt x="985097" y="1288165"/>
                </a:moveTo>
                <a:lnTo>
                  <a:pt x="1468672" y="1288165"/>
                </a:lnTo>
                <a:lnTo>
                  <a:pt x="1468672" y="1462314"/>
                </a:lnTo>
                <a:lnTo>
                  <a:pt x="985097" y="1462314"/>
                </a:lnTo>
                <a:close/>
                <a:moveTo>
                  <a:pt x="0" y="1288165"/>
                </a:moveTo>
                <a:lnTo>
                  <a:pt x="506025" y="1288165"/>
                </a:lnTo>
                <a:lnTo>
                  <a:pt x="506025" y="1462314"/>
                </a:lnTo>
                <a:lnTo>
                  <a:pt x="0" y="1462314"/>
                </a:lnTo>
                <a:close/>
                <a:moveTo>
                  <a:pt x="10408772" y="1157361"/>
                </a:moveTo>
                <a:lnTo>
                  <a:pt x="10468381" y="1208632"/>
                </a:lnTo>
                <a:lnTo>
                  <a:pt x="10408772" y="1208632"/>
                </a:lnTo>
                <a:close/>
                <a:moveTo>
                  <a:pt x="10816942" y="1078164"/>
                </a:moveTo>
                <a:lnTo>
                  <a:pt x="11358000" y="1078164"/>
                </a:lnTo>
                <a:cubicBezTo>
                  <a:pt x="11367192" y="1149515"/>
                  <a:pt x="11358946" y="1186888"/>
                  <a:pt x="11359134" y="1208632"/>
                </a:cubicBezTo>
                <a:lnTo>
                  <a:pt x="11359134" y="1208633"/>
                </a:lnTo>
                <a:lnTo>
                  <a:pt x="10871056" y="1208633"/>
                </a:lnTo>
                <a:cubicBezTo>
                  <a:pt x="10871350" y="1207645"/>
                  <a:pt x="10871355" y="1206649"/>
                  <a:pt x="10871355" y="1205652"/>
                </a:cubicBezTo>
                <a:cubicBezTo>
                  <a:pt x="10871355" y="1153657"/>
                  <a:pt x="10847076" y="1107297"/>
                  <a:pt x="10808382" y="1078165"/>
                </a:cubicBezTo>
                <a:lnTo>
                  <a:pt x="10816943" y="1078165"/>
                </a:lnTo>
                <a:close/>
                <a:moveTo>
                  <a:pt x="9781432" y="1075882"/>
                </a:moveTo>
                <a:lnTo>
                  <a:pt x="10286039" y="1075882"/>
                </a:lnTo>
                <a:lnTo>
                  <a:pt x="10286039" y="1206076"/>
                </a:lnTo>
                <a:lnTo>
                  <a:pt x="9781432" y="1206076"/>
                </a:lnTo>
                <a:close/>
                <a:moveTo>
                  <a:pt x="8877431" y="1075882"/>
                </a:moveTo>
                <a:lnTo>
                  <a:pt x="9382033" y="1075882"/>
                </a:lnTo>
                <a:lnTo>
                  <a:pt x="9382033" y="1206076"/>
                </a:lnTo>
                <a:lnTo>
                  <a:pt x="8877431" y="1206076"/>
                </a:lnTo>
                <a:close/>
                <a:moveTo>
                  <a:pt x="7760453" y="1075882"/>
                </a:moveTo>
                <a:lnTo>
                  <a:pt x="8501703" y="1075882"/>
                </a:lnTo>
                <a:lnTo>
                  <a:pt x="8501703" y="1206076"/>
                </a:lnTo>
                <a:lnTo>
                  <a:pt x="7814594" y="1206076"/>
                </a:lnTo>
                <a:close/>
                <a:moveTo>
                  <a:pt x="7193139" y="1075882"/>
                </a:moveTo>
                <a:lnTo>
                  <a:pt x="7648159" y="1075882"/>
                </a:lnTo>
                <a:lnTo>
                  <a:pt x="7648159" y="1206076"/>
                </a:lnTo>
                <a:lnTo>
                  <a:pt x="7193139" y="1206076"/>
                </a:lnTo>
                <a:close/>
                <a:moveTo>
                  <a:pt x="6188669" y="1075882"/>
                </a:moveTo>
                <a:lnTo>
                  <a:pt x="6674501" y="1075882"/>
                </a:lnTo>
                <a:lnTo>
                  <a:pt x="6674501" y="1206076"/>
                </a:lnTo>
                <a:lnTo>
                  <a:pt x="6188669" y="1206076"/>
                </a:lnTo>
                <a:close/>
                <a:moveTo>
                  <a:pt x="5574793" y="1075882"/>
                </a:moveTo>
                <a:lnTo>
                  <a:pt x="6073294" y="1075882"/>
                </a:lnTo>
                <a:lnTo>
                  <a:pt x="6073294" y="1206076"/>
                </a:lnTo>
                <a:lnTo>
                  <a:pt x="5574793" y="1206076"/>
                </a:lnTo>
                <a:close/>
                <a:moveTo>
                  <a:pt x="4792811" y="1075882"/>
                </a:moveTo>
                <a:lnTo>
                  <a:pt x="5291307" y="1075882"/>
                </a:lnTo>
                <a:lnTo>
                  <a:pt x="5291307" y="1206076"/>
                </a:lnTo>
                <a:lnTo>
                  <a:pt x="4792811" y="1206076"/>
                </a:lnTo>
                <a:close/>
                <a:moveTo>
                  <a:pt x="2285298" y="1075882"/>
                </a:moveTo>
                <a:lnTo>
                  <a:pt x="2771132" y="1075882"/>
                </a:lnTo>
                <a:lnTo>
                  <a:pt x="2771132" y="1206076"/>
                </a:lnTo>
                <a:lnTo>
                  <a:pt x="2285298" y="1206076"/>
                </a:lnTo>
                <a:close/>
                <a:moveTo>
                  <a:pt x="1492927" y="1075882"/>
                </a:moveTo>
                <a:lnTo>
                  <a:pt x="1945589" y="1075882"/>
                </a:lnTo>
                <a:cubicBezTo>
                  <a:pt x="1944041" y="1077590"/>
                  <a:pt x="1942273" y="1079022"/>
                  <a:pt x="1940491" y="1080455"/>
                </a:cubicBezTo>
                <a:lnTo>
                  <a:pt x="1939110" y="1080455"/>
                </a:lnTo>
                <a:lnTo>
                  <a:pt x="1939524" y="1081320"/>
                </a:lnTo>
                <a:cubicBezTo>
                  <a:pt x="1939165" y="1081707"/>
                  <a:pt x="1938755" y="1082034"/>
                  <a:pt x="1938345" y="1082361"/>
                </a:cubicBezTo>
                <a:lnTo>
                  <a:pt x="1940022" y="1082361"/>
                </a:lnTo>
                <a:lnTo>
                  <a:pt x="1999205" y="1206076"/>
                </a:lnTo>
                <a:lnTo>
                  <a:pt x="1550403" y="1206076"/>
                </a:lnTo>
                <a:close/>
                <a:moveTo>
                  <a:pt x="985097" y="1075882"/>
                </a:moveTo>
                <a:lnTo>
                  <a:pt x="1468672" y="1075882"/>
                </a:lnTo>
                <a:lnTo>
                  <a:pt x="1468672" y="1206076"/>
                </a:lnTo>
                <a:lnTo>
                  <a:pt x="985097" y="1206076"/>
                </a:lnTo>
                <a:close/>
                <a:moveTo>
                  <a:pt x="0" y="1075882"/>
                </a:moveTo>
                <a:lnTo>
                  <a:pt x="877145" y="1075882"/>
                </a:lnTo>
                <a:lnTo>
                  <a:pt x="877145" y="1098345"/>
                </a:lnTo>
                <a:lnTo>
                  <a:pt x="869625" y="1098345"/>
                </a:lnTo>
                <a:lnTo>
                  <a:pt x="506025" y="1098345"/>
                </a:lnTo>
                <a:lnTo>
                  <a:pt x="506025" y="1206076"/>
                </a:lnTo>
                <a:lnTo>
                  <a:pt x="0" y="1206076"/>
                </a:lnTo>
                <a:close/>
                <a:moveTo>
                  <a:pt x="4174413" y="1075881"/>
                </a:moveTo>
                <a:lnTo>
                  <a:pt x="4660572" y="1075881"/>
                </a:lnTo>
                <a:cubicBezTo>
                  <a:pt x="4654171" y="1120550"/>
                  <a:pt x="4645505" y="1164090"/>
                  <a:pt x="4633997" y="1206075"/>
                </a:cubicBezTo>
                <a:lnTo>
                  <a:pt x="4129883" y="1206075"/>
                </a:lnTo>
                <a:cubicBezTo>
                  <a:pt x="4148445" y="1169059"/>
                  <a:pt x="4163826" y="1125090"/>
                  <a:pt x="4174413" y="1075881"/>
                </a:cubicBezTo>
                <a:close/>
                <a:moveTo>
                  <a:pt x="3305162" y="1075881"/>
                </a:moveTo>
                <a:lnTo>
                  <a:pt x="3790976" y="1075881"/>
                </a:lnTo>
                <a:cubicBezTo>
                  <a:pt x="3801558" y="1125090"/>
                  <a:pt x="3816942" y="1169059"/>
                  <a:pt x="3835506" y="1206075"/>
                </a:cubicBezTo>
                <a:lnTo>
                  <a:pt x="3330959" y="1206075"/>
                </a:lnTo>
                <a:cubicBezTo>
                  <a:pt x="3319852" y="1164035"/>
                  <a:pt x="3311209" y="1120545"/>
                  <a:pt x="3305162" y="1075881"/>
                </a:cubicBezTo>
                <a:close/>
                <a:moveTo>
                  <a:pt x="10587776" y="879486"/>
                </a:moveTo>
                <a:lnTo>
                  <a:pt x="11280821" y="879486"/>
                </a:lnTo>
                <a:cubicBezTo>
                  <a:pt x="11304371" y="915413"/>
                  <a:pt x="11325405" y="952210"/>
                  <a:pt x="11338792" y="993628"/>
                </a:cubicBezTo>
                <a:lnTo>
                  <a:pt x="10727828" y="995899"/>
                </a:lnTo>
                <a:close/>
                <a:moveTo>
                  <a:pt x="9781432" y="877625"/>
                </a:moveTo>
                <a:lnTo>
                  <a:pt x="10286039" y="877625"/>
                </a:lnTo>
                <a:lnTo>
                  <a:pt x="10286039" y="993788"/>
                </a:lnTo>
                <a:lnTo>
                  <a:pt x="9781432" y="993788"/>
                </a:lnTo>
                <a:close/>
                <a:moveTo>
                  <a:pt x="8877431" y="877625"/>
                </a:moveTo>
                <a:lnTo>
                  <a:pt x="9382033" y="877625"/>
                </a:lnTo>
                <a:lnTo>
                  <a:pt x="9382033" y="993788"/>
                </a:lnTo>
                <a:lnTo>
                  <a:pt x="8877431" y="993788"/>
                </a:lnTo>
                <a:close/>
                <a:moveTo>
                  <a:pt x="7678004" y="877625"/>
                </a:moveTo>
                <a:lnTo>
                  <a:pt x="8501703" y="877625"/>
                </a:lnTo>
                <a:lnTo>
                  <a:pt x="8501703" y="993788"/>
                </a:lnTo>
                <a:lnTo>
                  <a:pt x="7726316" y="993788"/>
                </a:lnTo>
                <a:close/>
                <a:moveTo>
                  <a:pt x="7193139" y="877625"/>
                </a:moveTo>
                <a:lnTo>
                  <a:pt x="7648159" y="877625"/>
                </a:lnTo>
                <a:lnTo>
                  <a:pt x="7648159" y="993788"/>
                </a:lnTo>
                <a:lnTo>
                  <a:pt x="7193139" y="993788"/>
                </a:lnTo>
                <a:close/>
                <a:moveTo>
                  <a:pt x="6188669" y="877625"/>
                </a:moveTo>
                <a:lnTo>
                  <a:pt x="7056268" y="877625"/>
                </a:lnTo>
                <a:lnTo>
                  <a:pt x="7056268" y="988326"/>
                </a:lnTo>
                <a:lnTo>
                  <a:pt x="6674501" y="988326"/>
                </a:lnTo>
                <a:lnTo>
                  <a:pt x="6674501" y="993788"/>
                </a:lnTo>
                <a:lnTo>
                  <a:pt x="6188669" y="993788"/>
                </a:lnTo>
                <a:close/>
                <a:moveTo>
                  <a:pt x="5574793" y="877625"/>
                </a:moveTo>
                <a:lnTo>
                  <a:pt x="6073294" y="877625"/>
                </a:lnTo>
                <a:lnTo>
                  <a:pt x="6073294" y="993788"/>
                </a:lnTo>
                <a:lnTo>
                  <a:pt x="5574793" y="993788"/>
                </a:lnTo>
                <a:close/>
                <a:moveTo>
                  <a:pt x="4792811" y="877625"/>
                </a:moveTo>
                <a:lnTo>
                  <a:pt x="5291307" y="877625"/>
                </a:lnTo>
                <a:lnTo>
                  <a:pt x="5291307" y="993788"/>
                </a:lnTo>
                <a:lnTo>
                  <a:pt x="4792811" y="993788"/>
                </a:lnTo>
                <a:close/>
                <a:moveTo>
                  <a:pt x="2285298" y="877625"/>
                </a:moveTo>
                <a:lnTo>
                  <a:pt x="3161500" y="877625"/>
                </a:lnTo>
                <a:lnTo>
                  <a:pt x="3161500" y="988326"/>
                </a:lnTo>
                <a:lnTo>
                  <a:pt x="2771132" y="988326"/>
                </a:lnTo>
                <a:lnTo>
                  <a:pt x="2771132" y="993788"/>
                </a:lnTo>
                <a:lnTo>
                  <a:pt x="2285298" y="993788"/>
                </a:lnTo>
                <a:close/>
                <a:moveTo>
                  <a:pt x="985097" y="877625"/>
                </a:moveTo>
                <a:lnTo>
                  <a:pt x="2107746" y="877625"/>
                </a:lnTo>
                <a:cubicBezTo>
                  <a:pt x="2086278" y="919656"/>
                  <a:pt x="2059665" y="958619"/>
                  <a:pt x="2028664" y="993788"/>
                </a:cubicBezTo>
                <a:lnTo>
                  <a:pt x="985097" y="993788"/>
                </a:lnTo>
                <a:close/>
                <a:moveTo>
                  <a:pt x="0" y="877625"/>
                </a:moveTo>
                <a:lnTo>
                  <a:pt x="877145" y="877625"/>
                </a:lnTo>
                <a:lnTo>
                  <a:pt x="877145" y="993788"/>
                </a:lnTo>
                <a:lnTo>
                  <a:pt x="0" y="993788"/>
                </a:lnTo>
                <a:close/>
                <a:moveTo>
                  <a:pt x="4199211" y="877624"/>
                </a:moveTo>
                <a:lnTo>
                  <a:pt x="4674176" y="877624"/>
                </a:lnTo>
                <a:cubicBezTo>
                  <a:pt x="4674327" y="879591"/>
                  <a:pt x="4674332" y="881557"/>
                  <a:pt x="4674332" y="883528"/>
                </a:cubicBezTo>
                <a:cubicBezTo>
                  <a:pt x="4674332" y="920824"/>
                  <a:pt x="4672822" y="957628"/>
                  <a:pt x="4669465" y="993787"/>
                </a:cubicBezTo>
                <a:lnTo>
                  <a:pt x="4189743" y="993787"/>
                </a:lnTo>
                <a:cubicBezTo>
                  <a:pt x="4195970" y="956882"/>
                  <a:pt x="4199133" y="917914"/>
                  <a:pt x="4199211" y="877624"/>
                </a:cubicBezTo>
                <a:close/>
                <a:moveTo>
                  <a:pt x="3291213" y="877624"/>
                </a:moveTo>
                <a:lnTo>
                  <a:pt x="3766173" y="877624"/>
                </a:lnTo>
                <a:cubicBezTo>
                  <a:pt x="3766256" y="917914"/>
                  <a:pt x="3769415" y="956882"/>
                  <a:pt x="3775650" y="993787"/>
                </a:cubicBezTo>
                <a:lnTo>
                  <a:pt x="3295989" y="993787"/>
                </a:lnTo>
                <a:cubicBezTo>
                  <a:pt x="3292572" y="957632"/>
                  <a:pt x="3291057" y="920824"/>
                  <a:pt x="3291057" y="883528"/>
                </a:cubicBezTo>
                <a:close/>
                <a:moveTo>
                  <a:pt x="10461146" y="710797"/>
                </a:moveTo>
                <a:lnTo>
                  <a:pt x="11109160" y="710797"/>
                </a:lnTo>
                <a:cubicBezTo>
                  <a:pt x="11109161" y="710797"/>
                  <a:pt x="11109161" y="710798"/>
                  <a:pt x="11109162" y="710798"/>
                </a:cubicBezTo>
                <a:lnTo>
                  <a:pt x="11121245" y="710798"/>
                </a:lnTo>
                <a:lnTo>
                  <a:pt x="11122337" y="711693"/>
                </a:lnTo>
                <a:lnTo>
                  <a:pt x="11118350" y="711693"/>
                </a:lnTo>
                <a:cubicBezTo>
                  <a:pt x="11153339" y="736641"/>
                  <a:pt x="11185427" y="765257"/>
                  <a:pt x="11213739" y="797219"/>
                </a:cubicBezTo>
                <a:lnTo>
                  <a:pt x="10517279" y="797218"/>
                </a:lnTo>
                <a:cubicBezTo>
                  <a:pt x="10497025" y="770452"/>
                  <a:pt x="10475239" y="741481"/>
                  <a:pt x="10461146" y="710797"/>
                </a:cubicBezTo>
                <a:close/>
                <a:moveTo>
                  <a:pt x="9781432" y="709293"/>
                </a:moveTo>
                <a:lnTo>
                  <a:pt x="10286039" y="709293"/>
                </a:lnTo>
                <a:lnTo>
                  <a:pt x="10286039" y="795531"/>
                </a:lnTo>
                <a:lnTo>
                  <a:pt x="9781432" y="795531"/>
                </a:lnTo>
                <a:close/>
                <a:moveTo>
                  <a:pt x="8877431" y="709293"/>
                </a:moveTo>
                <a:lnTo>
                  <a:pt x="9382033" y="709293"/>
                </a:lnTo>
                <a:lnTo>
                  <a:pt x="9382033" y="795531"/>
                </a:lnTo>
                <a:lnTo>
                  <a:pt x="8877431" y="795531"/>
                </a:lnTo>
                <a:close/>
                <a:moveTo>
                  <a:pt x="8042875" y="709293"/>
                </a:moveTo>
                <a:lnTo>
                  <a:pt x="8501703" y="709293"/>
                </a:lnTo>
                <a:lnTo>
                  <a:pt x="8501703" y="795531"/>
                </a:lnTo>
                <a:lnTo>
                  <a:pt x="8042875" y="795531"/>
                </a:lnTo>
                <a:close/>
                <a:moveTo>
                  <a:pt x="7193139" y="709293"/>
                </a:moveTo>
                <a:lnTo>
                  <a:pt x="7996240" y="709293"/>
                </a:lnTo>
                <a:lnTo>
                  <a:pt x="8036152" y="795531"/>
                </a:lnTo>
                <a:lnTo>
                  <a:pt x="7193139" y="795531"/>
                </a:lnTo>
                <a:close/>
                <a:moveTo>
                  <a:pt x="6188669" y="709293"/>
                </a:moveTo>
                <a:lnTo>
                  <a:pt x="6674501" y="709293"/>
                </a:lnTo>
                <a:lnTo>
                  <a:pt x="6674501" y="714671"/>
                </a:lnTo>
                <a:lnTo>
                  <a:pt x="7056268" y="714671"/>
                </a:lnTo>
                <a:lnTo>
                  <a:pt x="7056268" y="795531"/>
                </a:lnTo>
                <a:lnTo>
                  <a:pt x="6188669" y="795531"/>
                </a:lnTo>
                <a:close/>
                <a:moveTo>
                  <a:pt x="5574793" y="709293"/>
                </a:moveTo>
                <a:lnTo>
                  <a:pt x="6073294" y="709293"/>
                </a:lnTo>
                <a:lnTo>
                  <a:pt x="6073294" y="795531"/>
                </a:lnTo>
                <a:lnTo>
                  <a:pt x="5574793" y="795531"/>
                </a:lnTo>
                <a:close/>
                <a:moveTo>
                  <a:pt x="4792811" y="709293"/>
                </a:moveTo>
                <a:lnTo>
                  <a:pt x="5291307" y="709293"/>
                </a:lnTo>
                <a:lnTo>
                  <a:pt x="5291307" y="795531"/>
                </a:lnTo>
                <a:lnTo>
                  <a:pt x="4792811" y="795531"/>
                </a:lnTo>
                <a:close/>
                <a:moveTo>
                  <a:pt x="2285298" y="709293"/>
                </a:moveTo>
                <a:lnTo>
                  <a:pt x="2771132" y="709293"/>
                </a:lnTo>
                <a:lnTo>
                  <a:pt x="2771132" y="714671"/>
                </a:lnTo>
                <a:lnTo>
                  <a:pt x="3161500" y="714671"/>
                </a:lnTo>
                <a:lnTo>
                  <a:pt x="3161500" y="795531"/>
                </a:lnTo>
                <a:lnTo>
                  <a:pt x="2285298" y="795531"/>
                </a:lnTo>
                <a:close/>
                <a:moveTo>
                  <a:pt x="1709143" y="709293"/>
                </a:moveTo>
                <a:lnTo>
                  <a:pt x="2169670" y="709293"/>
                </a:lnTo>
                <a:cubicBezTo>
                  <a:pt x="2163895" y="738935"/>
                  <a:pt x="2155552" y="767712"/>
                  <a:pt x="2145130" y="795531"/>
                </a:cubicBezTo>
                <a:lnTo>
                  <a:pt x="1595923" y="795531"/>
                </a:lnTo>
                <a:cubicBezTo>
                  <a:pt x="1642913" y="780533"/>
                  <a:pt x="1682554" y="749578"/>
                  <a:pt x="1709143" y="709293"/>
                </a:cubicBezTo>
                <a:close/>
                <a:moveTo>
                  <a:pt x="985097" y="709293"/>
                </a:moveTo>
                <a:lnTo>
                  <a:pt x="1469893" y="709293"/>
                </a:lnTo>
                <a:lnTo>
                  <a:pt x="1469893" y="795531"/>
                </a:lnTo>
                <a:lnTo>
                  <a:pt x="985097" y="795531"/>
                </a:lnTo>
                <a:close/>
                <a:moveTo>
                  <a:pt x="0" y="709293"/>
                </a:moveTo>
                <a:lnTo>
                  <a:pt x="877145" y="709293"/>
                </a:lnTo>
                <a:lnTo>
                  <a:pt x="877145" y="795531"/>
                </a:lnTo>
                <a:lnTo>
                  <a:pt x="0" y="795531"/>
                </a:lnTo>
                <a:close/>
                <a:moveTo>
                  <a:pt x="4189251" y="709292"/>
                </a:moveTo>
                <a:lnTo>
                  <a:pt x="4662658" y="709292"/>
                </a:lnTo>
                <a:cubicBezTo>
                  <a:pt x="4666812" y="737581"/>
                  <a:pt x="4669621" y="766357"/>
                  <a:pt x="4671191" y="795530"/>
                </a:cubicBezTo>
                <a:lnTo>
                  <a:pt x="4197682" y="795530"/>
                </a:lnTo>
                <a:cubicBezTo>
                  <a:pt x="4197148" y="765777"/>
                  <a:pt x="4194298" y="736917"/>
                  <a:pt x="4189251" y="709292"/>
                </a:cubicBezTo>
                <a:close/>
                <a:moveTo>
                  <a:pt x="3302730" y="709292"/>
                </a:moveTo>
                <a:lnTo>
                  <a:pt x="3776138" y="709292"/>
                </a:lnTo>
                <a:cubicBezTo>
                  <a:pt x="3771091" y="736917"/>
                  <a:pt x="3768241" y="765777"/>
                  <a:pt x="3767701" y="795530"/>
                </a:cubicBezTo>
                <a:lnTo>
                  <a:pt x="3294197" y="795530"/>
                </a:lnTo>
                <a:cubicBezTo>
                  <a:pt x="3295768" y="766357"/>
                  <a:pt x="3298581" y="737581"/>
                  <a:pt x="3302730" y="709292"/>
                </a:cubicBezTo>
                <a:close/>
                <a:moveTo>
                  <a:pt x="10418948" y="565540"/>
                </a:moveTo>
                <a:lnTo>
                  <a:pt x="10949595" y="565540"/>
                </a:lnTo>
                <a:cubicBezTo>
                  <a:pt x="10953670" y="570456"/>
                  <a:pt x="10958769" y="574162"/>
                  <a:pt x="10964075" y="577567"/>
                </a:cubicBezTo>
                <a:lnTo>
                  <a:pt x="11026395" y="628529"/>
                </a:lnTo>
                <a:lnTo>
                  <a:pt x="10434083" y="628529"/>
                </a:lnTo>
                <a:cubicBezTo>
                  <a:pt x="10426940" y="608233"/>
                  <a:pt x="10421851" y="587175"/>
                  <a:pt x="10418948" y="565540"/>
                </a:cubicBezTo>
                <a:close/>
                <a:moveTo>
                  <a:pt x="9781432" y="564344"/>
                </a:moveTo>
                <a:lnTo>
                  <a:pt x="10286039" y="564344"/>
                </a:lnTo>
                <a:lnTo>
                  <a:pt x="10286039" y="627199"/>
                </a:lnTo>
                <a:lnTo>
                  <a:pt x="9781432" y="627199"/>
                </a:lnTo>
                <a:close/>
                <a:moveTo>
                  <a:pt x="8877431" y="564344"/>
                </a:moveTo>
                <a:lnTo>
                  <a:pt x="9382033" y="564344"/>
                </a:lnTo>
                <a:lnTo>
                  <a:pt x="9382033" y="627199"/>
                </a:lnTo>
                <a:lnTo>
                  <a:pt x="8877431" y="627199"/>
                </a:lnTo>
                <a:close/>
                <a:moveTo>
                  <a:pt x="8042875" y="564344"/>
                </a:moveTo>
                <a:lnTo>
                  <a:pt x="8501703" y="564344"/>
                </a:lnTo>
                <a:lnTo>
                  <a:pt x="8501703" y="627199"/>
                </a:lnTo>
                <a:lnTo>
                  <a:pt x="8042875" y="627199"/>
                </a:lnTo>
                <a:close/>
                <a:moveTo>
                  <a:pt x="7193139" y="564344"/>
                </a:moveTo>
                <a:lnTo>
                  <a:pt x="7929154" y="564344"/>
                </a:lnTo>
                <a:lnTo>
                  <a:pt x="7958244" y="627199"/>
                </a:lnTo>
                <a:lnTo>
                  <a:pt x="7193139" y="627199"/>
                </a:lnTo>
                <a:close/>
                <a:moveTo>
                  <a:pt x="6188669" y="564344"/>
                </a:moveTo>
                <a:lnTo>
                  <a:pt x="6674501" y="564344"/>
                </a:lnTo>
                <a:lnTo>
                  <a:pt x="6674501" y="627199"/>
                </a:lnTo>
                <a:lnTo>
                  <a:pt x="6188669" y="627199"/>
                </a:lnTo>
                <a:close/>
                <a:moveTo>
                  <a:pt x="5574793" y="564344"/>
                </a:moveTo>
                <a:lnTo>
                  <a:pt x="6073294" y="564344"/>
                </a:lnTo>
                <a:lnTo>
                  <a:pt x="6073294" y="627199"/>
                </a:lnTo>
                <a:lnTo>
                  <a:pt x="5574793" y="627199"/>
                </a:lnTo>
                <a:close/>
                <a:moveTo>
                  <a:pt x="4792811" y="564344"/>
                </a:moveTo>
                <a:lnTo>
                  <a:pt x="5291307" y="564344"/>
                </a:lnTo>
                <a:lnTo>
                  <a:pt x="5291307" y="627199"/>
                </a:lnTo>
                <a:lnTo>
                  <a:pt x="4792811" y="627199"/>
                </a:lnTo>
                <a:close/>
                <a:moveTo>
                  <a:pt x="2285298" y="564344"/>
                </a:moveTo>
                <a:lnTo>
                  <a:pt x="2771132" y="564344"/>
                </a:lnTo>
                <a:lnTo>
                  <a:pt x="2771132" y="627199"/>
                </a:lnTo>
                <a:lnTo>
                  <a:pt x="2285298" y="627199"/>
                </a:lnTo>
                <a:close/>
                <a:moveTo>
                  <a:pt x="1743635" y="564344"/>
                </a:moveTo>
                <a:lnTo>
                  <a:pt x="2184512" y="564344"/>
                </a:lnTo>
                <a:cubicBezTo>
                  <a:pt x="2184766" y="566886"/>
                  <a:pt x="2184779" y="569428"/>
                  <a:pt x="2184779" y="571975"/>
                </a:cubicBezTo>
                <a:lnTo>
                  <a:pt x="2181588" y="627199"/>
                </a:lnTo>
                <a:lnTo>
                  <a:pt x="1742032" y="627199"/>
                </a:lnTo>
                <a:cubicBezTo>
                  <a:pt x="1744814" y="614498"/>
                  <a:pt x="1746020" y="601328"/>
                  <a:pt x="1746020" y="587881"/>
                </a:cubicBezTo>
                <a:close/>
                <a:moveTo>
                  <a:pt x="985097" y="564344"/>
                </a:moveTo>
                <a:lnTo>
                  <a:pt x="1469893" y="564344"/>
                </a:lnTo>
                <a:lnTo>
                  <a:pt x="1469893" y="627199"/>
                </a:lnTo>
                <a:lnTo>
                  <a:pt x="985097" y="627199"/>
                </a:lnTo>
                <a:close/>
                <a:moveTo>
                  <a:pt x="0" y="564344"/>
                </a:moveTo>
                <a:lnTo>
                  <a:pt x="505721" y="564344"/>
                </a:lnTo>
                <a:lnTo>
                  <a:pt x="505721" y="627199"/>
                </a:lnTo>
                <a:lnTo>
                  <a:pt x="0" y="627199"/>
                </a:lnTo>
                <a:close/>
                <a:moveTo>
                  <a:pt x="4156173" y="564343"/>
                </a:moveTo>
                <a:lnTo>
                  <a:pt x="4635244" y="564343"/>
                </a:lnTo>
                <a:cubicBezTo>
                  <a:pt x="4640872" y="584882"/>
                  <a:pt x="4645555" y="605853"/>
                  <a:pt x="4649285" y="627198"/>
                </a:cubicBezTo>
                <a:lnTo>
                  <a:pt x="4173561" y="627198"/>
                </a:lnTo>
                <a:cubicBezTo>
                  <a:pt x="4169315" y="604960"/>
                  <a:pt x="4163223" y="584012"/>
                  <a:pt x="4156173" y="564343"/>
                </a:cubicBezTo>
                <a:close/>
                <a:moveTo>
                  <a:pt x="3330140" y="564343"/>
                </a:moveTo>
                <a:lnTo>
                  <a:pt x="3809216" y="564343"/>
                </a:lnTo>
                <a:cubicBezTo>
                  <a:pt x="3802169" y="584012"/>
                  <a:pt x="3796073" y="604960"/>
                  <a:pt x="3791828" y="627198"/>
                </a:cubicBezTo>
                <a:lnTo>
                  <a:pt x="3316108" y="627198"/>
                </a:lnTo>
                <a:cubicBezTo>
                  <a:pt x="3319832" y="605853"/>
                  <a:pt x="3324517" y="584882"/>
                  <a:pt x="3330140" y="564343"/>
                </a:cubicBezTo>
                <a:close/>
                <a:moveTo>
                  <a:pt x="11305691" y="441367"/>
                </a:moveTo>
                <a:lnTo>
                  <a:pt x="11306110" y="441367"/>
                </a:lnTo>
                <a:lnTo>
                  <a:pt x="11306110" y="441726"/>
                </a:lnTo>
                <a:close/>
                <a:moveTo>
                  <a:pt x="10419150" y="441367"/>
                </a:moveTo>
                <a:lnTo>
                  <a:pt x="10893359" y="441367"/>
                </a:lnTo>
                <a:cubicBezTo>
                  <a:pt x="10886582" y="455880"/>
                  <a:pt x="10890875" y="469945"/>
                  <a:pt x="10894757" y="483273"/>
                </a:cubicBezTo>
                <a:lnTo>
                  <a:pt x="10419058" y="483273"/>
                </a:lnTo>
                <a:cubicBezTo>
                  <a:pt x="10417969" y="476587"/>
                  <a:pt x="10417854" y="469854"/>
                  <a:pt x="10417854" y="463084"/>
                </a:cubicBezTo>
                <a:close/>
                <a:moveTo>
                  <a:pt x="9781432" y="440432"/>
                </a:moveTo>
                <a:lnTo>
                  <a:pt x="10286039" y="440432"/>
                </a:lnTo>
                <a:lnTo>
                  <a:pt x="10286039" y="482250"/>
                </a:lnTo>
                <a:lnTo>
                  <a:pt x="9781432" y="482250"/>
                </a:lnTo>
                <a:close/>
                <a:moveTo>
                  <a:pt x="8877431" y="440432"/>
                </a:moveTo>
                <a:lnTo>
                  <a:pt x="9382033" y="440432"/>
                </a:lnTo>
                <a:lnTo>
                  <a:pt x="9382033" y="482250"/>
                </a:lnTo>
                <a:lnTo>
                  <a:pt x="8877431" y="482250"/>
                </a:lnTo>
                <a:close/>
                <a:moveTo>
                  <a:pt x="8042875" y="440432"/>
                </a:moveTo>
                <a:lnTo>
                  <a:pt x="8501703" y="440432"/>
                </a:lnTo>
                <a:lnTo>
                  <a:pt x="8501703" y="482250"/>
                </a:lnTo>
                <a:lnTo>
                  <a:pt x="8042875" y="482250"/>
                </a:lnTo>
                <a:close/>
                <a:moveTo>
                  <a:pt x="7193139" y="440432"/>
                </a:moveTo>
                <a:lnTo>
                  <a:pt x="7871807" y="440432"/>
                </a:lnTo>
                <a:lnTo>
                  <a:pt x="7891162" y="482250"/>
                </a:lnTo>
                <a:lnTo>
                  <a:pt x="7193139" y="482250"/>
                </a:lnTo>
                <a:close/>
                <a:moveTo>
                  <a:pt x="6188669" y="440432"/>
                </a:moveTo>
                <a:lnTo>
                  <a:pt x="6674501" y="440432"/>
                </a:lnTo>
                <a:lnTo>
                  <a:pt x="6674501" y="482250"/>
                </a:lnTo>
                <a:lnTo>
                  <a:pt x="6188669" y="482250"/>
                </a:lnTo>
                <a:close/>
                <a:moveTo>
                  <a:pt x="5574793" y="440432"/>
                </a:moveTo>
                <a:lnTo>
                  <a:pt x="6073294" y="440432"/>
                </a:lnTo>
                <a:lnTo>
                  <a:pt x="6073294" y="482250"/>
                </a:lnTo>
                <a:lnTo>
                  <a:pt x="5574793" y="482250"/>
                </a:lnTo>
                <a:close/>
                <a:moveTo>
                  <a:pt x="4792811" y="440432"/>
                </a:moveTo>
                <a:lnTo>
                  <a:pt x="5291307" y="440432"/>
                </a:lnTo>
                <a:lnTo>
                  <a:pt x="5291307" y="482250"/>
                </a:lnTo>
                <a:lnTo>
                  <a:pt x="4792811" y="482250"/>
                </a:lnTo>
                <a:close/>
                <a:moveTo>
                  <a:pt x="2285298" y="440432"/>
                </a:moveTo>
                <a:lnTo>
                  <a:pt x="2771132" y="440432"/>
                </a:lnTo>
                <a:lnTo>
                  <a:pt x="2771132" y="482250"/>
                </a:lnTo>
                <a:lnTo>
                  <a:pt x="2285298" y="482250"/>
                </a:lnTo>
                <a:close/>
                <a:moveTo>
                  <a:pt x="1688066" y="440432"/>
                </a:moveTo>
                <a:lnTo>
                  <a:pt x="2171374" y="440432"/>
                </a:lnTo>
                <a:cubicBezTo>
                  <a:pt x="2174308" y="454201"/>
                  <a:pt x="2176703" y="468150"/>
                  <a:pt x="2178605" y="482250"/>
                </a:cubicBezTo>
                <a:lnTo>
                  <a:pt x="1717768" y="482250"/>
                </a:lnTo>
                <a:cubicBezTo>
                  <a:pt x="1710308" y="466635"/>
                  <a:pt x="1700209" y="452603"/>
                  <a:pt x="1688066" y="440432"/>
                </a:cubicBezTo>
                <a:close/>
                <a:moveTo>
                  <a:pt x="985097" y="440432"/>
                </a:moveTo>
                <a:lnTo>
                  <a:pt x="1469893" y="440432"/>
                </a:lnTo>
                <a:lnTo>
                  <a:pt x="1469893" y="482250"/>
                </a:lnTo>
                <a:lnTo>
                  <a:pt x="985097" y="482250"/>
                </a:lnTo>
                <a:close/>
                <a:moveTo>
                  <a:pt x="0" y="440432"/>
                </a:moveTo>
                <a:lnTo>
                  <a:pt x="505721" y="440432"/>
                </a:lnTo>
                <a:lnTo>
                  <a:pt x="505721" y="482250"/>
                </a:lnTo>
                <a:lnTo>
                  <a:pt x="0" y="482250"/>
                </a:lnTo>
                <a:close/>
                <a:moveTo>
                  <a:pt x="4093268" y="440431"/>
                </a:moveTo>
                <a:lnTo>
                  <a:pt x="4597023" y="440431"/>
                </a:lnTo>
                <a:cubicBezTo>
                  <a:pt x="4602558" y="454039"/>
                  <a:pt x="4607425" y="468006"/>
                  <a:pt x="4611768" y="482249"/>
                </a:cubicBezTo>
                <a:lnTo>
                  <a:pt x="4120709" y="482249"/>
                </a:lnTo>
                <a:cubicBezTo>
                  <a:pt x="4112199" y="466767"/>
                  <a:pt x="4103118" y="452703"/>
                  <a:pt x="4093268" y="440431"/>
                </a:cubicBezTo>
                <a:close/>
                <a:moveTo>
                  <a:pt x="3368371" y="440431"/>
                </a:moveTo>
                <a:lnTo>
                  <a:pt x="3872116" y="440431"/>
                </a:lnTo>
                <a:cubicBezTo>
                  <a:pt x="3862266" y="452703"/>
                  <a:pt x="3853190" y="466767"/>
                  <a:pt x="3844680" y="482249"/>
                </a:cubicBezTo>
                <a:lnTo>
                  <a:pt x="3353616" y="482249"/>
                </a:lnTo>
                <a:cubicBezTo>
                  <a:pt x="3357959" y="468006"/>
                  <a:pt x="3362831" y="454039"/>
                  <a:pt x="3368371" y="440431"/>
                </a:cubicBezTo>
                <a:close/>
                <a:moveTo>
                  <a:pt x="11223979" y="437563"/>
                </a:moveTo>
                <a:lnTo>
                  <a:pt x="11304274" y="437563"/>
                </a:lnTo>
                <a:lnTo>
                  <a:pt x="11304274" y="487440"/>
                </a:lnTo>
                <a:lnTo>
                  <a:pt x="11274504" y="487440"/>
                </a:lnTo>
                <a:close/>
                <a:moveTo>
                  <a:pt x="10437485" y="312620"/>
                </a:moveTo>
                <a:lnTo>
                  <a:pt x="11305204" y="312620"/>
                </a:lnTo>
                <a:lnTo>
                  <a:pt x="11305204" y="323517"/>
                </a:lnTo>
                <a:lnTo>
                  <a:pt x="11306110" y="323517"/>
                </a:lnTo>
                <a:lnTo>
                  <a:pt x="11306110" y="351547"/>
                </a:lnTo>
                <a:lnTo>
                  <a:pt x="11306110" y="359098"/>
                </a:lnTo>
                <a:lnTo>
                  <a:pt x="11305204" y="359098"/>
                </a:lnTo>
                <a:lnTo>
                  <a:pt x="11305204" y="363528"/>
                </a:lnTo>
                <a:lnTo>
                  <a:pt x="10423824" y="363528"/>
                </a:lnTo>
                <a:lnTo>
                  <a:pt x="10429797" y="336441"/>
                </a:lnTo>
                <a:close/>
                <a:moveTo>
                  <a:pt x="9781432" y="312620"/>
                </a:moveTo>
                <a:lnTo>
                  <a:pt x="10286039" y="312620"/>
                </a:lnTo>
                <a:lnTo>
                  <a:pt x="10286039" y="322833"/>
                </a:lnTo>
                <a:lnTo>
                  <a:pt x="10286039" y="358338"/>
                </a:lnTo>
                <a:lnTo>
                  <a:pt x="10286039" y="358339"/>
                </a:lnTo>
                <a:lnTo>
                  <a:pt x="9781432" y="358339"/>
                </a:lnTo>
                <a:lnTo>
                  <a:pt x="9781432" y="358338"/>
                </a:lnTo>
                <a:lnTo>
                  <a:pt x="9781432" y="322833"/>
                </a:lnTo>
                <a:close/>
                <a:moveTo>
                  <a:pt x="8611213" y="312620"/>
                </a:moveTo>
                <a:lnTo>
                  <a:pt x="9666891" y="312620"/>
                </a:lnTo>
                <a:lnTo>
                  <a:pt x="9666891" y="322833"/>
                </a:lnTo>
                <a:lnTo>
                  <a:pt x="9668568" y="322833"/>
                </a:lnTo>
                <a:lnTo>
                  <a:pt x="9668568" y="358338"/>
                </a:lnTo>
                <a:lnTo>
                  <a:pt x="9666891" y="358338"/>
                </a:lnTo>
                <a:lnTo>
                  <a:pt x="9666891" y="358339"/>
                </a:lnTo>
                <a:lnTo>
                  <a:pt x="8611213" y="358339"/>
                </a:lnTo>
                <a:close/>
                <a:moveTo>
                  <a:pt x="8037009" y="312620"/>
                </a:moveTo>
                <a:lnTo>
                  <a:pt x="8500026" y="312620"/>
                </a:lnTo>
                <a:lnTo>
                  <a:pt x="8500026" y="322833"/>
                </a:lnTo>
                <a:lnTo>
                  <a:pt x="8501703" y="322833"/>
                </a:lnTo>
                <a:lnTo>
                  <a:pt x="8501703" y="358338"/>
                </a:lnTo>
                <a:lnTo>
                  <a:pt x="8500026" y="358338"/>
                </a:lnTo>
                <a:lnTo>
                  <a:pt x="8500026" y="358339"/>
                </a:lnTo>
                <a:lnTo>
                  <a:pt x="8037009" y="358339"/>
                </a:lnTo>
                <a:close/>
                <a:moveTo>
                  <a:pt x="7193139" y="312620"/>
                </a:moveTo>
                <a:lnTo>
                  <a:pt x="7812777" y="312620"/>
                </a:lnTo>
                <a:lnTo>
                  <a:pt x="7833342" y="357178"/>
                </a:lnTo>
                <a:lnTo>
                  <a:pt x="7833342" y="357314"/>
                </a:lnTo>
                <a:lnTo>
                  <a:pt x="7833816" y="358338"/>
                </a:lnTo>
                <a:lnTo>
                  <a:pt x="7833342" y="358338"/>
                </a:lnTo>
                <a:lnTo>
                  <a:pt x="7833342" y="358339"/>
                </a:lnTo>
                <a:lnTo>
                  <a:pt x="7193139" y="358339"/>
                </a:lnTo>
                <a:lnTo>
                  <a:pt x="7193139" y="358338"/>
                </a:lnTo>
                <a:lnTo>
                  <a:pt x="7193139" y="322833"/>
                </a:lnTo>
                <a:close/>
                <a:moveTo>
                  <a:pt x="6184479" y="312620"/>
                </a:moveTo>
                <a:lnTo>
                  <a:pt x="7080274" y="312620"/>
                </a:lnTo>
                <a:lnTo>
                  <a:pt x="7080274" y="322833"/>
                </a:lnTo>
                <a:lnTo>
                  <a:pt x="7080275" y="322833"/>
                </a:lnTo>
                <a:lnTo>
                  <a:pt x="7080275" y="358338"/>
                </a:lnTo>
                <a:lnTo>
                  <a:pt x="7080274" y="358338"/>
                </a:lnTo>
                <a:lnTo>
                  <a:pt x="7080274" y="358339"/>
                </a:lnTo>
                <a:lnTo>
                  <a:pt x="6184479" y="358339"/>
                </a:lnTo>
                <a:close/>
                <a:moveTo>
                  <a:pt x="5574793" y="312620"/>
                </a:moveTo>
                <a:lnTo>
                  <a:pt x="6073294" y="312620"/>
                </a:lnTo>
                <a:lnTo>
                  <a:pt x="6073294" y="322833"/>
                </a:lnTo>
                <a:lnTo>
                  <a:pt x="6073294" y="358338"/>
                </a:lnTo>
                <a:lnTo>
                  <a:pt x="6073294" y="358339"/>
                </a:lnTo>
                <a:lnTo>
                  <a:pt x="5574793" y="358339"/>
                </a:lnTo>
                <a:lnTo>
                  <a:pt x="5574793" y="358338"/>
                </a:lnTo>
                <a:lnTo>
                  <a:pt x="5574793" y="322833"/>
                </a:lnTo>
                <a:close/>
                <a:moveTo>
                  <a:pt x="4792811" y="312620"/>
                </a:moveTo>
                <a:lnTo>
                  <a:pt x="5291307" y="312620"/>
                </a:lnTo>
                <a:lnTo>
                  <a:pt x="5291307" y="322833"/>
                </a:lnTo>
                <a:lnTo>
                  <a:pt x="5291307" y="358338"/>
                </a:lnTo>
                <a:lnTo>
                  <a:pt x="5291307" y="358339"/>
                </a:lnTo>
                <a:lnTo>
                  <a:pt x="4792811" y="358339"/>
                </a:lnTo>
                <a:lnTo>
                  <a:pt x="4792811" y="358338"/>
                </a:lnTo>
                <a:lnTo>
                  <a:pt x="4792811" y="322833"/>
                </a:lnTo>
                <a:close/>
                <a:moveTo>
                  <a:pt x="2285298" y="312620"/>
                </a:moveTo>
                <a:lnTo>
                  <a:pt x="3183254" y="312620"/>
                </a:lnTo>
                <a:lnTo>
                  <a:pt x="3183254" y="322833"/>
                </a:lnTo>
                <a:lnTo>
                  <a:pt x="3183254" y="358338"/>
                </a:lnTo>
                <a:lnTo>
                  <a:pt x="3183254" y="358339"/>
                </a:lnTo>
                <a:lnTo>
                  <a:pt x="2285298" y="358339"/>
                </a:lnTo>
                <a:lnTo>
                  <a:pt x="2285298" y="358338"/>
                </a:lnTo>
                <a:lnTo>
                  <a:pt x="2285298" y="322833"/>
                </a:lnTo>
                <a:close/>
                <a:moveTo>
                  <a:pt x="985097" y="312620"/>
                </a:moveTo>
                <a:lnTo>
                  <a:pt x="2135110" y="312620"/>
                </a:lnTo>
                <a:lnTo>
                  <a:pt x="2148730" y="358335"/>
                </a:lnTo>
                <a:lnTo>
                  <a:pt x="2148731" y="358338"/>
                </a:lnTo>
                <a:lnTo>
                  <a:pt x="2148731" y="358339"/>
                </a:lnTo>
                <a:lnTo>
                  <a:pt x="985097" y="358339"/>
                </a:lnTo>
                <a:lnTo>
                  <a:pt x="985097" y="358338"/>
                </a:lnTo>
                <a:lnTo>
                  <a:pt x="985097" y="322833"/>
                </a:lnTo>
                <a:close/>
                <a:moveTo>
                  <a:pt x="0" y="312620"/>
                </a:moveTo>
                <a:lnTo>
                  <a:pt x="877145" y="312620"/>
                </a:lnTo>
                <a:lnTo>
                  <a:pt x="877145" y="322833"/>
                </a:lnTo>
                <a:lnTo>
                  <a:pt x="877145" y="358338"/>
                </a:lnTo>
                <a:lnTo>
                  <a:pt x="877145" y="358339"/>
                </a:lnTo>
                <a:lnTo>
                  <a:pt x="0" y="358339"/>
                </a:lnTo>
                <a:lnTo>
                  <a:pt x="0" y="358338"/>
                </a:lnTo>
                <a:lnTo>
                  <a:pt x="0" y="322833"/>
                </a:lnTo>
                <a:close/>
                <a:moveTo>
                  <a:pt x="3426524" y="311140"/>
                </a:moveTo>
                <a:lnTo>
                  <a:pt x="4541246" y="311140"/>
                </a:lnTo>
                <a:lnTo>
                  <a:pt x="4565836" y="363528"/>
                </a:lnTo>
                <a:lnTo>
                  <a:pt x="3720591" y="363528"/>
                </a:lnTo>
                <a:lnTo>
                  <a:pt x="3720591" y="361147"/>
                </a:lnTo>
                <a:lnTo>
                  <a:pt x="3403052" y="361147"/>
                </a:lnTo>
                <a:close/>
                <a:moveTo>
                  <a:pt x="10479636" y="204267"/>
                </a:moveTo>
                <a:lnTo>
                  <a:pt x="10671926" y="204267"/>
                </a:lnTo>
                <a:lnTo>
                  <a:pt x="11306110" y="204267"/>
                </a:lnTo>
                <a:lnTo>
                  <a:pt x="11306110" y="241250"/>
                </a:lnTo>
                <a:lnTo>
                  <a:pt x="10671926" y="241250"/>
                </a:lnTo>
                <a:lnTo>
                  <a:pt x="10463420" y="241250"/>
                </a:lnTo>
                <a:close/>
                <a:moveTo>
                  <a:pt x="9781432" y="203834"/>
                </a:moveTo>
                <a:lnTo>
                  <a:pt x="10286039" y="203834"/>
                </a:lnTo>
                <a:lnTo>
                  <a:pt x="10286039" y="240739"/>
                </a:lnTo>
                <a:lnTo>
                  <a:pt x="9781432" y="240739"/>
                </a:lnTo>
                <a:close/>
                <a:moveTo>
                  <a:pt x="8612890" y="203834"/>
                </a:moveTo>
                <a:lnTo>
                  <a:pt x="9668568" y="203834"/>
                </a:lnTo>
                <a:lnTo>
                  <a:pt x="9668568" y="240739"/>
                </a:lnTo>
                <a:lnTo>
                  <a:pt x="8612890" y="240739"/>
                </a:lnTo>
                <a:close/>
                <a:moveTo>
                  <a:pt x="8042875" y="203834"/>
                </a:moveTo>
                <a:lnTo>
                  <a:pt x="8501703" y="203834"/>
                </a:lnTo>
                <a:lnTo>
                  <a:pt x="8501703" y="240739"/>
                </a:lnTo>
                <a:lnTo>
                  <a:pt x="8042875" y="240739"/>
                </a:lnTo>
                <a:close/>
                <a:moveTo>
                  <a:pt x="7193139" y="203834"/>
                </a:moveTo>
                <a:lnTo>
                  <a:pt x="7762309" y="203834"/>
                </a:lnTo>
                <a:lnTo>
                  <a:pt x="7779389" y="240739"/>
                </a:lnTo>
                <a:lnTo>
                  <a:pt x="7193139" y="240739"/>
                </a:lnTo>
                <a:close/>
                <a:moveTo>
                  <a:pt x="6188669" y="203834"/>
                </a:moveTo>
                <a:lnTo>
                  <a:pt x="7080275" y="203834"/>
                </a:lnTo>
                <a:lnTo>
                  <a:pt x="7080275" y="240739"/>
                </a:lnTo>
                <a:lnTo>
                  <a:pt x="6188669" y="240739"/>
                </a:lnTo>
                <a:close/>
                <a:moveTo>
                  <a:pt x="5574793" y="203834"/>
                </a:moveTo>
                <a:lnTo>
                  <a:pt x="6073294" y="203834"/>
                </a:lnTo>
                <a:lnTo>
                  <a:pt x="6073294" y="240739"/>
                </a:lnTo>
                <a:lnTo>
                  <a:pt x="5574793" y="240739"/>
                </a:lnTo>
                <a:close/>
                <a:moveTo>
                  <a:pt x="4792811" y="203834"/>
                </a:moveTo>
                <a:lnTo>
                  <a:pt x="5291307" y="203834"/>
                </a:lnTo>
                <a:lnTo>
                  <a:pt x="5291307" y="240739"/>
                </a:lnTo>
                <a:lnTo>
                  <a:pt x="4792811" y="240739"/>
                </a:lnTo>
                <a:close/>
                <a:moveTo>
                  <a:pt x="2285298" y="203834"/>
                </a:moveTo>
                <a:lnTo>
                  <a:pt x="3183254" y="203834"/>
                </a:lnTo>
                <a:lnTo>
                  <a:pt x="3183254" y="240739"/>
                </a:lnTo>
                <a:lnTo>
                  <a:pt x="2285298" y="240739"/>
                </a:lnTo>
                <a:close/>
                <a:moveTo>
                  <a:pt x="985097" y="203834"/>
                </a:moveTo>
                <a:lnTo>
                  <a:pt x="2069184" y="203834"/>
                </a:lnTo>
                <a:cubicBezTo>
                  <a:pt x="2078730" y="215259"/>
                  <a:pt x="2086715" y="227762"/>
                  <a:pt x="2093941" y="240739"/>
                </a:cubicBezTo>
                <a:lnTo>
                  <a:pt x="985097" y="240739"/>
                </a:lnTo>
                <a:close/>
                <a:moveTo>
                  <a:pt x="0" y="203834"/>
                </a:moveTo>
                <a:lnTo>
                  <a:pt x="877145" y="203834"/>
                </a:lnTo>
                <a:lnTo>
                  <a:pt x="877145" y="240739"/>
                </a:lnTo>
                <a:lnTo>
                  <a:pt x="0" y="240739"/>
                </a:lnTo>
                <a:close/>
                <a:moveTo>
                  <a:pt x="3491565" y="203833"/>
                </a:moveTo>
                <a:lnTo>
                  <a:pt x="4473824" y="203833"/>
                </a:lnTo>
                <a:cubicBezTo>
                  <a:pt x="4482698" y="215677"/>
                  <a:pt x="4491028" y="228051"/>
                  <a:pt x="4499119" y="240738"/>
                </a:cubicBezTo>
                <a:lnTo>
                  <a:pt x="3466269" y="240738"/>
                </a:lnTo>
                <a:cubicBezTo>
                  <a:pt x="3474361" y="228051"/>
                  <a:pt x="3482694" y="215677"/>
                  <a:pt x="3491565" y="203833"/>
                </a:cubicBezTo>
                <a:close/>
                <a:moveTo>
                  <a:pt x="10550205" y="96959"/>
                </a:moveTo>
                <a:lnTo>
                  <a:pt x="10671926" y="96959"/>
                </a:lnTo>
                <a:lnTo>
                  <a:pt x="11306110" y="96959"/>
                </a:lnTo>
                <a:lnTo>
                  <a:pt x="11306110" y="121993"/>
                </a:lnTo>
                <a:lnTo>
                  <a:pt x="10671926" y="121993"/>
                </a:lnTo>
                <a:lnTo>
                  <a:pt x="10531544" y="121993"/>
                </a:lnTo>
                <a:close/>
                <a:moveTo>
                  <a:pt x="9781432" y="96753"/>
                </a:moveTo>
                <a:lnTo>
                  <a:pt x="10286039" y="96753"/>
                </a:lnTo>
                <a:lnTo>
                  <a:pt x="10286039" y="121735"/>
                </a:lnTo>
                <a:lnTo>
                  <a:pt x="9781432" y="121735"/>
                </a:lnTo>
                <a:close/>
                <a:moveTo>
                  <a:pt x="8612890" y="96753"/>
                </a:moveTo>
                <a:lnTo>
                  <a:pt x="9668568" y="96753"/>
                </a:lnTo>
                <a:lnTo>
                  <a:pt x="9668568" y="121735"/>
                </a:lnTo>
                <a:lnTo>
                  <a:pt x="8612890" y="121735"/>
                </a:lnTo>
                <a:close/>
                <a:moveTo>
                  <a:pt x="8042875" y="96753"/>
                </a:moveTo>
                <a:lnTo>
                  <a:pt x="8501703" y="96753"/>
                </a:lnTo>
                <a:lnTo>
                  <a:pt x="8501703" y="121735"/>
                </a:lnTo>
                <a:lnTo>
                  <a:pt x="8042875" y="121735"/>
                </a:lnTo>
                <a:close/>
                <a:moveTo>
                  <a:pt x="7193139" y="96753"/>
                </a:moveTo>
                <a:lnTo>
                  <a:pt x="7712749" y="96753"/>
                </a:lnTo>
                <a:lnTo>
                  <a:pt x="7724312" y="121735"/>
                </a:lnTo>
                <a:lnTo>
                  <a:pt x="7193139" y="121735"/>
                </a:lnTo>
                <a:close/>
                <a:moveTo>
                  <a:pt x="6188669" y="96753"/>
                </a:moveTo>
                <a:lnTo>
                  <a:pt x="7080275" y="96753"/>
                </a:lnTo>
                <a:lnTo>
                  <a:pt x="7080275" y="121735"/>
                </a:lnTo>
                <a:lnTo>
                  <a:pt x="6188669" y="121735"/>
                </a:lnTo>
                <a:close/>
                <a:moveTo>
                  <a:pt x="5574793" y="96753"/>
                </a:moveTo>
                <a:lnTo>
                  <a:pt x="6073294" y="96753"/>
                </a:lnTo>
                <a:lnTo>
                  <a:pt x="6073294" y="121735"/>
                </a:lnTo>
                <a:lnTo>
                  <a:pt x="5574793" y="121735"/>
                </a:lnTo>
                <a:close/>
                <a:moveTo>
                  <a:pt x="4792811" y="96753"/>
                </a:moveTo>
                <a:lnTo>
                  <a:pt x="5291307" y="96753"/>
                </a:lnTo>
                <a:lnTo>
                  <a:pt x="5291307" y="121735"/>
                </a:lnTo>
                <a:lnTo>
                  <a:pt x="4792811" y="121735"/>
                </a:lnTo>
                <a:close/>
                <a:moveTo>
                  <a:pt x="2285298" y="96753"/>
                </a:moveTo>
                <a:lnTo>
                  <a:pt x="3183254" y="96753"/>
                </a:lnTo>
                <a:lnTo>
                  <a:pt x="3183254" y="121735"/>
                </a:lnTo>
                <a:lnTo>
                  <a:pt x="2285298" y="121735"/>
                </a:lnTo>
                <a:close/>
                <a:moveTo>
                  <a:pt x="985097" y="96753"/>
                </a:moveTo>
                <a:lnTo>
                  <a:pt x="1978552" y="96753"/>
                </a:lnTo>
                <a:cubicBezTo>
                  <a:pt x="1987269" y="104388"/>
                  <a:pt x="1995490" y="112539"/>
                  <a:pt x="2002599" y="121735"/>
                </a:cubicBezTo>
                <a:lnTo>
                  <a:pt x="985097" y="121735"/>
                </a:lnTo>
                <a:close/>
                <a:moveTo>
                  <a:pt x="0" y="96753"/>
                </a:moveTo>
                <a:lnTo>
                  <a:pt x="877145" y="96753"/>
                </a:lnTo>
                <a:lnTo>
                  <a:pt x="877145" y="121735"/>
                </a:lnTo>
                <a:lnTo>
                  <a:pt x="0" y="121735"/>
                </a:lnTo>
                <a:close/>
                <a:moveTo>
                  <a:pt x="3581580" y="96752"/>
                </a:moveTo>
                <a:lnTo>
                  <a:pt x="4383809" y="96752"/>
                </a:lnTo>
                <a:cubicBezTo>
                  <a:pt x="4392080" y="104604"/>
                  <a:pt x="4400028" y="112884"/>
                  <a:pt x="4407456" y="121734"/>
                </a:cubicBezTo>
                <a:lnTo>
                  <a:pt x="3557933" y="121734"/>
                </a:lnTo>
                <a:cubicBezTo>
                  <a:pt x="3565365" y="112884"/>
                  <a:pt x="3573309" y="104604"/>
                  <a:pt x="3581580" y="96752"/>
                </a:cubicBezTo>
                <a:close/>
                <a:moveTo>
                  <a:pt x="10683999" y="1"/>
                </a:moveTo>
                <a:lnTo>
                  <a:pt x="10743787" y="1"/>
                </a:lnTo>
                <a:cubicBezTo>
                  <a:pt x="10762889" y="1"/>
                  <a:pt x="10781796" y="856"/>
                  <a:pt x="10800434" y="2849"/>
                </a:cubicBezTo>
                <a:lnTo>
                  <a:pt x="10800434" y="1"/>
                </a:lnTo>
                <a:lnTo>
                  <a:pt x="11306110" y="1"/>
                </a:lnTo>
                <a:lnTo>
                  <a:pt x="11306110" y="14690"/>
                </a:lnTo>
                <a:lnTo>
                  <a:pt x="10671926" y="14690"/>
                </a:lnTo>
                <a:lnTo>
                  <a:pt x="10634292" y="14690"/>
                </a:lnTo>
                <a:cubicBezTo>
                  <a:pt x="10638035" y="10809"/>
                  <a:pt x="10642253" y="7500"/>
                  <a:pt x="10646512" y="4251"/>
                </a:cubicBezTo>
                <a:lnTo>
                  <a:pt x="10646512" y="2687"/>
                </a:lnTo>
                <a:lnTo>
                  <a:pt x="10671926" y="1221"/>
                </a:lnTo>
                <a:lnTo>
                  <a:pt x="10671926" y="697"/>
                </a:lnTo>
                <a:close/>
                <a:moveTo>
                  <a:pt x="9781432" y="1"/>
                </a:moveTo>
                <a:lnTo>
                  <a:pt x="10286039" y="1"/>
                </a:lnTo>
                <a:lnTo>
                  <a:pt x="10286039" y="14659"/>
                </a:lnTo>
                <a:lnTo>
                  <a:pt x="9781432" y="14659"/>
                </a:lnTo>
                <a:close/>
                <a:moveTo>
                  <a:pt x="8612890" y="1"/>
                </a:moveTo>
                <a:lnTo>
                  <a:pt x="9668568" y="1"/>
                </a:lnTo>
                <a:lnTo>
                  <a:pt x="9668568" y="14659"/>
                </a:lnTo>
                <a:lnTo>
                  <a:pt x="8612890" y="14659"/>
                </a:lnTo>
                <a:close/>
                <a:moveTo>
                  <a:pt x="8042875" y="1"/>
                </a:moveTo>
                <a:lnTo>
                  <a:pt x="8501703" y="1"/>
                </a:lnTo>
                <a:lnTo>
                  <a:pt x="8501703" y="14659"/>
                </a:lnTo>
                <a:lnTo>
                  <a:pt x="8042875" y="14659"/>
                </a:lnTo>
                <a:close/>
                <a:moveTo>
                  <a:pt x="7193139" y="1"/>
                </a:moveTo>
                <a:lnTo>
                  <a:pt x="7667970" y="1"/>
                </a:lnTo>
                <a:lnTo>
                  <a:pt x="7674758" y="14659"/>
                </a:lnTo>
                <a:lnTo>
                  <a:pt x="7193139" y="14659"/>
                </a:lnTo>
                <a:close/>
                <a:moveTo>
                  <a:pt x="6188669" y="1"/>
                </a:moveTo>
                <a:lnTo>
                  <a:pt x="7080275" y="1"/>
                </a:lnTo>
                <a:lnTo>
                  <a:pt x="7080275" y="14659"/>
                </a:lnTo>
                <a:lnTo>
                  <a:pt x="6188669" y="14659"/>
                </a:lnTo>
                <a:close/>
                <a:moveTo>
                  <a:pt x="5574793" y="1"/>
                </a:moveTo>
                <a:lnTo>
                  <a:pt x="6073294" y="1"/>
                </a:lnTo>
                <a:lnTo>
                  <a:pt x="6073294" y="14659"/>
                </a:lnTo>
                <a:lnTo>
                  <a:pt x="5574793" y="14659"/>
                </a:lnTo>
                <a:close/>
                <a:moveTo>
                  <a:pt x="4792811" y="1"/>
                </a:moveTo>
                <a:lnTo>
                  <a:pt x="5291307" y="1"/>
                </a:lnTo>
                <a:lnTo>
                  <a:pt x="5291307" y="14659"/>
                </a:lnTo>
                <a:lnTo>
                  <a:pt x="4792811" y="14659"/>
                </a:lnTo>
                <a:close/>
                <a:moveTo>
                  <a:pt x="2285298" y="1"/>
                </a:moveTo>
                <a:lnTo>
                  <a:pt x="3183254" y="1"/>
                </a:lnTo>
                <a:lnTo>
                  <a:pt x="3183254" y="14659"/>
                </a:lnTo>
                <a:lnTo>
                  <a:pt x="2285298" y="14659"/>
                </a:lnTo>
                <a:close/>
                <a:moveTo>
                  <a:pt x="985097" y="1"/>
                </a:moveTo>
                <a:lnTo>
                  <a:pt x="1846470" y="1"/>
                </a:lnTo>
                <a:lnTo>
                  <a:pt x="1869376" y="14659"/>
                </a:lnTo>
                <a:lnTo>
                  <a:pt x="985097" y="14659"/>
                </a:lnTo>
                <a:close/>
                <a:moveTo>
                  <a:pt x="0" y="1"/>
                </a:moveTo>
                <a:lnTo>
                  <a:pt x="877145" y="1"/>
                </a:lnTo>
                <a:lnTo>
                  <a:pt x="877145" y="14659"/>
                </a:lnTo>
                <a:lnTo>
                  <a:pt x="0" y="14659"/>
                </a:lnTo>
                <a:close/>
                <a:moveTo>
                  <a:pt x="3702830" y="0"/>
                </a:moveTo>
                <a:lnTo>
                  <a:pt x="4262563" y="0"/>
                </a:lnTo>
                <a:lnTo>
                  <a:pt x="4284257" y="14658"/>
                </a:lnTo>
                <a:lnTo>
                  <a:pt x="3681132" y="146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0249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">
    <p:bg>
      <p:bgPr>
        <a:gradFill>
          <a:gsLst>
            <a:gs pos="0">
              <a:schemeClr val="tx1"/>
            </a:gs>
            <a:gs pos="10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/ key message of the slide</a:t>
            </a:r>
          </a:p>
        </p:txBody>
      </p:sp>
      <p:sp>
        <p:nvSpPr>
          <p:cNvPr id="4" name="Freihandform: Form 49">
            <a:extLst>
              <a:ext uri="{FF2B5EF4-FFF2-40B4-BE49-F238E27FC236}">
                <a16:creationId xmlns:a16="http://schemas.microsoft.com/office/drawing/2014/main" id="{CD7A615F-2FBF-4425-B4E9-A4A3B9FB9424}"/>
              </a:ext>
            </a:extLst>
          </p:cNvPr>
          <p:cNvSpPr>
            <a:spLocks noChangeAspect="1"/>
          </p:cNvSpPr>
          <p:nvPr userDrawn="1"/>
        </p:nvSpPr>
        <p:spPr>
          <a:xfrm>
            <a:off x="7655145" y="4833046"/>
            <a:ext cx="1057447" cy="184740"/>
          </a:xfrm>
          <a:custGeom>
            <a:avLst/>
            <a:gdLst>
              <a:gd name="connsiteX0" fmla="*/ 4196821 w 11362354"/>
              <a:gd name="connsiteY0" fmla="*/ 1846406 h 1972800"/>
              <a:gd name="connsiteX1" fmla="*/ 4515841 w 11362354"/>
              <a:gd name="connsiteY1" fmla="*/ 1846406 h 1972800"/>
              <a:gd name="connsiteX2" fmla="*/ 4302401 w 11362354"/>
              <a:gd name="connsiteY2" fmla="*/ 1972800 h 1972800"/>
              <a:gd name="connsiteX3" fmla="*/ 4276590 w 11362354"/>
              <a:gd name="connsiteY3" fmla="*/ 1972800 h 1972800"/>
              <a:gd name="connsiteX4" fmla="*/ 10408772 w 11362354"/>
              <a:gd name="connsiteY4" fmla="*/ 1547682 h 1972800"/>
              <a:gd name="connsiteX5" fmla="*/ 11236685 w 11362354"/>
              <a:gd name="connsiteY5" fmla="*/ 1547682 h 1972800"/>
              <a:gd name="connsiteX6" fmla="*/ 11013744 w 11362354"/>
              <a:gd name="connsiteY6" fmla="*/ 1726479 h 1972800"/>
              <a:gd name="connsiteX7" fmla="*/ 10702056 w 11362354"/>
              <a:gd name="connsiteY7" fmla="*/ 1776200 h 1972800"/>
              <a:gd name="connsiteX8" fmla="*/ 10408772 w 11362354"/>
              <a:gd name="connsiteY8" fmla="*/ 1703049 h 1972800"/>
              <a:gd name="connsiteX9" fmla="*/ 9781432 w 11362354"/>
              <a:gd name="connsiteY9" fmla="*/ 1544408 h 1972800"/>
              <a:gd name="connsiteX10" fmla="*/ 10286039 w 11362354"/>
              <a:gd name="connsiteY10" fmla="*/ 1544408 h 1972800"/>
              <a:gd name="connsiteX11" fmla="*/ 10286039 w 11362354"/>
              <a:gd name="connsiteY11" fmla="*/ 1763438 h 1972800"/>
              <a:gd name="connsiteX12" fmla="*/ 9781432 w 11362354"/>
              <a:gd name="connsiteY12" fmla="*/ 1763438 h 1972800"/>
              <a:gd name="connsiteX13" fmla="*/ 8877431 w 11362354"/>
              <a:gd name="connsiteY13" fmla="*/ 1544408 h 1972800"/>
              <a:gd name="connsiteX14" fmla="*/ 9382033 w 11362354"/>
              <a:gd name="connsiteY14" fmla="*/ 1544408 h 1972800"/>
              <a:gd name="connsiteX15" fmla="*/ 9382033 w 11362354"/>
              <a:gd name="connsiteY15" fmla="*/ 1763438 h 1972800"/>
              <a:gd name="connsiteX16" fmla="*/ 8877431 w 11362354"/>
              <a:gd name="connsiteY16" fmla="*/ 1763438 h 1972800"/>
              <a:gd name="connsiteX17" fmla="*/ 7955283 w 11362354"/>
              <a:gd name="connsiteY17" fmla="*/ 1544408 h 1972800"/>
              <a:gd name="connsiteX18" fmla="*/ 8501703 w 11362354"/>
              <a:gd name="connsiteY18" fmla="*/ 1544408 h 1972800"/>
              <a:gd name="connsiteX19" fmla="*/ 8501703 w 11362354"/>
              <a:gd name="connsiteY19" fmla="*/ 1763438 h 1972800"/>
              <a:gd name="connsiteX20" fmla="*/ 8046371 w 11362354"/>
              <a:gd name="connsiteY20" fmla="*/ 1763438 h 1972800"/>
              <a:gd name="connsiteX21" fmla="*/ 7193139 w 11362354"/>
              <a:gd name="connsiteY21" fmla="*/ 1544408 h 1972800"/>
              <a:gd name="connsiteX22" fmla="*/ 7648159 w 11362354"/>
              <a:gd name="connsiteY22" fmla="*/ 1544408 h 1972800"/>
              <a:gd name="connsiteX23" fmla="*/ 7648159 w 11362354"/>
              <a:gd name="connsiteY23" fmla="*/ 1763438 h 1972800"/>
              <a:gd name="connsiteX24" fmla="*/ 7193139 w 11362354"/>
              <a:gd name="connsiteY24" fmla="*/ 1763438 h 1972800"/>
              <a:gd name="connsiteX25" fmla="*/ 6188669 w 11362354"/>
              <a:gd name="connsiteY25" fmla="*/ 1544408 h 1972800"/>
              <a:gd name="connsiteX26" fmla="*/ 7080275 w 11362354"/>
              <a:gd name="connsiteY26" fmla="*/ 1544408 h 1972800"/>
              <a:gd name="connsiteX27" fmla="*/ 7080275 w 11362354"/>
              <a:gd name="connsiteY27" fmla="*/ 1763438 h 1972800"/>
              <a:gd name="connsiteX28" fmla="*/ 6188669 w 11362354"/>
              <a:gd name="connsiteY28" fmla="*/ 1763438 h 1972800"/>
              <a:gd name="connsiteX29" fmla="*/ 4886266 w 11362354"/>
              <a:gd name="connsiteY29" fmla="*/ 1544408 h 1972800"/>
              <a:gd name="connsiteX30" fmla="*/ 5979839 w 11362354"/>
              <a:gd name="connsiteY30" fmla="*/ 1544408 h 1972800"/>
              <a:gd name="connsiteX31" fmla="*/ 5557257 w 11362354"/>
              <a:gd name="connsiteY31" fmla="*/ 1763438 h 1972800"/>
              <a:gd name="connsiteX32" fmla="*/ 5308843 w 11362354"/>
              <a:gd name="connsiteY32" fmla="*/ 1763438 h 1972800"/>
              <a:gd name="connsiteX33" fmla="*/ 4886266 w 11362354"/>
              <a:gd name="connsiteY33" fmla="*/ 1544408 h 1972800"/>
              <a:gd name="connsiteX34" fmla="*/ 2285298 w 11362354"/>
              <a:gd name="connsiteY34" fmla="*/ 1544408 h 1972800"/>
              <a:gd name="connsiteX35" fmla="*/ 3183254 w 11362354"/>
              <a:gd name="connsiteY35" fmla="*/ 1544408 h 1972800"/>
              <a:gd name="connsiteX36" fmla="*/ 3183254 w 11362354"/>
              <a:gd name="connsiteY36" fmla="*/ 1763438 h 1972800"/>
              <a:gd name="connsiteX37" fmla="*/ 2285298 w 11362354"/>
              <a:gd name="connsiteY37" fmla="*/ 1763438 h 1972800"/>
              <a:gd name="connsiteX38" fmla="*/ 1699767 w 11362354"/>
              <a:gd name="connsiteY38" fmla="*/ 1544408 h 1972800"/>
              <a:gd name="connsiteX39" fmla="*/ 2161050 w 11362354"/>
              <a:gd name="connsiteY39" fmla="*/ 1544408 h 1972800"/>
              <a:gd name="connsiteX40" fmla="*/ 2265828 w 11362354"/>
              <a:gd name="connsiteY40" fmla="*/ 1763438 h 1972800"/>
              <a:gd name="connsiteX41" fmla="*/ 1796468 w 11362354"/>
              <a:gd name="connsiteY41" fmla="*/ 1763438 h 1972800"/>
              <a:gd name="connsiteX42" fmla="*/ 985097 w 11362354"/>
              <a:gd name="connsiteY42" fmla="*/ 1544408 h 1972800"/>
              <a:gd name="connsiteX43" fmla="*/ 1468672 w 11362354"/>
              <a:gd name="connsiteY43" fmla="*/ 1544408 h 1972800"/>
              <a:gd name="connsiteX44" fmla="*/ 1468672 w 11362354"/>
              <a:gd name="connsiteY44" fmla="*/ 1763438 h 1972800"/>
              <a:gd name="connsiteX45" fmla="*/ 985097 w 11362354"/>
              <a:gd name="connsiteY45" fmla="*/ 1763438 h 1972800"/>
              <a:gd name="connsiteX46" fmla="*/ 0 w 11362354"/>
              <a:gd name="connsiteY46" fmla="*/ 1544408 h 1972800"/>
              <a:gd name="connsiteX47" fmla="*/ 506025 w 11362354"/>
              <a:gd name="connsiteY47" fmla="*/ 1544408 h 1972800"/>
              <a:gd name="connsiteX48" fmla="*/ 506025 w 11362354"/>
              <a:gd name="connsiteY48" fmla="*/ 1763438 h 1972800"/>
              <a:gd name="connsiteX49" fmla="*/ 498505 w 11362354"/>
              <a:gd name="connsiteY49" fmla="*/ 1763438 h 1972800"/>
              <a:gd name="connsiteX50" fmla="*/ 7520 w 11362354"/>
              <a:gd name="connsiteY50" fmla="*/ 1763438 h 1972800"/>
              <a:gd name="connsiteX51" fmla="*/ 0 w 11362354"/>
              <a:gd name="connsiteY51" fmla="*/ 1763438 h 1972800"/>
              <a:gd name="connsiteX52" fmla="*/ 3478763 w 11362354"/>
              <a:gd name="connsiteY52" fmla="*/ 1544407 h 1972800"/>
              <a:gd name="connsiteX53" fmla="*/ 4486152 w 11362354"/>
              <a:gd name="connsiteY53" fmla="*/ 1544407 h 1972800"/>
              <a:gd name="connsiteX54" fmla="*/ 4479313 w 11362354"/>
              <a:gd name="connsiteY54" fmla="*/ 1555187 h 1972800"/>
              <a:gd name="connsiteX55" fmla="*/ 4654042 w 11362354"/>
              <a:gd name="connsiteY55" fmla="*/ 1763437 h 1972800"/>
              <a:gd name="connsiteX56" fmla="*/ 3697470 w 11362354"/>
              <a:gd name="connsiteY56" fmla="*/ 1763437 h 1972800"/>
              <a:gd name="connsiteX57" fmla="*/ 3478763 w 11362354"/>
              <a:gd name="connsiteY57" fmla="*/ 1544407 h 1972800"/>
              <a:gd name="connsiteX58" fmla="*/ 10408772 w 11362354"/>
              <a:gd name="connsiteY58" fmla="*/ 1290902 h 1972800"/>
              <a:gd name="connsiteX59" fmla="*/ 10568570 w 11362354"/>
              <a:gd name="connsiteY59" fmla="*/ 1290902 h 1972800"/>
              <a:gd name="connsiteX60" fmla="*/ 10590729 w 11362354"/>
              <a:gd name="connsiteY60" fmla="*/ 1313870 h 1972800"/>
              <a:gd name="connsiteX61" fmla="*/ 10721250 w 11362354"/>
              <a:gd name="connsiteY61" fmla="*/ 1365562 h 1972800"/>
              <a:gd name="connsiteX62" fmla="*/ 10855315 w 11362354"/>
              <a:gd name="connsiteY62" fmla="*/ 1290902 h 1972800"/>
              <a:gd name="connsiteX63" fmla="*/ 11214890 w 11362354"/>
              <a:gd name="connsiteY63" fmla="*/ 1290902 h 1972800"/>
              <a:gd name="connsiteX64" fmla="*/ 11346112 w 11362354"/>
              <a:gd name="connsiteY64" fmla="*/ 1290902 h 1972800"/>
              <a:gd name="connsiteX65" fmla="*/ 11280882 w 11362354"/>
              <a:gd name="connsiteY65" fmla="*/ 1465414 h 1972800"/>
              <a:gd name="connsiteX66" fmla="*/ 11214890 w 11362354"/>
              <a:gd name="connsiteY66" fmla="*/ 1465414 h 1972800"/>
              <a:gd name="connsiteX67" fmla="*/ 10408772 w 11362354"/>
              <a:gd name="connsiteY67" fmla="*/ 1465414 h 1972800"/>
              <a:gd name="connsiteX68" fmla="*/ 3354588 w 11362354"/>
              <a:gd name="connsiteY68" fmla="*/ 1288169 h 1972800"/>
              <a:gd name="connsiteX69" fmla="*/ 3891084 w 11362354"/>
              <a:gd name="connsiteY69" fmla="*/ 1288169 h 1972800"/>
              <a:gd name="connsiteX70" fmla="*/ 3982693 w 11362354"/>
              <a:gd name="connsiteY70" fmla="*/ 1333215 h 1972800"/>
              <a:gd name="connsiteX71" fmla="*/ 4074304 w 11362354"/>
              <a:gd name="connsiteY71" fmla="*/ 1288169 h 1972800"/>
              <a:gd name="connsiteX72" fmla="*/ 4610046 w 11362354"/>
              <a:gd name="connsiteY72" fmla="*/ 1288169 h 1972800"/>
              <a:gd name="connsiteX73" fmla="*/ 4535426 w 11362354"/>
              <a:gd name="connsiteY73" fmla="*/ 1462313 h 1972800"/>
              <a:gd name="connsiteX74" fmla="*/ 3429061 w 11362354"/>
              <a:gd name="connsiteY74" fmla="*/ 1462313 h 1972800"/>
              <a:gd name="connsiteX75" fmla="*/ 3354588 w 11362354"/>
              <a:gd name="connsiteY75" fmla="*/ 1288169 h 1972800"/>
              <a:gd name="connsiteX76" fmla="*/ 9781432 w 11362354"/>
              <a:gd name="connsiteY76" fmla="*/ 1288165 h 1972800"/>
              <a:gd name="connsiteX77" fmla="*/ 10286039 w 11362354"/>
              <a:gd name="connsiteY77" fmla="*/ 1288165 h 1972800"/>
              <a:gd name="connsiteX78" fmla="*/ 10286039 w 11362354"/>
              <a:gd name="connsiteY78" fmla="*/ 1462314 h 1972800"/>
              <a:gd name="connsiteX79" fmla="*/ 9781432 w 11362354"/>
              <a:gd name="connsiteY79" fmla="*/ 1462314 h 1972800"/>
              <a:gd name="connsiteX80" fmla="*/ 8877431 w 11362354"/>
              <a:gd name="connsiteY80" fmla="*/ 1288165 h 1972800"/>
              <a:gd name="connsiteX81" fmla="*/ 9382033 w 11362354"/>
              <a:gd name="connsiteY81" fmla="*/ 1288165 h 1972800"/>
              <a:gd name="connsiteX82" fmla="*/ 9382033 w 11362354"/>
              <a:gd name="connsiteY82" fmla="*/ 1462314 h 1972800"/>
              <a:gd name="connsiteX83" fmla="*/ 8877431 w 11362354"/>
              <a:gd name="connsiteY83" fmla="*/ 1462314 h 1972800"/>
              <a:gd name="connsiteX84" fmla="*/ 7848731 w 11362354"/>
              <a:gd name="connsiteY84" fmla="*/ 1288165 h 1972800"/>
              <a:gd name="connsiteX85" fmla="*/ 8501703 w 11362354"/>
              <a:gd name="connsiteY85" fmla="*/ 1288165 h 1972800"/>
              <a:gd name="connsiteX86" fmla="*/ 8501703 w 11362354"/>
              <a:gd name="connsiteY86" fmla="*/ 1462314 h 1972800"/>
              <a:gd name="connsiteX87" fmla="*/ 7921150 w 11362354"/>
              <a:gd name="connsiteY87" fmla="*/ 1462314 h 1972800"/>
              <a:gd name="connsiteX88" fmla="*/ 7193139 w 11362354"/>
              <a:gd name="connsiteY88" fmla="*/ 1288165 h 1972800"/>
              <a:gd name="connsiteX89" fmla="*/ 7648159 w 11362354"/>
              <a:gd name="connsiteY89" fmla="*/ 1288165 h 1972800"/>
              <a:gd name="connsiteX90" fmla="*/ 7648159 w 11362354"/>
              <a:gd name="connsiteY90" fmla="*/ 1462314 h 1972800"/>
              <a:gd name="connsiteX91" fmla="*/ 7193139 w 11362354"/>
              <a:gd name="connsiteY91" fmla="*/ 1462314 h 1972800"/>
              <a:gd name="connsiteX92" fmla="*/ 6188669 w 11362354"/>
              <a:gd name="connsiteY92" fmla="*/ 1288165 h 1972800"/>
              <a:gd name="connsiteX93" fmla="*/ 6674501 w 11362354"/>
              <a:gd name="connsiteY93" fmla="*/ 1288165 h 1972800"/>
              <a:gd name="connsiteX94" fmla="*/ 6674501 w 11362354"/>
              <a:gd name="connsiteY94" fmla="*/ 1351991 h 1972800"/>
              <a:gd name="connsiteX95" fmla="*/ 7080275 w 11362354"/>
              <a:gd name="connsiteY95" fmla="*/ 1351991 h 1972800"/>
              <a:gd name="connsiteX96" fmla="*/ 7080275 w 11362354"/>
              <a:gd name="connsiteY96" fmla="*/ 1462314 h 1972800"/>
              <a:gd name="connsiteX97" fmla="*/ 6188669 w 11362354"/>
              <a:gd name="connsiteY97" fmla="*/ 1462314 h 1972800"/>
              <a:gd name="connsiteX98" fmla="*/ 4794722 w 11362354"/>
              <a:gd name="connsiteY98" fmla="*/ 1288165 h 1972800"/>
              <a:gd name="connsiteX99" fmla="*/ 5308313 w 11362354"/>
              <a:gd name="connsiteY99" fmla="*/ 1288165 h 1972800"/>
              <a:gd name="connsiteX100" fmla="*/ 5433050 w 11362354"/>
              <a:gd name="connsiteY100" fmla="*/ 1363467 h 1972800"/>
              <a:gd name="connsiteX101" fmla="*/ 5557791 w 11362354"/>
              <a:gd name="connsiteY101" fmla="*/ 1288165 h 1972800"/>
              <a:gd name="connsiteX102" fmla="*/ 6071387 w 11362354"/>
              <a:gd name="connsiteY102" fmla="*/ 1288165 h 1972800"/>
              <a:gd name="connsiteX103" fmla="*/ 6026879 w 11362354"/>
              <a:gd name="connsiteY103" fmla="*/ 1462314 h 1972800"/>
              <a:gd name="connsiteX104" fmla="*/ 4839225 w 11362354"/>
              <a:gd name="connsiteY104" fmla="*/ 1462314 h 1972800"/>
              <a:gd name="connsiteX105" fmla="*/ 4794722 w 11362354"/>
              <a:gd name="connsiteY105" fmla="*/ 1288165 h 1972800"/>
              <a:gd name="connsiteX106" fmla="*/ 2285298 w 11362354"/>
              <a:gd name="connsiteY106" fmla="*/ 1288165 h 1972800"/>
              <a:gd name="connsiteX107" fmla="*/ 2771132 w 11362354"/>
              <a:gd name="connsiteY107" fmla="*/ 1288165 h 1972800"/>
              <a:gd name="connsiteX108" fmla="*/ 2771132 w 11362354"/>
              <a:gd name="connsiteY108" fmla="*/ 1351991 h 1972800"/>
              <a:gd name="connsiteX109" fmla="*/ 3183254 w 11362354"/>
              <a:gd name="connsiteY109" fmla="*/ 1351991 h 1972800"/>
              <a:gd name="connsiteX110" fmla="*/ 3183254 w 11362354"/>
              <a:gd name="connsiteY110" fmla="*/ 1462314 h 1972800"/>
              <a:gd name="connsiteX111" fmla="*/ 2285298 w 11362354"/>
              <a:gd name="connsiteY111" fmla="*/ 1462314 h 1972800"/>
              <a:gd name="connsiteX112" fmla="*/ 1586644 w 11362354"/>
              <a:gd name="connsiteY112" fmla="*/ 1288165 h 1972800"/>
              <a:gd name="connsiteX113" fmla="*/ 2038472 w 11362354"/>
              <a:gd name="connsiteY113" fmla="*/ 1288165 h 1972800"/>
              <a:gd name="connsiteX114" fmla="*/ 2121783 w 11362354"/>
              <a:gd name="connsiteY114" fmla="*/ 1462314 h 1972800"/>
              <a:gd name="connsiteX115" fmla="*/ 1663530 w 11362354"/>
              <a:gd name="connsiteY115" fmla="*/ 1462314 h 1972800"/>
              <a:gd name="connsiteX116" fmla="*/ 985097 w 11362354"/>
              <a:gd name="connsiteY116" fmla="*/ 1288165 h 1972800"/>
              <a:gd name="connsiteX117" fmla="*/ 1468672 w 11362354"/>
              <a:gd name="connsiteY117" fmla="*/ 1288165 h 1972800"/>
              <a:gd name="connsiteX118" fmla="*/ 1468672 w 11362354"/>
              <a:gd name="connsiteY118" fmla="*/ 1462314 h 1972800"/>
              <a:gd name="connsiteX119" fmla="*/ 985097 w 11362354"/>
              <a:gd name="connsiteY119" fmla="*/ 1462314 h 1972800"/>
              <a:gd name="connsiteX120" fmla="*/ 0 w 11362354"/>
              <a:gd name="connsiteY120" fmla="*/ 1288165 h 1972800"/>
              <a:gd name="connsiteX121" fmla="*/ 506025 w 11362354"/>
              <a:gd name="connsiteY121" fmla="*/ 1288165 h 1972800"/>
              <a:gd name="connsiteX122" fmla="*/ 506025 w 11362354"/>
              <a:gd name="connsiteY122" fmla="*/ 1462314 h 1972800"/>
              <a:gd name="connsiteX123" fmla="*/ 0 w 11362354"/>
              <a:gd name="connsiteY123" fmla="*/ 1462314 h 1972800"/>
              <a:gd name="connsiteX124" fmla="*/ 10408772 w 11362354"/>
              <a:gd name="connsiteY124" fmla="*/ 1157361 h 1972800"/>
              <a:gd name="connsiteX125" fmla="*/ 10468381 w 11362354"/>
              <a:gd name="connsiteY125" fmla="*/ 1208632 h 1972800"/>
              <a:gd name="connsiteX126" fmla="*/ 10408772 w 11362354"/>
              <a:gd name="connsiteY126" fmla="*/ 1208632 h 1972800"/>
              <a:gd name="connsiteX127" fmla="*/ 10816942 w 11362354"/>
              <a:gd name="connsiteY127" fmla="*/ 1078164 h 1972800"/>
              <a:gd name="connsiteX128" fmla="*/ 11358000 w 11362354"/>
              <a:gd name="connsiteY128" fmla="*/ 1078164 h 1972800"/>
              <a:gd name="connsiteX129" fmla="*/ 11359134 w 11362354"/>
              <a:gd name="connsiteY129" fmla="*/ 1208632 h 1972800"/>
              <a:gd name="connsiteX130" fmla="*/ 11359134 w 11362354"/>
              <a:gd name="connsiteY130" fmla="*/ 1208633 h 1972800"/>
              <a:gd name="connsiteX131" fmla="*/ 10871056 w 11362354"/>
              <a:gd name="connsiteY131" fmla="*/ 1208633 h 1972800"/>
              <a:gd name="connsiteX132" fmla="*/ 10871355 w 11362354"/>
              <a:gd name="connsiteY132" fmla="*/ 1205652 h 1972800"/>
              <a:gd name="connsiteX133" fmla="*/ 10808382 w 11362354"/>
              <a:gd name="connsiteY133" fmla="*/ 1078165 h 1972800"/>
              <a:gd name="connsiteX134" fmla="*/ 10816943 w 11362354"/>
              <a:gd name="connsiteY134" fmla="*/ 1078165 h 1972800"/>
              <a:gd name="connsiteX135" fmla="*/ 9781432 w 11362354"/>
              <a:gd name="connsiteY135" fmla="*/ 1075882 h 1972800"/>
              <a:gd name="connsiteX136" fmla="*/ 10286039 w 11362354"/>
              <a:gd name="connsiteY136" fmla="*/ 1075882 h 1972800"/>
              <a:gd name="connsiteX137" fmla="*/ 10286039 w 11362354"/>
              <a:gd name="connsiteY137" fmla="*/ 1206076 h 1972800"/>
              <a:gd name="connsiteX138" fmla="*/ 9781432 w 11362354"/>
              <a:gd name="connsiteY138" fmla="*/ 1206076 h 1972800"/>
              <a:gd name="connsiteX139" fmla="*/ 8877431 w 11362354"/>
              <a:gd name="connsiteY139" fmla="*/ 1075882 h 1972800"/>
              <a:gd name="connsiteX140" fmla="*/ 9382033 w 11362354"/>
              <a:gd name="connsiteY140" fmla="*/ 1075882 h 1972800"/>
              <a:gd name="connsiteX141" fmla="*/ 9382033 w 11362354"/>
              <a:gd name="connsiteY141" fmla="*/ 1206076 h 1972800"/>
              <a:gd name="connsiteX142" fmla="*/ 8877431 w 11362354"/>
              <a:gd name="connsiteY142" fmla="*/ 1206076 h 1972800"/>
              <a:gd name="connsiteX143" fmla="*/ 7760453 w 11362354"/>
              <a:gd name="connsiteY143" fmla="*/ 1075882 h 1972800"/>
              <a:gd name="connsiteX144" fmla="*/ 8501703 w 11362354"/>
              <a:gd name="connsiteY144" fmla="*/ 1075882 h 1972800"/>
              <a:gd name="connsiteX145" fmla="*/ 8501703 w 11362354"/>
              <a:gd name="connsiteY145" fmla="*/ 1206076 h 1972800"/>
              <a:gd name="connsiteX146" fmla="*/ 7814594 w 11362354"/>
              <a:gd name="connsiteY146" fmla="*/ 1206076 h 1972800"/>
              <a:gd name="connsiteX147" fmla="*/ 7193139 w 11362354"/>
              <a:gd name="connsiteY147" fmla="*/ 1075882 h 1972800"/>
              <a:gd name="connsiteX148" fmla="*/ 7648159 w 11362354"/>
              <a:gd name="connsiteY148" fmla="*/ 1075882 h 1972800"/>
              <a:gd name="connsiteX149" fmla="*/ 7648159 w 11362354"/>
              <a:gd name="connsiteY149" fmla="*/ 1206076 h 1972800"/>
              <a:gd name="connsiteX150" fmla="*/ 7193139 w 11362354"/>
              <a:gd name="connsiteY150" fmla="*/ 1206076 h 1972800"/>
              <a:gd name="connsiteX151" fmla="*/ 6188669 w 11362354"/>
              <a:gd name="connsiteY151" fmla="*/ 1075882 h 1972800"/>
              <a:gd name="connsiteX152" fmla="*/ 6674501 w 11362354"/>
              <a:gd name="connsiteY152" fmla="*/ 1075882 h 1972800"/>
              <a:gd name="connsiteX153" fmla="*/ 6674501 w 11362354"/>
              <a:gd name="connsiteY153" fmla="*/ 1206076 h 1972800"/>
              <a:gd name="connsiteX154" fmla="*/ 6188669 w 11362354"/>
              <a:gd name="connsiteY154" fmla="*/ 1206076 h 1972800"/>
              <a:gd name="connsiteX155" fmla="*/ 5574793 w 11362354"/>
              <a:gd name="connsiteY155" fmla="*/ 1075882 h 1972800"/>
              <a:gd name="connsiteX156" fmla="*/ 6073294 w 11362354"/>
              <a:gd name="connsiteY156" fmla="*/ 1075882 h 1972800"/>
              <a:gd name="connsiteX157" fmla="*/ 6073294 w 11362354"/>
              <a:gd name="connsiteY157" fmla="*/ 1206076 h 1972800"/>
              <a:gd name="connsiteX158" fmla="*/ 5574793 w 11362354"/>
              <a:gd name="connsiteY158" fmla="*/ 1206076 h 1972800"/>
              <a:gd name="connsiteX159" fmla="*/ 4792811 w 11362354"/>
              <a:gd name="connsiteY159" fmla="*/ 1075882 h 1972800"/>
              <a:gd name="connsiteX160" fmla="*/ 5291307 w 11362354"/>
              <a:gd name="connsiteY160" fmla="*/ 1075882 h 1972800"/>
              <a:gd name="connsiteX161" fmla="*/ 5291307 w 11362354"/>
              <a:gd name="connsiteY161" fmla="*/ 1206076 h 1972800"/>
              <a:gd name="connsiteX162" fmla="*/ 4792811 w 11362354"/>
              <a:gd name="connsiteY162" fmla="*/ 1206076 h 1972800"/>
              <a:gd name="connsiteX163" fmla="*/ 2285298 w 11362354"/>
              <a:gd name="connsiteY163" fmla="*/ 1075882 h 1972800"/>
              <a:gd name="connsiteX164" fmla="*/ 2771132 w 11362354"/>
              <a:gd name="connsiteY164" fmla="*/ 1075882 h 1972800"/>
              <a:gd name="connsiteX165" fmla="*/ 2771132 w 11362354"/>
              <a:gd name="connsiteY165" fmla="*/ 1206076 h 1972800"/>
              <a:gd name="connsiteX166" fmla="*/ 2285298 w 11362354"/>
              <a:gd name="connsiteY166" fmla="*/ 1206076 h 1972800"/>
              <a:gd name="connsiteX167" fmla="*/ 1492927 w 11362354"/>
              <a:gd name="connsiteY167" fmla="*/ 1075882 h 1972800"/>
              <a:gd name="connsiteX168" fmla="*/ 1945589 w 11362354"/>
              <a:gd name="connsiteY168" fmla="*/ 1075882 h 1972800"/>
              <a:gd name="connsiteX169" fmla="*/ 1940491 w 11362354"/>
              <a:gd name="connsiteY169" fmla="*/ 1080455 h 1972800"/>
              <a:gd name="connsiteX170" fmla="*/ 1939110 w 11362354"/>
              <a:gd name="connsiteY170" fmla="*/ 1080455 h 1972800"/>
              <a:gd name="connsiteX171" fmla="*/ 1939524 w 11362354"/>
              <a:gd name="connsiteY171" fmla="*/ 1081320 h 1972800"/>
              <a:gd name="connsiteX172" fmla="*/ 1938345 w 11362354"/>
              <a:gd name="connsiteY172" fmla="*/ 1082361 h 1972800"/>
              <a:gd name="connsiteX173" fmla="*/ 1940022 w 11362354"/>
              <a:gd name="connsiteY173" fmla="*/ 1082361 h 1972800"/>
              <a:gd name="connsiteX174" fmla="*/ 1999205 w 11362354"/>
              <a:gd name="connsiteY174" fmla="*/ 1206076 h 1972800"/>
              <a:gd name="connsiteX175" fmla="*/ 1550403 w 11362354"/>
              <a:gd name="connsiteY175" fmla="*/ 1206076 h 1972800"/>
              <a:gd name="connsiteX176" fmla="*/ 985097 w 11362354"/>
              <a:gd name="connsiteY176" fmla="*/ 1075882 h 1972800"/>
              <a:gd name="connsiteX177" fmla="*/ 1468672 w 11362354"/>
              <a:gd name="connsiteY177" fmla="*/ 1075882 h 1972800"/>
              <a:gd name="connsiteX178" fmla="*/ 1468672 w 11362354"/>
              <a:gd name="connsiteY178" fmla="*/ 1206076 h 1972800"/>
              <a:gd name="connsiteX179" fmla="*/ 985097 w 11362354"/>
              <a:gd name="connsiteY179" fmla="*/ 1206076 h 1972800"/>
              <a:gd name="connsiteX180" fmla="*/ 0 w 11362354"/>
              <a:gd name="connsiteY180" fmla="*/ 1075882 h 1972800"/>
              <a:gd name="connsiteX181" fmla="*/ 877145 w 11362354"/>
              <a:gd name="connsiteY181" fmla="*/ 1075882 h 1972800"/>
              <a:gd name="connsiteX182" fmla="*/ 877145 w 11362354"/>
              <a:gd name="connsiteY182" fmla="*/ 1098345 h 1972800"/>
              <a:gd name="connsiteX183" fmla="*/ 869625 w 11362354"/>
              <a:gd name="connsiteY183" fmla="*/ 1098345 h 1972800"/>
              <a:gd name="connsiteX184" fmla="*/ 506025 w 11362354"/>
              <a:gd name="connsiteY184" fmla="*/ 1098345 h 1972800"/>
              <a:gd name="connsiteX185" fmla="*/ 506025 w 11362354"/>
              <a:gd name="connsiteY185" fmla="*/ 1206076 h 1972800"/>
              <a:gd name="connsiteX186" fmla="*/ 0 w 11362354"/>
              <a:gd name="connsiteY186" fmla="*/ 1206076 h 1972800"/>
              <a:gd name="connsiteX187" fmla="*/ 4174413 w 11362354"/>
              <a:gd name="connsiteY187" fmla="*/ 1075881 h 1972800"/>
              <a:gd name="connsiteX188" fmla="*/ 4660572 w 11362354"/>
              <a:gd name="connsiteY188" fmla="*/ 1075881 h 1972800"/>
              <a:gd name="connsiteX189" fmla="*/ 4633997 w 11362354"/>
              <a:gd name="connsiteY189" fmla="*/ 1206075 h 1972800"/>
              <a:gd name="connsiteX190" fmla="*/ 4129883 w 11362354"/>
              <a:gd name="connsiteY190" fmla="*/ 1206075 h 1972800"/>
              <a:gd name="connsiteX191" fmla="*/ 4174413 w 11362354"/>
              <a:gd name="connsiteY191" fmla="*/ 1075881 h 1972800"/>
              <a:gd name="connsiteX192" fmla="*/ 3305162 w 11362354"/>
              <a:gd name="connsiteY192" fmla="*/ 1075881 h 1972800"/>
              <a:gd name="connsiteX193" fmla="*/ 3790976 w 11362354"/>
              <a:gd name="connsiteY193" fmla="*/ 1075881 h 1972800"/>
              <a:gd name="connsiteX194" fmla="*/ 3835506 w 11362354"/>
              <a:gd name="connsiteY194" fmla="*/ 1206075 h 1972800"/>
              <a:gd name="connsiteX195" fmla="*/ 3330959 w 11362354"/>
              <a:gd name="connsiteY195" fmla="*/ 1206075 h 1972800"/>
              <a:gd name="connsiteX196" fmla="*/ 3305162 w 11362354"/>
              <a:gd name="connsiteY196" fmla="*/ 1075881 h 1972800"/>
              <a:gd name="connsiteX197" fmla="*/ 10587776 w 11362354"/>
              <a:gd name="connsiteY197" fmla="*/ 879486 h 1972800"/>
              <a:gd name="connsiteX198" fmla="*/ 11280821 w 11362354"/>
              <a:gd name="connsiteY198" fmla="*/ 879486 h 1972800"/>
              <a:gd name="connsiteX199" fmla="*/ 11338792 w 11362354"/>
              <a:gd name="connsiteY199" fmla="*/ 993628 h 1972800"/>
              <a:gd name="connsiteX200" fmla="*/ 10727828 w 11362354"/>
              <a:gd name="connsiteY200" fmla="*/ 995899 h 1972800"/>
              <a:gd name="connsiteX201" fmla="*/ 9781432 w 11362354"/>
              <a:gd name="connsiteY201" fmla="*/ 877625 h 1972800"/>
              <a:gd name="connsiteX202" fmla="*/ 10286039 w 11362354"/>
              <a:gd name="connsiteY202" fmla="*/ 877625 h 1972800"/>
              <a:gd name="connsiteX203" fmla="*/ 10286039 w 11362354"/>
              <a:gd name="connsiteY203" fmla="*/ 993788 h 1972800"/>
              <a:gd name="connsiteX204" fmla="*/ 9781432 w 11362354"/>
              <a:gd name="connsiteY204" fmla="*/ 993788 h 1972800"/>
              <a:gd name="connsiteX205" fmla="*/ 8877431 w 11362354"/>
              <a:gd name="connsiteY205" fmla="*/ 877625 h 1972800"/>
              <a:gd name="connsiteX206" fmla="*/ 9382033 w 11362354"/>
              <a:gd name="connsiteY206" fmla="*/ 877625 h 1972800"/>
              <a:gd name="connsiteX207" fmla="*/ 9382033 w 11362354"/>
              <a:gd name="connsiteY207" fmla="*/ 993788 h 1972800"/>
              <a:gd name="connsiteX208" fmla="*/ 8877431 w 11362354"/>
              <a:gd name="connsiteY208" fmla="*/ 993788 h 1972800"/>
              <a:gd name="connsiteX209" fmla="*/ 7678004 w 11362354"/>
              <a:gd name="connsiteY209" fmla="*/ 877625 h 1972800"/>
              <a:gd name="connsiteX210" fmla="*/ 8501703 w 11362354"/>
              <a:gd name="connsiteY210" fmla="*/ 877625 h 1972800"/>
              <a:gd name="connsiteX211" fmla="*/ 8501703 w 11362354"/>
              <a:gd name="connsiteY211" fmla="*/ 993788 h 1972800"/>
              <a:gd name="connsiteX212" fmla="*/ 7726316 w 11362354"/>
              <a:gd name="connsiteY212" fmla="*/ 993788 h 1972800"/>
              <a:gd name="connsiteX213" fmla="*/ 7193139 w 11362354"/>
              <a:gd name="connsiteY213" fmla="*/ 877625 h 1972800"/>
              <a:gd name="connsiteX214" fmla="*/ 7648159 w 11362354"/>
              <a:gd name="connsiteY214" fmla="*/ 877625 h 1972800"/>
              <a:gd name="connsiteX215" fmla="*/ 7648159 w 11362354"/>
              <a:gd name="connsiteY215" fmla="*/ 993788 h 1972800"/>
              <a:gd name="connsiteX216" fmla="*/ 7193139 w 11362354"/>
              <a:gd name="connsiteY216" fmla="*/ 993788 h 1972800"/>
              <a:gd name="connsiteX217" fmla="*/ 6188669 w 11362354"/>
              <a:gd name="connsiteY217" fmla="*/ 877625 h 1972800"/>
              <a:gd name="connsiteX218" fmla="*/ 7056268 w 11362354"/>
              <a:gd name="connsiteY218" fmla="*/ 877625 h 1972800"/>
              <a:gd name="connsiteX219" fmla="*/ 7056268 w 11362354"/>
              <a:gd name="connsiteY219" fmla="*/ 988326 h 1972800"/>
              <a:gd name="connsiteX220" fmla="*/ 6674501 w 11362354"/>
              <a:gd name="connsiteY220" fmla="*/ 988326 h 1972800"/>
              <a:gd name="connsiteX221" fmla="*/ 6674501 w 11362354"/>
              <a:gd name="connsiteY221" fmla="*/ 993788 h 1972800"/>
              <a:gd name="connsiteX222" fmla="*/ 6188669 w 11362354"/>
              <a:gd name="connsiteY222" fmla="*/ 993788 h 1972800"/>
              <a:gd name="connsiteX223" fmla="*/ 5574793 w 11362354"/>
              <a:gd name="connsiteY223" fmla="*/ 877625 h 1972800"/>
              <a:gd name="connsiteX224" fmla="*/ 6073294 w 11362354"/>
              <a:gd name="connsiteY224" fmla="*/ 877625 h 1972800"/>
              <a:gd name="connsiteX225" fmla="*/ 6073294 w 11362354"/>
              <a:gd name="connsiteY225" fmla="*/ 993788 h 1972800"/>
              <a:gd name="connsiteX226" fmla="*/ 5574793 w 11362354"/>
              <a:gd name="connsiteY226" fmla="*/ 993788 h 1972800"/>
              <a:gd name="connsiteX227" fmla="*/ 4792811 w 11362354"/>
              <a:gd name="connsiteY227" fmla="*/ 877625 h 1972800"/>
              <a:gd name="connsiteX228" fmla="*/ 5291307 w 11362354"/>
              <a:gd name="connsiteY228" fmla="*/ 877625 h 1972800"/>
              <a:gd name="connsiteX229" fmla="*/ 5291307 w 11362354"/>
              <a:gd name="connsiteY229" fmla="*/ 993788 h 1972800"/>
              <a:gd name="connsiteX230" fmla="*/ 4792811 w 11362354"/>
              <a:gd name="connsiteY230" fmla="*/ 993788 h 1972800"/>
              <a:gd name="connsiteX231" fmla="*/ 2285298 w 11362354"/>
              <a:gd name="connsiteY231" fmla="*/ 877625 h 1972800"/>
              <a:gd name="connsiteX232" fmla="*/ 3161500 w 11362354"/>
              <a:gd name="connsiteY232" fmla="*/ 877625 h 1972800"/>
              <a:gd name="connsiteX233" fmla="*/ 3161500 w 11362354"/>
              <a:gd name="connsiteY233" fmla="*/ 988326 h 1972800"/>
              <a:gd name="connsiteX234" fmla="*/ 2771132 w 11362354"/>
              <a:gd name="connsiteY234" fmla="*/ 988326 h 1972800"/>
              <a:gd name="connsiteX235" fmla="*/ 2771132 w 11362354"/>
              <a:gd name="connsiteY235" fmla="*/ 993788 h 1972800"/>
              <a:gd name="connsiteX236" fmla="*/ 2285298 w 11362354"/>
              <a:gd name="connsiteY236" fmla="*/ 993788 h 1972800"/>
              <a:gd name="connsiteX237" fmla="*/ 985097 w 11362354"/>
              <a:gd name="connsiteY237" fmla="*/ 877625 h 1972800"/>
              <a:gd name="connsiteX238" fmla="*/ 2107746 w 11362354"/>
              <a:gd name="connsiteY238" fmla="*/ 877625 h 1972800"/>
              <a:gd name="connsiteX239" fmla="*/ 2028664 w 11362354"/>
              <a:gd name="connsiteY239" fmla="*/ 993788 h 1972800"/>
              <a:gd name="connsiteX240" fmla="*/ 985097 w 11362354"/>
              <a:gd name="connsiteY240" fmla="*/ 993788 h 1972800"/>
              <a:gd name="connsiteX241" fmla="*/ 0 w 11362354"/>
              <a:gd name="connsiteY241" fmla="*/ 877625 h 1972800"/>
              <a:gd name="connsiteX242" fmla="*/ 877145 w 11362354"/>
              <a:gd name="connsiteY242" fmla="*/ 877625 h 1972800"/>
              <a:gd name="connsiteX243" fmla="*/ 877145 w 11362354"/>
              <a:gd name="connsiteY243" fmla="*/ 993788 h 1972800"/>
              <a:gd name="connsiteX244" fmla="*/ 0 w 11362354"/>
              <a:gd name="connsiteY244" fmla="*/ 993788 h 1972800"/>
              <a:gd name="connsiteX245" fmla="*/ 4199211 w 11362354"/>
              <a:gd name="connsiteY245" fmla="*/ 877624 h 1972800"/>
              <a:gd name="connsiteX246" fmla="*/ 4674176 w 11362354"/>
              <a:gd name="connsiteY246" fmla="*/ 877624 h 1972800"/>
              <a:gd name="connsiteX247" fmla="*/ 4674332 w 11362354"/>
              <a:gd name="connsiteY247" fmla="*/ 883528 h 1972800"/>
              <a:gd name="connsiteX248" fmla="*/ 4669465 w 11362354"/>
              <a:gd name="connsiteY248" fmla="*/ 993787 h 1972800"/>
              <a:gd name="connsiteX249" fmla="*/ 4189743 w 11362354"/>
              <a:gd name="connsiteY249" fmla="*/ 993787 h 1972800"/>
              <a:gd name="connsiteX250" fmla="*/ 4199211 w 11362354"/>
              <a:gd name="connsiteY250" fmla="*/ 877624 h 1972800"/>
              <a:gd name="connsiteX251" fmla="*/ 3291213 w 11362354"/>
              <a:gd name="connsiteY251" fmla="*/ 877624 h 1972800"/>
              <a:gd name="connsiteX252" fmla="*/ 3766173 w 11362354"/>
              <a:gd name="connsiteY252" fmla="*/ 877624 h 1972800"/>
              <a:gd name="connsiteX253" fmla="*/ 3775650 w 11362354"/>
              <a:gd name="connsiteY253" fmla="*/ 993787 h 1972800"/>
              <a:gd name="connsiteX254" fmla="*/ 3295989 w 11362354"/>
              <a:gd name="connsiteY254" fmla="*/ 993787 h 1972800"/>
              <a:gd name="connsiteX255" fmla="*/ 3291057 w 11362354"/>
              <a:gd name="connsiteY255" fmla="*/ 883528 h 1972800"/>
              <a:gd name="connsiteX256" fmla="*/ 10461146 w 11362354"/>
              <a:gd name="connsiteY256" fmla="*/ 710797 h 1972800"/>
              <a:gd name="connsiteX257" fmla="*/ 11109160 w 11362354"/>
              <a:gd name="connsiteY257" fmla="*/ 710797 h 1972800"/>
              <a:gd name="connsiteX258" fmla="*/ 11109162 w 11362354"/>
              <a:gd name="connsiteY258" fmla="*/ 710798 h 1972800"/>
              <a:gd name="connsiteX259" fmla="*/ 11121245 w 11362354"/>
              <a:gd name="connsiteY259" fmla="*/ 710798 h 1972800"/>
              <a:gd name="connsiteX260" fmla="*/ 11122337 w 11362354"/>
              <a:gd name="connsiteY260" fmla="*/ 711693 h 1972800"/>
              <a:gd name="connsiteX261" fmla="*/ 11118350 w 11362354"/>
              <a:gd name="connsiteY261" fmla="*/ 711693 h 1972800"/>
              <a:gd name="connsiteX262" fmla="*/ 11213739 w 11362354"/>
              <a:gd name="connsiteY262" fmla="*/ 797219 h 1972800"/>
              <a:gd name="connsiteX263" fmla="*/ 10517279 w 11362354"/>
              <a:gd name="connsiteY263" fmla="*/ 797218 h 1972800"/>
              <a:gd name="connsiteX264" fmla="*/ 10461146 w 11362354"/>
              <a:gd name="connsiteY264" fmla="*/ 710797 h 1972800"/>
              <a:gd name="connsiteX265" fmla="*/ 9781432 w 11362354"/>
              <a:gd name="connsiteY265" fmla="*/ 709293 h 1972800"/>
              <a:gd name="connsiteX266" fmla="*/ 10286039 w 11362354"/>
              <a:gd name="connsiteY266" fmla="*/ 709293 h 1972800"/>
              <a:gd name="connsiteX267" fmla="*/ 10286039 w 11362354"/>
              <a:gd name="connsiteY267" fmla="*/ 795531 h 1972800"/>
              <a:gd name="connsiteX268" fmla="*/ 9781432 w 11362354"/>
              <a:gd name="connsiteY268" fmla="*/ 795531 h 1972800"/>
              <a:gd name="connsiteX269" fmla="*/ 8877431 w 11362354"/>
              <a:gd name="connsiteY269" fmla="*/ 709293 h 1972800"/>
              <a:gd name="connsiteX270" fmla="*/ 9382033 w 11362354"/>
              <a:gd name="connsiteY270" fmla="*/ 709293 h 1972800"/>
              <a:gd name="connsiteX271" fmla="*/ 9382033 w 11362354"/>
              <a:gd name="connsiteY271" fmla="*/ 795531 h 1972800"/>
              <a:gd name="connsiteX272" fmla="*/ 8877431 w 11362354"/>
              <a:gd name="connsiteY272" fmla="*/ 795531 h 1972800"/>
              <a:gd name="connsiteX273" fmla="*/ 8042875 w 11362354"/>
              <a:gd name="connsiteY273" fmla="*/ 709293 h 1972800"/>
              <a:gd name="connsiteX274" fmla="*/ 8501703 w 11362354"/>
              <a:gd name="connsiteY274" fmla="*/ 709293 h 1972800"/>
              <a:gd name="connsiteX275" fmla="*/ 8501703 w 11362354"/>
              <a:gd name="connsiteY275" fmla="*/ 795531 h 1972800"/>
              <a:gd name="connsiteX276" fmla="*/ 8042875 w 11362354"/>
              <a:gd name="connsiteY276" fmla="*/ 795531 h 1972800"/>
              <a:gd name="connsiteX277" fmla="*/ 7193139 w 11362354"/>
              <a:gd name="connsiteY277" fmla="*/ 709293 h 1972800"/>
              <a:gd name="connsiteX278" fmla="*/ 7996240 w 11362354"/>
              <a:gd name="connsiteY278" fmla="*/ 709293 h 1972800"/>
              <a:gd name="connsiteX279" fmla="*/ 8036152 w 11362354"/>
              <a:gd name="connsiteY279" fmla="*/ 795531 h 1972800"/>
              <a:gd name="connsiteX280" fmla="*/ 7193139 w 11362354"/>
              <a:gd name="connsiteY280" fmla="*/ 795531 h 1972800"/>
              <a:gd name="connsiteX281" fmla="*/ 6188669 w 11362354"/>
              <a:gd name="connsiteY281" fmla="*/ 709293 h 1972800"/>
              <a:gd name="connsiteX282" fmla="*/ 6674501 w 11362354"/>
              <a:gd name="connsiteY282" fmla="*/ 709293 h 1972800"/>
              <a:gd name="connsiteX283" fmla="*/ 6674501 w 11362354"/>
              <a:gd name="connsiteY283" fmla="*/ 714671 h 1972800"/>
              <a:gd name="connsiteX284" fmla="*/ 7056268 w 11362354"/>
              <a:gd name="connsiteY284" fmla="*/ 714671 h 1972800"/>
              <a:gd name="connsiteX285" fmla="*/ 7056268 w 11362354"/>
              <a:gd name="connsiteY285" fmla="*/ 795531 h 1972800"/>
              <a:gd name="connsiteX286" fmla="*/ 6188669 w 11362354"/>
              <a:gd name="connsiteY286" fmla="*/ 795531 h 1972800"/>
              <a:gd name="connsiteX287" fmla="*/ 5574793 w 11362354"/>
              <a:gd name="connsiteY287" fmla="*/ 709293 h 1972800"/>
              <a:gd name="connsiteX288" fmla="*/ 6073294 w 11362354"/>
              <a:gd name="connsiteY288" fmla="*/ 709293 h 1972800"/>
              <a:gd name="connsiteX289" fmla="*/ 6073294 w 11362354"/>
              <a:gd name="connsiteY289" fmla="*/ 795531 h 1972800"/>
              <a:gd name="connsiteX290" fmla="*/ 5574793 w 11362354"/>
              <a:gd name="connsiteY290" fmla="*/ 795531 h 1972800"/>
              <a:gd name="connsiteX291" fmla="*/ 4792811 w 11362354"/>
              <a:gd name="connsiteY291" fmla="*/ 709293 h 1972800"/>
              <a:gd name="connsiteX292" fmla="*/ 5291307 w 11362354"/>
              <a:gd name="connsiteY292" fmla="*/ 709293 h 1972800"/>
              <a:gd name="connsiteX293" fmla="*/ 5291307 w 11362354"/>
              <a:gd name="connsiteY293" fmla="*/ 795531 h 1972800"/>
              <a:gd name="connsiteX294" fmla="*/ 4792811 w 11362354"/>
              <a:gd name="connsiteY294" fmla="*/ 795531 h 1972800"/>
              <a:gd name="connsiteX295" fmla="*/ 2285298 w 11362354"/>
              <a:gd name="connsiteY295" fmla="*/ 709293 h 1972800"/>
              <a:gd name="connsiteX296" fmla="*/ 2771132 w 11362354"/>
              <a:gd name="connsiteY296" fmla="*/ 709293 h 1972800"/>
              <a:gd name="connsiteX297" fmla="*/ 2771132 w 11362354"/>
              <a:gd name="connsiteY297" fmla="*/ 714671 h 1972800"/>
              <a:gd name="connsiteX298" fmla="*/ 3161500 w 11362354"/>
              <a:gd name="connsiteY298" fmla="*/ 714671 h 1972800"/>
              <a:gd name="connsiteX299" fmla="*/ 3161500 w 11362354"/>
              <a:gd name="connsiteY299" fmla="*/ 795531 h 1972800"/>
              <a:gd name="connsiteX300" fmla="*/ 2285298 w 11362354"/>
              <a:gd name="connsiteY300" fmla="*/ 795531 h 1972800"/>
              <a:gd name="connsiteX301" fmla="*/ 1709143 w 11362354"/>
              <a:gd name="connsiteY301" fmla="*/ 709293 h 1972800"/>
              <a:gd name="connsiteX302" fmla="*/ 2169670 w 11362354"/>
              <a:gd name="connsiteY302" fmla="*/ 709293 h 1972800"/>
              <a:gd name="connsiteX303" fmla="*/ 2145130 w 11362354"/>
              <a:gd name="connsiteY303" fmla="*/ 795531 h 1972800"/>
              <a:gd name="connsiteX304" fmla="*/ 1595923 w 11362354"/>
              <a:gd name="connsiteY304" fmla="*/ 795531 h 1972800"/>
              <a:gd name="connsiteX305" fmla="*/ 1709143 w 11362354"/>
              <a:gd name="connsiteY305" fmla="*/ 709293 h 1972800"/>
              <a:gd name="connsiteX306" fmla="*/ 985097 w 11362354"/>
              <a:gd name="connsiteY306" fmla="*/ 709293 h 1972800"/>
              <a:gd name="connsiteX307" fmla="*/ 1469893 w 11362354"/>
              <a:gd name="connsiteY307" fmla="*/ 709293 h 1972800"/>
              <a:gd name="connsiteX308" fmla="*/ 1469893 w 11362354"/>
              <a:gd name="connsiteY308" fmla="*/ 795531 h 1972800"/>
              <a:gd name="connsiteX309" fmla="*/ 985097 w 11362354"/>
              <a:gd name="connsiteY309" fmla="*/ 795531 h 1972800"/>
              <a:gd name="connsiteX310" fmla="*/ 0 w 11362354"/>
              <a:gd name="connsiteY310" fmla="*/ 709293 h 1972800"/>
              <a:gd name="connsiteX311" fmla="*/ 877145 w 11362354"/>
              <a:gd name="connsiteY311" fmla="*/ 709293 h 1972800"/>
              <a:gd name="connsiteX312" fmla="*/ 877145 w 11362354"/>
              <a:gd name="connsiteY312" fmla="*/ 795531 h 1972800"/>
              <a:gd name="connsiteX313" fmla="*/ 0 w 11362354"/>
              <a:gd name="connsiteY313" fmla="*/ 795531 h 1972800"/>
              <a:gd name="connsiteX314" fmla="*/ 4189251 w 11362354"/>
              <a:gd name="connsiteY314" fmla="*/ 709292 h 1972800"/>
              <a:gd name="connsiteX315" fmla="*/ 4662658 w 11362354"/>
              <a:gd name="connsiteY315" fmla="*/ 709292 h 1972800"/>
              <a:gd name="connsiteX316" fmla="*/ 4671191 w 11362354"/>
              <a:gd name="connsiteY316" fmla="*/ 795530 h 1972800"/>
              <a:gd name="connsiteX317" fmla="*/ 4197682 w 11362354"/>
              <a:gd name="connsiteY317" fmla="*/ 795530 h 1972800"/>
              <a:gd name="connsiteX318" fmla="*/ 4189251 w 11362354"/>
              <a:gd name="connsiteY318" fmla="*/ 709292 h 1972800"/>
              <a:gd name="connsiteX319" fmla="*/ 3302730 w 11362354"/>
              <a:gd name="connsiteY319" fmla="*/ 709292 h 1972800"/>
              <a:gd name="connsiteX320" fmla="*/ 3776138 w 11362354"/>
              <a:gd name="connsiteY320" fmla="*/ 709292 h 1972800"/>
              <a:gd name="connsiteX321" fmla="*/ 3767701 w 11362354"/>
              <a:gd name="connsiteY321" fmla="*/ 795530 h 1972800"/>
              <a:gd name="connsiteX322" fmla="*/ 3294197 w 11362354"/>
              <a:gd name="connsiteY322" fmla="*/ 795530 h 1972800"/>
              <a:gd name="connsiteX323" fmla="*/ 3302730 w 11362354"/>
              <a:gd name="connsiteY323" fmla="*/ 709292 h 1972800"/>
              <a:gd name="connsiteX324" fmla="*/ 10418948 w 11362354"/>
              <a:gd name="connsiteY324" fmla="*/ 565540 h 1972800"/>
              <a:gd name="connsiteX325" fmla="*/ 10949595 w 11362354"/>
              <a:gd name="connsiteY325" fmla="*/ 565540 h 1972800"/>
              <a:gd name="connsiteX326" fmla="*/ 10964075 w 11362354"/>
              <a:gd name="connsiteY326" fmla="*/ 577567 h 1972800"/>
              <a:gd name="connsiteX327" fmla="*/ 11026395 w 11362354"/>
              <a:gd name="connsiteY327" fmla="*/ 628529 h 1972800"/>
              <a:gd name="connsiteX328" fmla="*/ 10434083 w 11362354"/>
              <a:gd name="connsiteY328" fmla="*/ 628529 h 1972800"/>
              <a:gd name="connsiteX329" fmla="*/ 10418948 w 11362354"/>
              <a:gd name="connsiteY329" fmla="*/ 565540 h 1972800"/>
              <a:gd name="connsiteX330" fmla="*/ 9781432 w 11362354"/>
              <a:gd name="connsiteY330" fmla="*/ 564344 h 1972800"/>
              <a:gd name="connsiteX331" fmla="*/ 10286039 w 11362354"/>
              <a:gd name="connsiteY331" fmla="*/ 564344 h 1972800"/>
              <a:gd name="connsiteX332" fmla="*/ 10286039 w 11362354"/>
              <a:gd name="connsiteY332" fmla="*/ 627199 h 1972800"/>
              <a:gd name="connsiteX333" fmla="*/ 9781432 w 11362354"/>
              <a:gd name="connsiteY333" fmla="*/ 627199 h 1972800"/>
              <a:gd name="connsiteX334" fmla="*/ 8877431 w 11362354"/>
              <a:gd name="connsiteY334" fmla="*/ 564344 h 1972800"/>
              <a:gd name="connsiteX335" fmla="*/ 9382033 w 11362354"/>
              <a:gd name="connsiteY335" fmla="*/ 564344 h 1972800"/>
              <a:gd name="connsiteX336" fmla="*/ 9382033 w 11362354"/>
              <a:gd name="connsiteY336" fmla="*/ 627199 h 1972800"/>
              <a:gd name="connsiteX337" fmla="*/ 8877431 w 11362354"/>
              <a:gd name="connsiteY337" fmla="*/ 627199 h 1972800"/>
              <a:gd name="connsiteX338" fmla="*/ 8042875 w 11362354"/>
              <a:gd name="connsiteY338" fmla="*/ 564344 h 1972800"/>
              <a:gd name="connsiteX339" fmla="*/ 8501703 w 11362354"/>
              <a:gd name="connsiteY339" fmla="*/ 564344 h 1972800"/>
              <a:gd name="connsiteX340" fmla="*/ 8501703 w 11362354"/>
              <a:gd name="connsiteY340" fmla="*/ 627199 h 1972800"/>
              <a:gd name="connsiteX341" fmla="*/ 8042875 w 11362354"/>
              <a:gd name="connsiteY341" fmla="*/ 627199 h 1972800"/>
              <a:gd name="connsiteX342" fmla="*/ 7193139 w 11362354"/>
              <a:gd name="connsiteY342" fmla="*/ 564344 h 1972800"/>
              <a:gd name="connsiteX343" fmla="*/ 7929154 w 11362354"/>
              <a:gd name="connsiteY343" fmla="*/ 564344 h 1972800"/>
              <a:gd name="connsiteX344" fmla="*/ 7958244 w 11362354"/>
              <a:gd name="connsiteY344" fmla="*/ 627199 h 1972800"/>
              <a:gd name="connsiteX345" fmla="*/ 7193139 w 11362354"/>
              <a:gd name="connsiteY345" fmla="*/ 627199 h 1972800"/>
              <a:gd name="connsiteX346" fmla="*/ 6188669 w 11362354"/>
              <a:gd name="connsiteY346" fmla="*/ 564344 h 1972800"/>
              <a:gd name="connsiteX347" fmla="*/ 6674501 w 11362354"/>
              <a:gd name="connsiteY347" fmla="*/ 564344 h 1972800"/>
              <a:gd name="connsiteX348" fmla="*/ 6674501 w 11362354"/>
              <a:gd name="connsiteY348" fmla="*/ 627199 h 1972800"/>
              <a:gd name="connsiteX349" fmla="*/ 6188669 w 11362354"/>
              <a:gd name="connsiteY349" fmla="*/ 627199 h 1972800"/>
              <a:gd name="connsiteX350" fmla="*/ 5574793 w 11362354"/>
              <a:gd name="connsiteY350" fmla="*/ 564344 h 1972800"/>
              <a:gd name="connsiteX351" fmla="*/ 6073294 w 11362354"/>
              <a:gd name="connsiteY351" fmla="*/ 564344 h 1972800"/>
              <a:gd name="connsiteX352" fmla="*/ 6073294 w 11362354"/>
              <a:gd name="connsiteY352" fmla="*/ 627199 h 1972800"/>
              <a:gd name="connsiteX353" fmla="*/ 5574793 w 11362354"/>
              <a:gd name="connsiteY353" fmla="*/ 627199 h 1972800"/>
              <a:gd name="connsiteX354" fmla="*/ 4792811 w 11362354"/>
              <a:gd name="connsiteY354" fmla="*/ 564344 h 1972800"/>
              <a:gd name="connsiteX355" fmla="*/ 5291307 w 11362354"/>
              <a:gd name="connsiteY355" fmla="*/ 564344 h 1972800"/>
              <a:gd name="connsiteX356" fmla="*/ 5291307 w 11362354"/>
              <a:gd name="connsiteY356" fmla="*/ 627199 h 1972800"/>
              <a:gd name="connsiteX357" fmla="*/ 4792811 w 11362354"/>
              <a:gd name="connsiteY357" fmla="*/ 627199 h 1972800"/>
              <a:gd name="connsiteX358" fmla="*/ 2285298 w 11362354"/>
              <a:gd name="connsiteY358" fmla="*/ 564344 h 1972800"/>
              <a:gd name="connsiteX359" fmla="*/ 2771132 w 11362354"/>
              <a:gd name="connsiteY359" fmla="*/ 564344 h 1972800"/>
              <a:gd name="connsiteX360" fmla="*/ 2771132 w 11362354"/>
              <a:gd name="connsiteY360" fmla="*/ 627199 h 1972800"/>
              <a:gd name="connsiteX361" fmla="*/ 2285298 w 11362354"/>
              <a:gd name="connsiteY361" fmla="*/ 627199 h 1972800"/>
              <a:gd name="connsiteX362" fmla="*/ 1743635 w 11362354"/>
              <a:gd name="connsiteY362" fmla="*/ 564344 h 1972800"/>
              <a:gd name="connsiteX363" fmla="*/ 2184512 w 11362354"/>
              <a:gd name="connsiteY363" fmla="*/ 564344 h 1972800"/>
              <a:gd name="connsiteX364" fmla="*/ 2184779 w 11362354"/>
              <a:gd name="connsiteY364" fmla="*/ 571975 h 1972800"/>
              <a:gd name="connsiteX365" fmla="*/ 2181588 w 11362354"/>
              <a:gd name="connsiteY365" fmla="*/ 627199 h 1972800"/>
              <a:gd name="connsiteX366" fmla="*/ 1742032 w 11362354"/>
              <a:gd name="connsiteY366" fmla="*/ 627199 h 1972800"/>
              <a:gd name="connsiteX367" fmla="*/ 1746020 w 11362354"/>
              <a:gd name="connsiteY367" fmla="*/ 587881 h 1972800"/>
              <a:gd name="connsiteX368" fmla="*/ 985097 w 11362354"/>
              <a:gd name="connsiteY368" fmla="*/ 564344 h 1972800"/>
              <a:gd name="connsiteX369" fmla="*/ 1469893 w 11362354"/>
              <a:gd name="connsiteY369" fmla="*/ 564344 h 1972800"/>
              <a:gd name="connsiteX370" fmla="*/ 1469893 w 11362354"/>
              <a:gd name="connsiteY370" fmla="*/ 627199 h 1972800"/>
              <a:gd name="connsiteX371" fmla="*/ 985097 w 11362354"/>
              <a:gd name="connsiteY371" fmla="*/ 627199 h 1972800"/>
              <a:gd name="connsiteX372" fmla="*/ 0 w 11362354"/>
              <a:gd name="connsiteY372" fmla="*/ 564344 h 1972800"/>
              <a:gd name="connsiteX373" fmla="*/ 505721 w 11362354"/>
              <a:gd name="connsiteY373" fmla="*/ 564344 h 1972800"/>
              <a:gd name="connsiteX374" fmla="*/ 505721 w 11362354"/>
              <a:gd name="connsiteY374" fmla="*/ 627199 h 1972800"/>
              <a:gd name="connsiteX375" fmla="*/ 0 w 11362354"/>
              <a:gd name="connsiteY375" fmla="*/ 627199 h 1972800"/>
              <a:gd name="connsiteX376" fmla="*/ 4156173 w 11362354"/>
              <a:gd name="connsiteY376" fmla="*/ 564343 h 1972800"/>
              <a:gd name="connsiteX377" fmla="*/ 4635244 w 11362354"/>
              <a:gd name="connsiteY377" fmla="*/ 564343 h 1972800"/>
              <a:gd name="connsiteX378" fmla="*/ 4649285 w 11362354"/>
              <a:gd name="connsiteY378" fmla="*/ 627198 h 1972800"/>
              <a:gd name="connsiteX379" fmla="*/ 4173561 w 11362354"/>
              <a:gd name="connsiteY379" fmla="*/ 627198 h 1972800"/>
              <a:gd name="connsiteX380" fmla="*/ 4156173 w 11362354"/>
              <a:gd name="connsiteY380" fmla="*/ 564343 h 1972800"/>
              <a:gd name="connsiteX381" fmla="*/ 3330140 w 11362354"/>
              <a:gd name="connsiteY381" fmla="*/ 564343 h 1972800"/>
              <a:gd name="connsiteX382" fmla="*/ 3809216 w 11362354"/>
              <a:gd name="connsiteY382" fmla="*/ 564343 h 1972800"/>
              <a:gd name="connsiteX383" fmla="*/ 3791828 w 11362354"/>
              <a:gd name="connsiteY383" fmla="*/ 627198 h 1972800"/>
              <a:gd name="connsiteX384" fmla="*/ 3316108 w 11362354"/>
              <a:gd name="connsiteY384" fmla="*/ 627198 h 1972800"/>
              <a:gd name="connsiteX385" fmla="*/ 3330140 w 11362354"/>
              <a:gd name="connsiteY385" fmla="*/ 564343 h 1972800"/>
              <a:gd name="connsiteX386" fmla="*/ 11305691 w 11362354"/>
              <a:gd name="connsiteY386" fmla="*/ 441367 h 1972800"/>
              <a:gd name="connsiteX387" fmla="*/ 11306110 w 11362354"/>
              <a:gd name="connsiteY387" fmla="*/ 441367 h 1972800"/>
              <a:gd name="connsiteX388" fmla="*/ 11306110 w 11362354"/>
              <a:gd name="connsiteY388" fmla="*/ 441726 h 1972800"/>
              <a:gd name="connsiteX389" fmla="*/ 10419150 w 11362354"/>
              <a:gd name="connsiteY389" fmla="*/ 441367 h 1972800"/>
              <a:gd name="connsiteX390" fmla="*/ 10893359 w 11362354"/>
              <a:gd name="connsiteY390" fmla="*/ 441367 h 1972800"/>
              <a:gd name="connsiteX391" fmla="*/ 10894757 w 11362354"/>
              <a:gd name="connsiteY391" fmla="*/ 483273 h 1972800"/>
              <a:gd name="connsiteX392" fmla="*/ 10419058 w 11362354"/>
              <a:gd name="connsiteY392" fmla="*/ 483273 h 1972800"/>
              <a:gd name="connsiteX393" fmla="*/ 10417854 w 11362354"/>
              <a:gd name="connsiteY393" fmla="*/ 463084 h 1972800"/>
              <a:gd name="connsiteX394" fmla="*/ 9781432 w 11362354"/>
              <a:gd name="connsiteY394" fmla="*/ 440432 h 1972800"/>
              <a:gd name="connsiteX395" fmla="*/ 10286039 w 11362354"/>
              <a:gd name="connsiteY395" fmla="*/ 440432 h 1972800"/>
              <a:gd name="connsiteX396" fmla="*/ 10286039 w 11362354"/>
              <a:gd name="connsiteY396" fmla="*/ 482250 h 1972800"/>
              <a:gd name="connsiteX397" fmla="*/ 9781432 w 11362354"/>
              <a:gd name="connsiteY397" fmla="*/ 482250 h 1972800"/>
              <a:gd name="connsiteX398" fmla="*/ 8877431 w 11362354"/>
              <a:gd name="connsiteY398" fmla="*/ 440432 h 1972800"/>
              <a:gd name="connsiteX399" fmla="*/ 9382033 w 11362354"/>
              <a:gd name="connsiteY399" fmla="*/ 440432 h 1972800"/>
              <a:gd name="connsiteX400" fmla="*/ 9382033 w 11362354"/>
              <a:gd name="connsiteY400" fmla="*/ 482250 h 1972800"/>
              <a:gd name="connsiteX401" fmla="*/ 8877431 w 11362354"/>
              <a:gd name="connsiteY401" fmla="*/ 482250 h 1972800"/>
              <a:gd name="connsiteX402" fmla="*/ 8042875 w 11362354"/>
              <a:gd name="connsiteY402" fmla="*/ 440432 h 1972800"/>
              <a:gd name="connsiteX403" fmla="*/ 8501703 w 11362354"/>
              <a:gd name="connsiteY403" fmla="*/ 440432 h 1972800"/>
              <a:gd name="connsiteX404" fmla="*/ 8501703 w 11362354"/>
              <a:gd name="connsiteY404" fmla="*/ 482250 h 1972800"/>
              <a:gd name="connsiteX405" fmla="*/ 8042875 w 11362354"/>
              <a:gd name="connsiteY405" fmla="*/ 482250 h 1972800"/>
              <a:gd name="connsiteX406" fmla="*/ 7193139 w 11362354"/>
              <a:gd name="connsiteY406" fmla="*/ 440432 h 1972800"/>
              <a:gd name="connsiteX407" fmla="*/ 7871807 w 11362354"/>
              <a:gd name="connsiteY407" fmla="*/ 440432 h 1972800"/>
              <a:gd name="connsiteX408" fmla="*/ 7891162 w 11362354"/>
              <a:gd name="connsiteY408" fmla="*/ 482250 h 1972800"/>
              <a:gd name="connsiteX409" fmla="*/ 7193139 w 11362354"/>
              <a:gd name="connsiteY409" fmla="*/ 482250 h 1972800"/>
              <a:gd name="connsiteX410" fmla="*/ 6188669 w 11362354"/>
              <a:gd name="connsiteY410" fmla="*/ 440432 h 1972800"/>
              <a:gd name="connsiteX411" fmla="*/ 6674501 w 11362354"/>
              <a:gd name="connsiteY411" fmla="*/ 440432 h 1972800"/>
              <a:gd name="connsiteX412" fmla="*/ 6674501 w 11362354"/>
              <a:gd name="connsiteY412" fmla="*/ 482250 h 1972800"/>
              <a:gd name="connsiteX413" fmla="*/ 6188669 w 11362354"/>
              <a:gd name="connsiteY413" fmla="*/ 482250 h 1972800"/>
              <a:gd name="connsiteX414" fmla="*/ 5574793 w 11362354"/>
              <a:gd name="connsiteY414" fmla="*/ 440432 h 1972800"/>
              <a:gd name="connsiteX415" fmla="*/ 6073294 w 11362354"/>
              <a:gd name="connsiteY415" fmla="*/ 440432 h 1972800"/>
              <a:gd name="connsiteX416" fmla="*/ 6073294 w 11362354"/>
              <a:gd name="connsiteY416" fmla="*/ 482250 h 1972800"/>
              <a:gd name="connsiteX417" fmla="*/ 5574793 w 11362354"/>
              <a:gd name="connsiteY417" fmla="*/ 482250 h 1972800"/>
              <a:gd name="connsiteX418" fmla="*/ 4792811 w 11362354"/>
              <a:gd name="connsiteY418" fmla="*/ 440432 h 1972800"/>
              <a:gd name="connsiteX419" fmla="*/ 5291307 w 11362354"/>
              <a:gd name="connsiteY419" fmla="*/ 440432 h 1972800"/>
              <a:gd name="connsiteX420" fmla="*/ 5291307 w 11362354"/>
              <a:gd name="connsiteY420" fmla="*/ 482250 h 1972800"/>
              <a:gd name="connsiteX421" fmla="*/ 4792811 w 11362354"/>
              <a:gd name="connsiteY421" fmla="*/ 482250 h 1972800"/>
              <a:gd name="connsiteX422" fmla="*/ 2285298 w 11362354"/>
              <a:gd name="connsiteY422" fmla="*/ 440432 h 1972800"/>
              <a:gd name="connsiteX423" fmla="*/ 2771132 w 11362354"/>
              <a:gd name="connsiteY423" fmla="*/ 440432 h 1972800"/>
              <a:gd name="connsiteX424" fmla="*/ 2771132 w 11362354"/>
              <a:gd name="connsiteY424" fmla="*/ 482250 h 1972800"/>
              <a:gd name="connsiteX425" fmla="*/ 2285298 w 11362354"/>
              <a:gd name="connsiteY425" fmla="*/ 482250 h 1972800"/>
              <a:gd name="connsiteX426" fmla="*/ 1688066 w 11362354"/>
              <a:gd name="connsiteY426" fmla="*/ 440432 h 1972800"/>
              <a:gd name="connsiteX427" fmla="*/ 2171374 w 11362354"/>
              <a:gd name="connsiteY427" fmla="*/ 440432 h 1972800"/>
              <a:gd name="connsiteX428" fmla="*/ 2178605 w 11362354"/>
              <a:gd name="connsiteY428" fmla="*/ 482250 h 1972800"/>
              <a:gd name="connsiteX429" fmla="*/ 1717768 w 11362354"/>
              <a:gd name="connsiteY429" fmla="*/ 482250 h 1972800"/>
              <a:gd name="connsiteX430" fmla="*/ 1688066 w 11362354"/>
              <a:gd name="connsiteY430" fmla="*/ 440432 h 1972800"/>
              <a:gd name="connsiteX431" fmla="*/ 985097 w 11362354"/>
              <a:gd name="connsiteY431" fmla="*/ 440432 h 1972800"/>
              <a:gd name="connsiteX432" fmla="*/ 1469893 w 11362354"/>
              <a:gd name="connsiteY432" fmla="*/ 440432 h 1972800"/>
              <a:gd name="connsiteX433" fmla="*/ 1469893 w 11362354"/>
              <a:gd name="connsiteY433" fmla="*/ 482250 h 1972800"/>
              <a:gd name="connsiteX434" fmla="*/ 985097 w 11362354"/>
              <a:gd name="connsiteY434" fmla="*/ 482250 h 1972800"/>
              <a:gd name="connsiteX435" fmla="*/ 0 w 11362354"/>
              <a:gd name="connsiteY435" fmla="*/ 440432 h 1972800"/>
              <a:gd name="connsiteX436" fmla="*/ 505721 w 11362354"/>
              <a:gd name="connsiteY436" fmla="*/ 440432 h 1972800"/>
              <a:gd name="connsiteX437" fmla="*/ 505721 w 11362354"/>
              <a:gd name="connsiteY437" fmla="*/ 482250 h 1972800"/>
              <a:gd name="connsiteX438" fmla="*/ 0 w 11362354"/>
              <a:gd name="connsiteY438" fmla="*/ 482250 h 1972800"/>
              <a:gd name="connsiteX439" fmla="*/ 4093268 w 11362354"/>
              <a:gd name="connsiteY439" fmla="*/ 440431 h 1972800"/>
              <a:gd name="connsiteX440" fmla="*/ 4597023 w 11362354"/>
              <a:gd name="connsiteY440" fmla="*/ 440431 h 1972800"/>
              <a:gd name="connsiteX441" fmla="*/ 4611768 w 11362354"/>
              <a:gd name="connsiteY441" fmla="*/ 482249 h 1972800"/>
              <a:gd name="connsiteX442" fmla="*/ 4120709 w 11362354"/>
              <a:gd name="connsiteY442" fmla="*/ 482249 h 1972800"/>
              <a:gd name="connsiteX443" fmla="*/ 4093268 w 11362354"/>
              <a:gd name="connsiteY443" fmla="*/ 440431 h 1972800"/>
              <a:gd name="connsiteX444" fmla="*/ 3368371 w 11362354"/>
              <a:gd name="connsiteY444" fmla="*/ 440431 h 1972800"/>
              <a:gd name="connsiteX445" fmla="*/ 3872116 w 11362354"/>
              <a:gd name="connsiteY445" fmla="*/ 440431 h 1972800"/>
              <a:gd name="connsiteX446" fmla="*/ 3844680 w 11362354"/>
              <a:gd name="connsiteY446" fmla="*/ 482249 h 1972800"/>
              <a:gd name="connsiteX447" fmla="*/ 3353616 w 11362354"/>
              <a:gd name="connsiteY447" fmla="*/ 482249 h 1972800"/>
              <a:gd name="connsiteX448" fmla="*/ 3368371 w 11362354"/>
              <a:gd name="connsiteY448" fmla="*/ 440431 h 1972800"/>
              <a:gd name="connsiteX449" fmla="*/ 11223979 w 11362354"/>
              <a:gd name="connsiteY449" fmla="*/ 437563 h 1972800"/>
              <a:gd name="connsiteX450" fmla="*/ 11304274 w 11362354"/>
              <a:gd name="connsiteY450" fmla="*/ 437563 h 1972800"/>
              <a:gd name="connsiteX451" fmla="*/ 11304274 w 11362354"/>
              <a:gd name="connsiteY451" fmla="*/ 487440 h 1972800"/>
              <a:gd name="connsiteX452" fmla="*/ 11274504 w 11362354"/>
              <a:gd name="connsiteY452" fmla="*/ 487440 h 1972800"/>
              <a:gd name="connsiteX453" fmla="*/ 10437485 w 11362354"/>
              <a:gd name="connsiteY453" fmla="*/ 312620 h 1972800"/>
              <a:gd name="connsiteX454" fmla="*/ 11305204 w 11362354"/>
              <a:gd name="connsiteY454" fmla="*/ 312620 h 1972800"/>
              <a:gd name="connsiteX455" fmla="*/ 11305204 w 11362354"/>
              <a:gd name="connsiteY455" fmla="*/ 323517 h 1972800"/>
              <a:gd name="connsiteX456" fmla="*/ 11306110 w 11362354"/>
              <a:gd name="connsiteY456" fmla="*/ 323517 h 1972800"/>
              <a:gd name="connsiteX457" fmla="*/ 11306110 w 11362354"/>
              <a:gd name="connsiteY457" fmla="*/ 351547 h 1972800"/>
              <a:gd name="connsiteX458" fmla="*/ 11306110 w 11362354"/>
              <a:gd name="connsiteY458" fmla="*/ 359098 h 1972800"/>
              <a:gd name="connsiteX459" fmla="*/ 11305204 w 11362354"/>
              <a:gd name="connsiteY459" fmla="*/ 359098 h 1972800"/>
              <a:gd name="connsiteX460" fmla="*/ 11305204 w 11362354"/>
              <a:gd name="connsiteY460" fmla="*/ 363528 h 1972800"/>
              <a:gd name="connsiteX461" fmla="*/ 10423824 w 11362354"/>
              <a:gd name="connsiteY461" fmla="*/ 363528 h 1972800"/>
              <a:gd name="connsiteX462" fmla="*/ 10429797 w 11362354"/>
              <a:gd name="connsiteY462" fmla="*/ 336441 h 1972800"/>
              <a:gd name="connsiteX463" fmla="*/ 9781432 w 11362354"/>
              <a:gd name="connsiteY463" fmla="*/ 312620 h 1972800"/>
              <a:gd name="connsiteX464" fmla="*/ 10286039 w 11362354"/>
              <a:gd name="connsiteY464" fmla="*/ 312620 h 1972800"/>
              <a:gd name="connsiteX465" fmla="*/ 10286039 w 11362354"/>
              <a:gd name="connsiteY465" fmla="*/ 322833 h 1972800"/>
              <a:gd name="connsiteX466" fmla="*/ 10286039 w 11362354"/>
              <a:gd name="connsiteY466" fmla="*/ 358338 h 1972800"/>
              <a:gd name="connsiteX467" fmla="*/ 10286039 w 11362354"/>
              <a:gd name="connsiteY467" fmla="*/ 358339 h 1972800"/>
              <a:gd name="connsiteX468" fmla="*/ 9781432 w 11362354"/>
              <a:gd name="connsiteY468" fmla="*/ 358339 h 1972800"/>
              <a:gd name="connsiteX469" fmla="*/ 9781432 w 11362354"/>
              <a:gd name="connsiteY469" fmla="*/ 358338 h 1972800"/>
              <a:gd name="connsiteX470" fmla="*/ 9781432 w 11362354"/>
              <a:gd name="connsiteY470" fmla="*/ 322833 h 1972800"/>
              <a:gd name="connsiteX471" fmla="*/ 8611213 w 11362354"/>
              <a:gd name="connsiteY471" fmla="*/ 312620 h 1972800"/>
              <a:gd name="connsiteX472" fmla="*/ 9666891 w 11362354"/>
              <a:gd name="connsiteY472" fmla="*/ 312620 h 1972800"/>
              <a:gd name="connsiteX473" fmla="*/ 9666891 w 11362354"/>
              <a:gd name="connsiteY473" fmla="*/ 322833 h 1972800"/>
              <a:gd name="connsiteX474" fmla="*/ 9668568 w 11362354"/>
              <a:gd name="connsiteY474" fmla="*/ 322833 h 1972800"/>
              <a:gd name="connsiteX475" fmla="*/ 9668568 w 11362354"/>
              <a:gd name="connsiteY475" fmla="*/ 358338 h 1972800"/>
              <a:gd name="connsiteX476" fmla="*/ 9666891 w 11362354"/>
              <a:gd name="connsiteY476" fmla="*/ 358338 h 1972800"/>
              <a:gd name="connsiteX477" fmla="*/ 9666891 w 11362354"/>
              <a:gd name="connsiteY477" fmla="*/ 358339 h 1972800"/>
              <a:gd name="connsiteX478" fmla="*/ 8611213 w 11362354"/>
              <a:gd name="connsiteY478" fmla="*/ 358339 h 1972800"/>
              <a:gd name="connsiteX479" fmla="*/ 8037009 w 11362354"/>
              <a:gd name="connsiteY479" fmla="*/ 312620 h 1972800"/>
              <a:gd name="connsiteX480" fmla="*/ 8500026 w 11362354"/>
              <a:gd name="connsiteY480" fmla="*/ 312620 h 1972800"/>
              <a:gd name="connsiteX481" fmla="*/ 8500026 w 11362354"/>
              <a:gd name="connsiteY481" fmla="*/ 322833 h 1972800"/>
              <a:gd name="connsiteX482" fmla="*/ 8501703 w 11362354"/>
              <a:gd name="connsiteY482" fmla="*/ 322833 h 1972800"/>
              <a:gd name="connsiteX483" fmla="*/ 8501703 w 11362354"/>
              <a:gd name="connsiteY483" fmla="*/ 358338 h 1972800"/>
              <a:gd name="connsiteX484" fmla="*/ 8500026 w 11362354"/>
              <a:gd name="connsiteY484" fmla="*/ 358338 h 1972800"/>
              <a:gd name="connsiteX485" fmla="*/ 8500026 w 11362354"/>
              <a:gd name="connsiteY485" fmla="*/ 358339 h 1972800"/>
              <a:gd name="connsiteX486" fmla="*/ 8037009 w 11362354"/>
              <a:gd name="connsiteY486" fmla="*/ 358339 h 1972800"/>
              <a:gd name="connsiteX487" fmla="*/ 7193139 w 11362354"/>
              <a:gd name="connsiteY487" fmla="*/ 312620 h 1972800"/>
              <a:gd name="connsiteX488" fmla="*/ 7812777 w 11362354"/>
              <a:gd name="connsiteY488" fmla="*/ 312620 h 1972800"/>
              <a:gd name="connsiteX489" fmla="*/ 7833342 w 11362354"/>
              <a:gd name="connsiteY489" fmla="*/ 357178 h 1972800"/>
              <a:gd name="connsiteX490" fmla="*/ 7833342 w 11362354"/>
              <a:gd name="connsiteY490" fmla="*/ 357314 h 1972800"/>
              <a:gd name="connsiteX491" fmla="*/ 7833816 w 11362354"/>
              <a:gd name="connsiteY491" fmla="*/ 358338 h 1972800"/>
              <a:gd name="connsiteX492" fmla="*/ 7833342 w 11362354"/>
              <a:gd name="connsiteY492" fmla="*/ 358338 h 1972800"/>
              <a:gd name="connsiteX493" fmla="*/ 7833342 w 11362354"/>
              <a:gd name="connsiteY493" fmla="*/ 358339 h 1972800"/>
              <a:gd name="connsiteX494" fmla="*/ 7193139 w 11362354"/>
              <a:gd name="connsiteY494" fmla="*/ 358339 h 1972800"/>
              <a:gd name="connsiteX495" fmla="*/ 7193139 w 11362354"/>
              <a:gd name="connsiteY495" fmla="*/ 358338 h 1972800"/>
              <a:gd name="connsiteX496" fmla="*/ 7193139 w 11362354"/>
              <a:gd name="connsiteY496" fmla="*/ 322833 h 1972800"/>
              <a:gd name="connsiteX497" fmla="*/ 6184479 w 11362354"/>
              <a:gd name="connsiteY497" fmla="*/ 312620 h 1972800"/>
              <a:gd name="connsiteX498" fmla="*/ 7080274 w 11362354"/>
              <a:gd name="connsiteY498" fmla="*/ 312620 h 1972800"/>
              <a:gd name="connsiteX499" fmla="*/ 7080274 w 11362354"/>
              <a:gd name="connsiteY499" fmla="*/ 322833 h 1972800"/>
              <a:gd name="connsiteX500" fmla="*/ 7080275 w 11362354"/>
              <a:gd name="connsiteY500" fmla="*/ 322833 h 1972800"/>
              <a:gd name="connsiteX501" fmla="*/ 7080275 w 11362354"/>
              <a:gd name="connsiteY501" fmla="*/ 358338 h 1972800"/>
              <a:gd name="connsiteX502" fmla="*/ 7080274 w 11362354"/>
              <a:gd name="connsiteY502" fmla="*/ 358338 h 1972800"/>
              <a:gd name="connsiteX503" fmla="*/ 7080274 w 11362354"/>
              <a:gd name="connsiteY503" fmla="*/ 358339 h 1972800"/>
              <a:gd name="connsiteX504" fmla="*/ 6184479 w 11362354"/>
              <a:gd name="connsiteY504" fmla="*/ 358339 h 1972800"/>
              <a:gd name="connsiteX505" fmla="*/ 5574793 w 11362354"/>
              <a:gd name="connsiteY505" fmla="*/ 312620 h 1972800"/>
              <a:gd name="connsiteX506" fmla="*/ 6073294 w 11362354"/>
              <a:gd name="connsiteY506" fmla="*/ 312620 h 1972800"/>
              <a:gd name="connsiteX507" fmla="*/ 6073294 w 11362354"/>
              <a:gd name="connsiteY507" fmla="*/ 322833 h 1972800"/>
              <a:gd name="connsiteX508" fmla="*/ 6073294 w 11362354"/>
              <a:gd name="connsiteY508" fmla="*/ 358338 h 1972800"/>
              <a:gd name="connsiteX509" fmla="*/ 6073294 w 11362354"/>
              <a:gd name="connsiteY509" fmla="*/ 358339 h 1972800"/>
              <a:gd name="connsiteX510" fmla="*/ 5574793 w 11362354"/>
              <a:gd name="connsiteY510" fmla="*/ 358339 h 1972800"/>
              <a:gd name="connsiteX511" fmla="*/ 5574793 w 11362354"/>
              <a:gd name="connsiteY511" fmla="*/ 358338 h 1972800"/>
              <a:gd name="connsiteX512" fmla="*/ 5574793 w 11362354"/>
              <a:gd name="connsiteY512" fmla="*/ 322833 h 1972800"/>
              <a:gd name="connsiteX513" fmla="*/ 4792811 w 11362354"/>
              <a:gd name="connsiteY513" fmla="*/ 312620 h 1972800"/>
              <a:gd name="connsiteX514" fmla="*/ 5291307 w 11362354"/>
              <a:gd name="connsiteY514" fmla="*/ 312620 h 1972800"/>
              <a:gd name="connsiteX515" fmla="*/ 5291307 w 11362354"/>
              <a:gd name="connsiteY515" fmla="*/ 322833 h 1972800"/>
              <a:gd name="connsiteX516" fmla="*/ 5291307 w 11362354"/>
              <a:gd name="connsiteY516" fmla="*/ 358338 h 1972800"/>
              <a:gd name="connsiteX517" fmla="*/ 5291307 w 11362354"/>
              <a:gd name="connsiteY517" fmla="*/ 358339 h 1972800"/>
              <a:gd name="connsiteX518" fmla="*/ 4792811 w 11362354"/>
              <a:gd name="connsiteY518" fmla="*/ 358339 h 1972800"/>
              <a:gd name="connsiteX519" fmla="*/ 4792811 w 11362354"/>
              <a:gd name="connsiteY519" fmla="*/ 358338 h 1972800"/>
              <a:gd name="connsiteX520" fmla="*/ 4792811 w 11362354"/>
              <a:gd name="connsiteY520" fmla="*/ 322833 h 1972800"/>
              <a:gd name="connsiteX521" fmla="*/ 2285298 w 11362354"/>
              <a:gd name="connsiteY521" fmla="*/ 312620 h 1972800"/>
              <a:gd name="connsiteX522" fmla="*/ 3183254 w 11362354"/>
              <a:gd name="connsiteY522" fmla="*/ 312620 h 1972800"/>
              <a:gd name="connsiteX523" fmla="*/ 3183254 w 11362354"/>
              <a:gd name="connsiteY523" fmla="*/ 322833 h 1972800"/>
              <a:gd name="connsiteX524" fmla="*/ 3183254 w 11362354"/>
              <a:gd name="connsiteY524" fmla="*/ 358338 h 1972800"/>
              <a:gd name="connsiteX525" fmla="*/ 3183254 w 11362354"/>
              <a:gd name="connsiteY525" fmla="*/ 358339 h 1972800"/>
              <a:gd name="connsiteX526" fmla="*/ 2285298 w 11362354"/>
              <a:gd name="connsiteY526" fmla="*/ 358339 h 1972800"/>
              <a:gd name="connsiteX527" fmla="*/ 2285298 w 11362354"/>
              <a:gd name="connsiteY527" fmla="*/ 358338 h 1972800"/>
              <a:gd name="connsiteX528" fmla="*/ 2285298 w 11362354"/>
              <a:gd name="connsiteY528" fmla="*/ 322833 h 1972800"/>
              <a:gd name="connsiteX529" fmla="*/ 985097 w 11362354"/>
              <a:gd name="connsiteY529" fmla="*/ 312620 h 1972800"/>
              <a:gd name="connsiteX530" fmla="*/ 2135110 w 11362354"/>
              <a:gd name="connsiteY530" fmla="*/ 312620 h 1972800"/>
              <a:gd name="connsiteX531" fmla="*/ 2148730 w 11362354"/>
              <a:gd name="connsiteY531" fmla="*/ 358335 h 1972800"/>
              <a:gd name="connsiteX532" fmla="*/ 2148731 w 11362354"/>
              <a:gd name="connsiteY532" fmla="*/ 358338 h 1972800"/>
              <a:gd name="connsiteX533" fmla="*/ 2148731 w 11362354"/>
              <a:gd name="connsiteY533" fmla="*/ 358339 h 1972800"/>
              <a:gd name="connsiteX534" fmla="*/ 985097 w 11362354"/>
              <a:gd name="connsiteY534" fmla="*/ 358339 h 1972800"/>
              <a:gd name="connsiteX535" fmla="*/ 985097 w 11362354"/>
              <a:gd name="connsiteY535" fmla="*/ 358338 h 1972800"/>
              <a:gd name="connsiteX536" fmla="*/ 985097 w 11362354"/>
              <a:gd name="connsiteY536" fmla="*/ 322833 h 1972800"/>
              <a:gd name="connsiteX537" fmla="*/ 0 w 11362354"/>
              <a:gd name="connsiteY537" fmla="*/ 312620 h 1972800"/>
              <a:gd name="connsiteX538" fmla="*/ 877145 w 11362354"/>
              <a:gd name="connsiteY538" fmla="*/ 312620 h 1972800"/>
              <a:gd name="connsiteX539" fmla="*/ 877145 w 11362354"/>
              <a:gd name="connsiteY539" fmla="*/ 322833 h 1972800"/>
              <a:gd name="connsiteX540" fmla="*/ 877145 w 11362354"/>
              <a:gd name="connsiteY540" fmla="*/ 358338 h 1972800"/>
              <a:gd name="connsiteX541" fmla="*/ 877145 w 11362354"/>
              <a:gd name="connsiteY541" fmla="*/ 358339 h 1972800"/>
              <a:gd name="connsiteX542" fmla="*/ 0 w 11362354"/>
              <a:gd name="connsiteY542" fmla="*/ 358339 h 1972800"/>
              <a:gd name="connsiteX543" fmla="*/ 0 w 11362354"/>
              <a:gd name="connsiteY543" fmla="*/ 358338 h 1972800"/>
              <a:gd name="connsiteX544" fmla="*/ 0 w 11362354"/>
              <a:gd name="connsiteY544" fmla="*/ 322833 h 1972800"/>
              <a:gd name="connsiteX545" fmla="*/ 3426524 w 11362354"/>
              <a:gd name="connsiteY545" fmla="*/ 311140 h 1972800"/>
              <a:gd name="connsiteX546" fmla="*/ 4541246 w 11362354"/>
              <a:gd name="connsiteY546" fmla="*/ 311140 h 1972800"/>
              <a:gd name="connsiteX547" fmla="*/ 4565836 w 11362354"/>
              <a:gd name="connsiteY547" fmla="*/ 363528 h 1972800"/>
              <a:gd name="connsiteX548" fmla="*/ 3720591 w 11362354"/>
              <a:gd name="connsiteY548" fmla="*/ 363528 h 1972800"/>
              <a:gd name="connsiteX549" fmla="*/ 3720591 w 11362354"/>
              <a:gd name="connsiteY549" fmla="*/ 361147 h 1972800"/>
              <a:gd name="connsiteX550" fmla="*/ 3403052 w 11362354"/>
              <a:gd name="connsiteY550" fmla="*/ 361147 h 1972800"/>
              <a:gd name="connsiteX551" fmla="*/ 10479636 w 11362354"/>
              <a:gd name="connsiteY551" fmla="*/ 204267 h 1972800"/>
              <a:gd name="connsiteX552" fmla="*/ 10671926 w 11362354"/>
              <a:gd name="connsiteY552" fmla="*/ 204267 h 1972800"/>
              <a:gd name="connsiteX553" fmla="*/ 11306110 w 11362354"/>
              <a:gd name="connsiteY553" fmla="*/ 204267 h 1972800"/>
              <a:gd name="connsiteX554" fmla="*/ 11306110 w 11362354"/>
              <a:gd name="connsiteY554" fmla="*/ 241250 h 1972800"/>
              <a:gd name="connsiteX555" fmla="*/ 10671926 w 11362354"/>
              <a:gd name="connsiteY555" fmla="*/ 241250 h 1972800"/>
              <a:gd name="connsiteX556" fmla="*/ 10463420 w 11362354"/>
              <a:gd name="connsiteY556" fmla="*/ 241250 h 1972800"/>
              <a:gd name="connsiteX557" fmla="*/ 9781432 w 11362354"/>
              <a:gd name="connsiteY557" fmla="*/ 203834 h 1972800"/>
              <a:gd name="connsiteX558" fmla="*/ 10286039 w 11362354"/>
              <a:gd name="connsiteY558" fmla="*/ 203834 h 1972800"/>
              <a:gd name="connsiteX559" fmla="*/ 10286039 w 11362354"/>
              <a:gd name="connsiteY559" fmla="*/ 240739 h 1972800"/>
              <a:gd name="connsiteX560" fmla="*/ 9781432 w 11362354"/>
              <a:gd name="connsiteY560" fmla="*/ 240739 h 1972800"/>
              <a:gd name="connsiteX561" fmla="*/ 8612890 w 11362354"/>
              <a:gd name="connsiteY561" fmla="*/ 203834 h 1972800"/>
              <a:gd name="connsiteX562" fmla="*/ 9668568 w 11362354"/>
              <a:gd name="connsiteY562" fmla="*/ 203834 h 1972800"/>
              <a:gd name="connsiteX563" fmla="*/ 9668568 w 11362354"/>
              <a:gd name="connsiteY563" fmla="*/ 240739 h 1972800"/>
              <a:gd name="connsiteX564" fmla="*/ 8612890 w 11362354"/>
              <a:gd name="connsiteY564" fmla="*/ 240739 h 1972800"/>
              <a:gd name="connsiteX565" fmla="*/ 8042875 w 11362354"/>
              <a:gd name="connsiteY565" fmla="*/ 203834 h 1972800"/>
              <a:gd name="connsiteX566" fmla="*/ 8501703 w 11362354"/>
              <a:gd name="connsiteY566" fmla="*/ 203834 h 1972800"/>
              <a:gd name="connsiteX567" fmla="*/ 8501703 w 11362354"/>
              <a:gd name="connsiteY567" fmla="*/ 240739 h 1972800"/>
              <a:gd name="connsiteX568" fmla="*/ 8042875 w 11362354"/>
              <a:gd name="connsiteY568" fmla="*/ 240739 h 1972800"/>
              <a:gd name="connsiteX569" fmla="*/ 7193139 w 11362354"/>
              <a:gd name="connsiteY569" fmla="*/ 203834 h 1972800"/>
              <a:gd name="connsiteX570" fmla="*/ 7762309 w 11362354"/>
              <a:gd name="connsiteY570" fmla="*/ 203834 h 1972800"/>
              <a:gd name="connsiteX571" fmla="*/ 7779389 w 11362354"/>
              <a:gd name="connsiteY571" fmla="*/ 240739 h 1972800"/>
              <a:gd name="connsiteX572" fmla="*/ 7193139 w 11362354"/>
              <a:gd name="connsiteY572" fmla="*/ 240739 h 1972800"/>
              <a:gd name="connsiteX573" fmla="*/ 6188669 w 11362354"/>
              <a:gd name="connsiteY573" fmla="*/ 203834 h 1972800"/>
              <a:gd name="connsiteX574" fmla="*/ 7080275 w 11362354"/>
              <a:gd name="connsiteY574" fmla="*/ 203834 h 1972800"/>
              <a:gd name="connsiteX575" fmla="*/ 7080275 w 11362354"/>
              <a:gd name="connsiteY575" fmla="*/ 240739 h 1972800"/>
              <a:gd name="connsiteX576" fmla="*/ 6188669 w 11362354"/>
              <a:gd name="connsiteY576" fmla="*/ 240739 h 1972800"/>
              <a:gd name="connsiteX577" fmla="*/ 5574793 w 11362354"/>
              <a:gd name="connsiteY577" fmla="*/ 203834 h 1972800"/>
              <a:gd name="connsiteX578" fmla="*/ 6073294 w 11362354"/>
              <a:gd name="connsiteY578" fmla="*/ 203834 h 1972800"/>
              <a:gd name="connsiteX579" fmla="*/ 6073294 w 11362354"/>
              <a:gd name="connsiteY579" fmla="*/ 240739 h 1972800"/>
              <a:gd name="connsiteX580" fmla="*/ 5574793 w 11362354"/>
              <a:gd name="connsiteY580" fmla="*/ 240739 h 1972800"/>
              <a:gd name="connsiteX581" fmla="*/ 4792811 w 11362354"/>
              <a:gd name="connsiteY581" fmla="*/ 203834 h 1972800"/>
              <a:gd name="connsiteX582" fmla="*/ 5291307 w 11362354"/>
              <a:gd name="connsiteY582" fmla="*/ 203834 h 1972800"/>
              <a:gd name="connsiteX583" fmla="*/ 5291307 w 11362354"/>
              <a:gd name="connsiteY583" fmla="*/ 240739 h 1972800"/>
              <a:gd name="connsiteX584" fmla="*/ 4792811 w 11362354"/>
              <a:gd name="connsiteY584" fmla="*/ 240739 h 1972800"/>
              <a:gd name="connsiteX585" fmla="*/ 2285298 w 11362354"/>
              <a:gd name="connsiteY585" fmla="*/ 203834 h 1972800"/>
              <a:gd name="connsiteX586" fmla="*/ 3183254 w 11362354"/>
              <a:gd name="connsiteY586" fmla="*/ 203834 h 1972800"/>
              <a:gd name="connsiteX587" fmla="*/ 3183254 w 11362354"/>
              <a:gd name="connsiteY587" fmla="*/ 240739 h 1972800"/>
              <a:gd name="connsiteX588" fmla="*/ 2285298 w 11362354"/>
              <a:gd name="connsiteY588" fmla="*/ 240739 h 1972800"/>
              <a:gd name="connsiteX589" fmla="*/ 985097 w 11362354"/>
              <a:gd name="connsiteY589" fmla="*/ 203834 h 1972800"/>
              <a:gd name="connsiteX590" fmla="*/ 2069184 w 11362354"/>
              <a:gd name="connsiteY590" fmla="*/ 203834 h 1972800"/>
              <a:gd name="connsiteX591" fmla="*/ 2093941 w 11362354"/>
              <a:gd name="connsiteY591" fmla="*/ 240739 h 1972800"/>
              <a:gd name="connsiteX592" fmla="*/ 985097 w 11362354"/>
              <a:gd name="connsiteY592" fmla="*/ 240739 h 1972800"/>
              <a:gd name="connsiteX593" fmla="*/ 0 w 11362354"/>
              <a:gd name="connsiteY593" fmla="*/ 203834 h 1972800"/>
              <a:gd name="connsiteX594" fmla="*/ 877145 w 11362354"/>
              <a:gd name="connsiteY594" fmla="*/ 203834 h 1972800"/>
              <a:gd name="connsiteX595" fmla="*/ 877145 w 11362354"/>
              <a:gd name="connsiteY595" fmla="*/ 240739 h 1972800"/>
              <a:gd name="connsiteX596" fmla="*/ 0 w 11362354"/>
              <a:gd name="connsiteY596" fmla="*/ 240739 h 1972800"/>
              <a:gd name="connsiteX597" fmla="*/ 3491565 w 11362354"/>
              <a:gd name="connsiteY597" fmla="*/ 203833 h 1972800"/>
              <a:gd name="connsiteX598" fmla="*/ 4473824 w 11362354"/>
              <a:gd name="connsiteY598" fmla="*/ 203833 h 1972800"/>
              <a:gd name="connsiteX599" fmla="*/ 4499119 w 11362354"/>
              <a:gd name="connsiteY599" fmla="*/ 240738 h 1972800"/>
              <a:gd name="connsiteX600" fmla="*/ 3466269 w 11362354"/>
              <a:gd name="connsiteY600" fmla="*/ 240738 h 1972800"/>
              <a:gd name="connsiteX601" fmla="*/ 3491565 w 11362354"/>
              <a:gd name="connsiteY601" fmla="*/ 203833 h 1972800"/>
              <a:gd name="connsiteX602" fmla="*/ 10550205 w 11362354"/>
              <a:gd name="connsiteY602" fmla="*/ 96959 h 1972800"/>
              <a:gd name="connsiteX603" fmla="*/ 10671926 w 11362354"/>
              <a:gd name="connsiteY603" fmla="*/ 96959 h 1972800"/>
              <a:gd name="connsiteX604" fmla="*/ 11306110 w 11362354"/>
              <a:gd name="connsiteY604" fmla="*/ 96959 h 1972800"/>
              <a:gd name="connsiteX605" fmla="*/ 11306110 w 11362354"/>
              <a:gd name="connsiteY605" fmla="*/ 121993 h 1972800"/>
              <a:gd name="connsiteX606" fmla="*/ 10671926 w 11362354"/>
              <a:gd name="connsiteY606" fmla="*/ 121993 h 1972800"/>
              <a:gd name="connsiteX607" fmla="*/ 10531544 w 11362354"/>
              <a:gd name="connsiteY607" fmla="*/ 121993 h 1972800"/>
              <a:gd name="connsiteX608" fmla="*/ 9781432 w 11362354"/>
              <a:gd name="connsiteY608" fmla="*/ 96753 h 1972800"/>
              <a:gd name="connsiteX609" fmla="*/ 10286039 w 11362354"/>
              <a:gd name="connsiteY609" fmla="*/ 96753 h 1972800"/>
              <a:gd name="connsiteX610" fmla="*/ 10286039 w 11362354"/>
              <a:gd name="connsiteY610" fmla="*/ 121735 h 1972800"/>
              <a:gd name="connsiteX611" fmla="*/ 9781432 w 11362354"/>
              <a:gd name="connsiteY611" fmla="*/ 121735 h 1972800"/>
              <a:gd name="connsiteX612" fmla="*/ 8612890 w 11362354"/>
              <a:gd name="connsiteY612" fmla="*/ 96753 h 1972800"/>
              <a:gd name="connsiteX613" fmla="*/ 9668568 w 11362354"/>
              <a:gd name="connsiteY613" fmla="*/ 96753 h 1972800"/>
              <a:gd name="connsiteX614" fmla="*/ 9668568 w 11362354"/>
              <a:gd name="connsiteY614" fmla="*/ 121735 h 1972800"/>
              <a:gd name="connsiteX615" fmla="*/ 8612890 w 11362354"/>
              <a:gd name="connsiteY615" fmla="*/ 121735 h 1972800"/>
              <a:gd name="connsiteX616" fmla="*/ 8042875 w 11362354"/>
              <a:gd name="connsiteY616" fmla="*/ 96753 h 1972800"/>
              <a:gd name="connsiteX617" fmla="*/ 8501703 w 11362354"/>
              <a:gd name="connsiteY617" fmla="*/ 96753 h 1972800"/>
              <a:gd name="connsiteX618" fmla="*/ 8501703 w 11362354"/>
              <a:gd name="connsiteY618" fmla="*/ 121735 h 1972800"/>
              <a:gd name="connsiteX619" fmla="*/ 8042875 w 11362354"/>
              <a:gd name="connsiteY619" fmla="*/ 121735 h 1972800"/>
              <a:gd name="connsiteX620" fmla="*/ 7193139 w 11362354"/>
              <a:gd name="connsiteY620" fmla="*/ 96753 h 1972800"/>
              <a:gd name="connsiteX621" fmla="*/ 7712749 w 11362354"/>
              <a:gd name="connsiteY621" fmla="*/ 96753 h 1972800"/>
              <a:gd name="connsiteX622" fmla="*/ 7724312 w 11362354"/>
              <a:gd name="connsiteY622" fmla="*/ 121735 h 1972800"/>
              <a:gd name="connsiteX623" fmla="*/ 7193139 w 11362354"/>
              <a:gd name="connsiteY623" fmla="*/ 121735 h 1972800"/>
              <a:gd name="connsiteX624" fmla="*/ 6188669 w 11362354"/>
              <a:gd name="connsiteY624" fmla="*/ 96753 h 1972800"/>
              <a:gd name="connsiteX625" fmla="*/ 7080275 w 11362354"/>
              <a:gd name="connsiteY625" fmla="*/ 96753 h 1972800"/>
              <a:gd name="connsiteX626" fmla="*/ 7080275 w 11362354"/>
              <a:gd name="connsiteY626" fmla="*/ 121735 h 1972800"/>
              <a:gd name="connsiteX627" fmla="*/ 6188669 w 11362354"/>
              <a:gd name="connsiteY627" fmla="*/ 121735 h 1972800"/>
              <a:gd name="connsiteX628" fmla="*/ 5574793 w 11362354"/>
              <a:gd name="connsiteY628" fmla="*/ 96753 h 1972800"/>
              <a:gd name="connsiteX629" fmla="*/ 6073294 w 11362354"/>
              <a:gd name="connsiteY629" fmla="*/ 96753 h 1972800"/>
              <a:gd name="connsiteX630" fmla="*/ 6073294 w 11362354"/>
              <a:gd name="connsiteY630" fmla="*/ 121735 h 1972800"/>
              <a:gd name="connsiteX631" fmla="*/ 5574793 w 11362354"/>
              <a:gd name="connsiteY631" fmla="*/ 121735 h 1972800"/>
              <a:gd name="connsiteX632" fmla="*/ 4792811 w 11362354"/>
              <a:gd name="connsiteY632" fmla="*/ 96753 h 1972800"/>
              <a:gd name="connsiteX633" fmla="*/ 5291307 w 11362354"/>
              <a:gd name="connsiteY633" fmla="*/ 96753 h 1972800"/>
              <a:gd name="connsiteX634" fmla="*/ 5291307 w 11362354"/>
              <a:gd name="connsiteY634" fmla="*/ 121735 h 1972800"/>
              <a:gd name="connsiteX635" fmla="*/ 4792811 w 11362354"/>
              <a:gd name="connsiteY635" fmla="*/ 121735 h 1972800"/>
              <a:gd name="connsiteX636" fmla="*/ 2285298 w 11362354"/>
              <a:gd name="connsiteY636" fmla="*/ 96753 h 1972800"/>
              <a:gd name="connsiteX637" fmla="*/ 3183254 w 11362354"/>
              <a:gd name="connsiteY637" fmla="*/ 96753 h 1972800"/>
              <a:gd name="connsiteX638" fmla="*/ 3183254 w 11362354"/>
              <a:gd name="connsiteY638" fmla="*/ 121735 h 1972800"/>
              <a:gd name="connsiteX639" fmla="*/ 2285298 w 11362354"/>
              <a:gd name="connsiteY639" fmla="*/ 121735 h 1972800"/>
              <a:gd name="connsiteX640" fmla="*/ 985097 w 11362354"/>
              <a:gd name="connsiteY640" fmla="*/ 96753 h 1972800"/>
              <a:gd name="connsiteX641" fmla="*/ 1978552 w 11362354"/>
              <a:gd name="connsiteY641" fmla="*/ 96753 h 1972800"/>
              <a:gd name="connsiteX642" fmla="*/ 2002599 w 11362354"/>
              <a:gd name="connsiteY642" fmla="*/ 121735 h 1972800"/>
              <a:gd name="connsiteX643" fmla="*/ 985097 w 11362354"/>
              <a:gd name="connsiteY643" fmla="*/ 121735 h 1972800"/>
              <a:gd name="connsiteX644" fmla="*/ 0 w 11362354"/>
              <a:gd name="connsiteY644" fmla="*/ 96753 h 1972800"/>
              <a:gd name="connsiteX645" fmla="*/ 877145 w 11362354"/>
              <a:gd name="connsiteY645" fmla="*/ 96753 h 1972800"/>
              <a:gd name="connsiteX646" fmla="*/ 877145 w 11362354"/>
              <a:gd name="connsiteY646" fmla="*/ 121735 h 1972800"/>
              <a:gd name="connsiteX647" fmla="*/ 0 w 11362354"/>
              <a:gd name="connsiteY647" fmla="*/ 121735 h 1972800"/>
              <a:gd name="connsiteX648" fmla="*/ 3581580 w 11362354"/>
              <a:gd name="connsiteY648" fmla="*/ 96752 h 1972800"/>
              <a:gd name="connsiteX649" fmla="*/ 4383809 w 11362354"/>
              <a:gd name="connsiteY649" fmla="*/ 96752 h 1972800"/>
              <a:gd name="connsiteX650" fmla="*/ 4407456 w 11362354"/>
              <a:gd name="connsiteY650" fmla="*/ 121734 h 1972800"/>
              <a:gd name="connsiteX651" fmla="*/ 3557933 w 11362354"/>
              <a:gd name="connsiteY651" fmla="*/ 121734 h 1972800"/>
              <a:gd name="connsiteX652" fmla="*/ 3581580 w 11362354"/>
              <a:gd name="connsiteY652" fmla="*/ 96752 h 1972800"/>
              <a:gd name="connsiteX653" fmla="*/ 10683999 w 11362354"/>
              <a:gd name="connsiteY653" fmla="*/ 1 h 1972800"/>
              <a:gd name="connsiteX654" fmla="*/ 10743787 w 11362354"/>
              <a:gd name="connsiteY654" fmla="*/ 1 h 1972800"/>
              <a:gd name="connsiteX655" fmla="*/ 10800434 w 11362354"/>
              <a:gd name="connsiteY655" fmla="*/ 2849 h 1972800"/>
              <a:gd name="connsiteX656" fmla="*/ 10800434 w 11362354"/>
              <a:gd name="connsiteY656" fmla="*/ 1 h 1972800"/>
              <a:gd name="connsiteX657" fmla="*/ 11306110 w 11362354"/>
              <a:gd name="connsiteY657" fmla="*/ 1 h 1972800"/>
              <a:gd name="connsiteX658" fmla="*/ 11306110 w 11362354"/>
              <a:gd name="connsiteY658" fmla="*/ 14690 h 1972800"/>
              <a:gd name="connsiteX659" fmla="*/ 10671926 w 11362354"/>
              <a:gd name="connsiteY659" fmla="*/ 14690 h 1972800"/>
              <a:gd name="connsiteX660" fmla="*/ 10634292 w 11362354"/>
              <a:gd name="connsiteY660" fmla="*/ 14690 h 1972800"/>
              <a:gd name="connsiteX661" fmla="*/ 10646512 w 11362354"/>
              <a:gd name="connsiteY661" fmla="*/ 4251 h 1972800"/>
              <a:gd name="connsiteX662" fmla="*/ 10646512 w 11362354"/>
              <a:gd name="connsiteY662" fmla="*/ 2687 h 1972800"/>
              <a:gd name="connsiteX663" fmla="*/ 10671926 w 11362354"/>
              <a:gd name="connsiteY663" fmla="*/ 1221 h 1972800"/>
              <a:gd name="connsiteX664" fmla="*/ 10671926 w 11362354"/>
              <a:gd name="connsiteY664" fmla="*/ 697 h 1972800"/>
              <a:gd name="connsiteX665" fmla="*/ 9781432 w 11362354"/>
              <a:gd name="connsiteY665" fmla="*/ 1 h 1972800"/>
              <a:gd name="connsiteX666" fmla="*/ 10286039 w 11362354"/>
              <a:gd name="connsiteY666" fmla="*/ 1 h 1972800"/>
              <a:gd name="connsiteX667" fmla="*/ 10286039 w 11362354"/>
              <a:gd name="connsiteY667" fmla="*/ 14659 h 1972800"/>
              <a:gd name="connsiteX668" fmla="*/ 9781432 w 11362354"/>
              <a:gd name="connsiteY668" fmla="*/ 14659 h 1972800"/>
              <a:gd name="connsiteX669" fmla="*/ 8612890 w 11362354"/>
              <a:gd name="connsiteY669" fmla="*/ 1 h 1972800"/>
              <a:gd name="connsiteX670" fmla="*/ 9668568 w 11362354"/>
              <a:gd name="connsiteY670" fmla="*/ 1 h 1972800"/>
              <a:gd name="connsiteX671" fmla="*/ 9668568 w 11362354"/>
              <a:gd name="connsiteY671" fmla="*/ 14659 h 1972800"/>
              <a:gd name="connsiteX672" fmla="*/ 8612890 w 11362354"/>
              <a:gd name="connsiteY672" fmla="*/ 14659 h 1972800"/>
              <a:gd name="connsiteX673" fmla="*/ 8042875 w 11362354"/>
              <a:gd name="connsiteY673" fmla="*/ 1 h 1972800"/>
              <a:gd name="connsiteX674" fmla="*/ 8501703 w 11362354"/>
              <a:gd name="connsiteY674" fmla="*/ 1 h 1972800"/>
              <a:gd name="connsiteX675" fmla="*/ 8501703 w 11362354"/>
              <a:gd name="connsiteY675" fmla="*/ 14659 h 1972800"/>
              <a:gd name="connsiteX676" fmla="*/ 8042875 w 11362354"/>
              <a:gd name="connsiteY676" fmla="*/ 14659 h 1972800"/>
              <a:gd name="connsiteX677" fmla="*/ 7193139 w 11362354"/>
              <a:gd name="connsiteY677" fmla="*/ 1 h 1972800"/>
              <a:gd name="connsiteX678" fmla="*/ 7667970 w 11362354"/>
              <a:gd name="connsiteY678" fmla="*/ 1 h 1972800"/>
              <a:gd name="connsiteX679" fmla="*/ 7674758 w 11362354"/>
              <a:gd name="connsiteY679" fmla="*/ 14659 h 1972800"/>
              <a:gd name="connsiteX680" fmla="*/ 7193139 w 11362354"/>
              <a:gd name="connsiteY680" fmla="*/ 14659 h 1972800"/>
              <a:gd name="connsiteX681" fmla="*/ 6188669 w 11362354"/>
              <a:gd name="connsiteY681" fmla="*/ 1 h 1972800"/>
              <a:gd name="connsiteX682" fmla="*/ 7080275 w 11362354"/>
              <a:gd name="connsiteY682" fmla="*/ 1 h 1972800"/>
              <a:gd name="connsiteX683" fmla="*/ 7080275 w 11362354"/>
              <a:gd name="connsiteY683" fmla="*/ 14659 h 1972800"/>
              <a:gd name="connsiteX684" fmla="*/ 6188669 w 11362354"/>
              <a:gd name="connsiteY684" fmla="*/ 14659 h 1972800"/>
              <a:gd name="connsiteX685" fmla="*/ 5574793 w 11362354"/>
              <a:gd name="connsiteY685" fmla="*/ 1 h 1972800"/>
              <a:gd name="connsiteX686" fmla="*/ 6073294 w 11362354"/>
              <a:gd name="connsiteY686" fmla="*/ 1 h 1972800"/>
              <a:gd name="connsiteX687" fmla="*/ 6073294 w 11362354"/>
              <a:gd name="connsiteY687" fmla="*/ 14659 h 1972800"/>
              <a:gd name="connsiteX688" fmla="*/ 5574793 w 11362354"/>
              <a:gd name="connsiteY688" fmla="*/ 14659 h 1972800"/>
              <a:gd name="connsiteX689" fmla="*/ 4792811 w 11362354"/>
              <a:gd name="connsiteY689" fmla="*/ 1 h 1972800"/>
              <a:gd name="connsiteX690" fmla="*/ 5291307 w 11362354"/>
              <a:gd name="connsiteY690" fmla="*/ 1 h 1972800"/>
              <a:gd name="connsiteX691" fmla="*/ 5291307 w 11362354"/>
              <a:gd name="connsiteY691" fmla="*/ 14659 h 1972800"/>
              <a:gd name="connsiteX692" fmla="*/ 4792811 w 11362354"/>
              <a:gd name="connsiteY692" fmla="*/ 14659 h 1972800"/>
              <a:gd name="connsiteX693" fmla="*/ 2285298 w 11362354"/>
              <a:gd name="connsiteY693" fmla="*/ 1 h 1972800"/>
              <a:gd name="connsiteX694" fmla="*/ 3183254 w 11362354"/>
              <a:gd name="connsiteY694" fmla="*/ 1 h 1972800"/>
              <a:gd name="connsiteX695" fmla="*/ 3183254 w 11362354"/>
              <a:gd name="connsiteY695" fmla="*/ 14659 h 1972800"/>
              <a:gd name="connsiteX696" fmla="*/ 2285298 w 11362354"/>
              <a:gd name="connsiteY696" fmla="*/ 14659 h 1972800"/>
              <a:gd name="connsiteX697" fmla="*/ 985097 w 11362354"/>
              <a:gd name="connsiteY697" fmla="*/ 1 h 1972800"/>
              <a:gd name="connsiteX698" fmla="*/ 1846470 w 11362354"/>
              <a:gd name="connsiteY698" fmla="*/ 1 h 1972800"/>
              <a:gd name="connsiteX699" fmla="*/ 1869376 w 11362354"/>
              <a:gd name="connsiteY699" fmla="*/ 14659 h 1972800"/>
              <a:gd name="connsiteX700" fmla="*/ 985097 w 11362354"/>
              <a:gd name="connsiteY700" fmla="*/ 14659 h 1972800"/>
              <a:gd name="connsiteX701" fmla="*/ 0 w 11362354"/>
              <a:gd name="connsiteY701" fmla="*/ 1 h 1972800"/>
              <a:gd name="connsiteX702" fmla="*/ 877145 w 11362354"/>
              <a:gd name="connsiteY702" fmla="*/ 1 h 1972800"/>
              <a:gd name="connsiteX703" fmla="*/ 877145 w 11362354"/>
              <a:gd name="connsiteY703" fmla="*/ 14659 h 1972800"/>
              <a:gd name="connsiteX704" fmla="*/ 0 w 11362354"/>
              <a:gd name="connsiteY704" fmla="*/ 14659 h 1972800"/>
              <a:gd name="connsiteX705" fmla="*/ 3702830 w 11362354"/>
              <a:gd name="connsiteY705" fmla="*/ 0 h 1972800"/>
              <a:gd name="connsiteX706" fmla="*/ 4262563 w 11362354"/>
              <a:gd name="connsiteY706" fmla="*/ 0 h 1972800"/>
              <a:gd name="connsiteX707" fmla="*/ 4284257 w 11362354"/>
              <a:gd name="connsiteY707" fmla="*/ 14658 h 1972800"/>
              <a:gd name="connsiteX708" fmla="*/ 3681132 w 11362354"/>
              <a:gd name="connsiteY708" fmla="*/ 14658 h 1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1362354" h="1972800">
                <a:moveTo>
                  <a:pt x="4196821" y="1846406"/>
                </a:moveTo>
                <a:lnTo>
                  <a:pt x="4515841" y="1846406"/>
                </a:lnTo>
                <a:lnTo>
                  <a:pt x="4302401" y="1972800"/>
                </a:lnTo>
                <a:lnTo>
                  <a:pt x="4276590" y="1972800"/>
                </a:lnTo>
                <a:close/>
                <a:moveTo>
                  <a:pt x="10408772" y="1547682"/>
                </a:moveTo>
                <a:lnTo>
                  <a:pt x="11236685" y="1547682"/>
                </a:lnTo>
                <a:cubicBezTo>
                  <a:pt x="11178355" y="1621090"/>
                  <a:pt x="11101638" y="1688425"/>
                  <a:pt x="11013744" y="1726479"/>
                </a:cubicBezTo>
                <a:cubicBezTo>
                  <a:pt x="10916839" y="1760403"/>
                  <a:pt x="10802883" y="1780105"/>
                  <a:pt x="10702056" y="1776200"/>
                </a:cubicBezTo>
                <a:cubicBezTo>
                  <a:pt x="10601227" y="1772294"/>
                  <a:pt x="10494409" y="1740125"/>
                  <a:pt x="10408772" y="1703049"/>
                </a:cubicBezTo>
                <a:close/>
                <a:moveTo>
                  <a:pt x="9781432" y="1544408"/>
                </a:moveTo>
                <a:lnTo>
                  <a:pt x="10286039" y="1544408"/>
                </a:lnTo>
                <a:lnTo>
                  <a:pt x="10286039" y="1763438"/>
                </a:lnTo>
                <a:lnTo>
                  <a:pt x="9781432" y="1763438"/>
                </a:lnTo>
                <a:close/>
                <a:moveTo>
                  <a:pt x="8877431" y="1544408"/>
                </a:moveTo>
                <a:lnTo>
                  <a:pt x="9382033" y="1544408"/>
                </a:lnTo>
                <a:lnTo>
                  <a:pt x="9382033" y="1763438"/>
                </a:lnTo>
                <a:lnTo>
                  <a:pt x="8877431" y="1763438"/>
                </a:lnTo>
                <a:close/>
                <a:moveTo>
                  <a:pt x="7955283" y="1544408"/>
                </a:moveTo>
                <a:lnTo>
                  <a:pt x="8501703" y="1544408"/>
                </a:lnTo>
                <a:lnTo>
                  <a:pt x="8501703" y="1763438"/>
                </a:lnTo>
                <a:lnTo>
                  <a:pt x="8046371" y="1763438"/>
                </a:lnTo>
                <a:close/>
                <a:moveTo>
                  <a:pt x="7193139" y="1544408"/>
                </a:moveTo>
                <a:lnTo>
                  <a:pt x="7648159" y="1544408"/>
                </a:lnTo>
                <a:lnTo>
                  <a:pt x="7648159" y="1763438"/>
                </a:lnTo>
                <a:lnTo>
                  <a:pt x="7193139" y="1763438"/>
                </a:lnTo>
                <a:close/>
                <a:moveTo>
                  <a:pt x="6188669" y="1544408"/>
                </a:moveTo>
                <a:lnTo>
                  <a:pt x="7080275" y="1544408"/>
                </a:lnTo>
                <a:lnTo>
                  <a:pt x="7080275" y="1763438"/>
                </a:lnTo>
                <a:lnTo>
                  <a:pt x="6188669" y="1763438"/>
                </a:lnTo>
                <a:close/>
                <a:moveTo>
                  <a:pt x="4886266" y="1544408"/>
                </a:moveTo>
                <a:lnTo>
                  <a:pt x="5979839" y="1544408"/>
                </a:lnTo>
                <a:cubicBezTo>
                  <a:pt x="5886803" y="1676927"/>
                  <a:pt x="5732198" y="1763438"/>
                  <a:pt x="5557257" y="1763438"/>
                </a:cubicBezTo>
                <a:lnTo>
                  <a:pt x="5308843" y="1763438"/>
                </a:lnTo>
                <a:cubicBezTo>
                  <a:pt x="5133911" y="1763438"/>
                  <a:pt x="4979301" y="1676927"/>
                  <a:pt x="4886266" y="1544408"/>
                </a:cubicBezTo>
                <a:close/>
                <a:moveTo>
                  <a:pt x="2285298" y="1544408"/>
                </a:moveTo>
                <a:lnTo>
                  <a:pt x="3183254" y="1544408"/>
                </a:lnTo>
                <a:lnTo>
                  <a:pt x="3183254" y="1763438"/>
                </a:lnTo>
                <a:lnTo>
                  <a:pt x="2285298" y="1763438"/>
                </a:lnTo>
                <a:close/>
                <a:moveTo>
                  <a:pt x="1699767" y="1544408"/>
                </a:moveTo>
                <a:lnTo>
                  <a:pt x="2161050" y="1544408"/>
                </a:lnTo>
                <a:lnTo>
                  <a:pt x="2265828" y="1763438"/>
                </a:lnTo>
                <a:lnTo>
                  <a:pt x="1796468" y="1763438"/>
                </a:lnTo>
                <a:close/>
                <a:moveTo>
                  <a:pt x="985097" y="1544408"/>
                </a:moveTo>
                <a:lnTo>
                  <a:pt x="1468672" y="1544408"/>
                </a:lnTo>
                <a:lnTo>
                  <a:pt x="1468672" y="1763438"/>
                </a:lnTo>
                <a:lnTo>
                  <a:pt x="985097" y="1763438"/>
                </a:lnTo>
                <a:close/>
                <a:moveTo>
                  <a:pt x="0" y="1544408"/>
                </a:moveTo>
                <a:lnTo>
                  <a:pt x="506025" y="1544408"/>
                </a:lnTo>
                <a:lnTo>
                  <a:pt x="506025" y="1763438"/>
                </a:lnTo>
                <a:lnTo>
                  <a:pt x="498505" y="1763438"/>
                </a:lnTo>
                <a:lnTo>
                  <a:pt x="7520" y="1763438"/>
                </a:lnTo>
                <a:lnTo>
                  <a:pt x="0" y="1763438"/>
                </a:lnTo>
                <a:close/>
                <a:moveTo>
                  <a:pt x="3478763" y="1544407"/>
                </a:moveTo>
                <a:lnTo>
                  <a:pt x="4486152" y="1544407"/>
                </a:lnTo>
                <a:cubicBezTo>
                  <a:pt x="4484148" y="1548197"/>
                  <a:pt x="4481735" y="1551706"/>
                  <a:pt x="4479313" y="1555187"/>
                </a:cubicBezTo>
                <a:lnTo>
                  <a:pt x="4654042" y="1763437"/>
                </a:lnTo>
                <a:lnTo>
                  <a:pt x="3697470" y="1763437"/>
                </a:lnTo>
                <a:cubicBezTo>
                  <a:pt x="3614316" y="1711031"/>
                  <a:pt x="3539996" y="1636273"/>
                  <a:pt x="3478763" y="1544407"/>
                </a:cubicBezTo>
                <a:close/>
                <a:moveTo>
                  <a:pt x="10408772" y="1290902"/>
                </a:moveTo>
                <a:lnTo>
                  <a:pt x="10568570" y="1290902"/>
                </a:lnTo>
                <a:cubicBezTo>
                  <a:pt x="10577470" y="1298557"/>
                  <a:pt x="10581828" y="1306214"/>
                  <a:pt x="10590729" y="1313870"/>
                </a:cubicBezTo>
                <a:cubicBezTo>
                  <a:pt x="10620545" y="1348521"/>
                  <a:pt x="10677153" y="1369391"/>
                  <a:pt x="10721250" y="1365562"/>
                </a:cubicBezTo>
                <a:cubicBezTo>
                  <a:pt x="10765348" y="1361734"/>
                  <a:pt x="10826744" y="1338516"/>
                  <a:pt x="10855315" y="1290902"/>
                </a:cubicBezTo>
                <a:lnTo>
                  <a:pt x="11214890" y="1290902"/>
                </a:lnTo>
                <a:lnTo>
                  <a:pt x="11346112" y="1290902"/>
                </a:lnTo>
                <a:cubicBezTo>
                  <a:pt x="11334622" y="1353431"/>
                  <a:pt x="11312604" y="1412394"/>
                  <a:pt x="11280882" y="1465414"/>
                </a:cubicBezTo>
                <a:lnTo>
                  <a:pt x="11214890" y="1465414"/>
                </a:lnTo>
                <a:lnTo>
                  <a:pt x="10408772" y="1465414"/>
                </a:lnTo>
                <a:close/>
                <a:moveTo>
                  <a:pt x="3354588" y="1288169"/>
                </a:moveTo>
                <a:lnTo>
                  <a:pt x="3891084" y="1288169"/>
                </a:lnTo>
                <a:cubicBezTo>
                  <a:pt x="3918715" y="1317171"/>
                  <a:pt x="3949853" y="1333215"/>
                  <a:pt x="3982693" y="1333215"/>
                </a:cubicBezTo>
                <a:cubicBezTo>
                  <a:pt x="4015535" y="1333215"/>
                  <a:pt x="4046674" y="1317171"/>
                  <a:pt x="4074304" y="1288169"/>
                </a:cubicBezTo>
                <a:lnTo>
                  <a:pt x="4610046" y="1288169"/>
                </a:lnTo>
                <a:cubicBezTo>
                  <a:pt x="4590290" y="1350350"/>
                  <a:pt x="4565183" y="1408715"/>
                  <a:pt x="4535426" y="1462313"/>
                </a:cubicBezTo>
                <a:lnTo>
                  <a:pt x="3429061" y="1462313"/>
                </a:lnTo>
                <a:cubicBezTo>
                  <a:pt x="3399902" y="1408452"/>
                  <a:pt x="3374896" y="1350106"/>
                  <a:pt x="3354588" y="1288169"/>
                </a:cubicBezTo>
                <a:close/>
                <a:moveTo>
                  <a:pt x="9781432" y="1288165"/>
                </a:moveTo>
                <a:lnTo>
                  <a:pt x="10286039" y="1288165"/>
                </a:lnTo>
                <a:lnTo>
                  <a:pt x="10286039" y="1462314"/>
                </a:lnTo>
                <a:lnTo>
                  <a:pt x="9781432" y="1462314"/>
                </a:lnTo>
                <a:close/>
                <a:moveTo>
                  <a:pt x="8877431" y="1288165"/>
                </a:moveTo>
                <a:lnTo>
                  <a:pt x="9382033" y="1288165"/>
                </a:lnTo>
                <a:lnTo>
                  <a:pt x="9382033" y="1462314"/>
                </a:lnTo>
                <a:lnTo>
                  <a:pt x="8877431" y="1462314"/>
                </a:lnTo>
                <a:close/>
                <a:moveTo>
                  <a:pt x="7848731" y="1288165"/>
                </a:moveTo>
                <a:lnTo>
                  <a:pt x="8501703" y="1288165"/>
                </a:lnTo>
                <a:lnTo>
                  <a:pt x="8501703" y="1462314"/>
                </a:lnTo>
                <a:lnTo>
                  <a:pt x="7921150" y="1462314"/>
                </a:lnTo>
                <a:close/>
                <a:moveTo>
                  <a:pt x="7193139" y="1288165"/>
                </a:moveTo>
                <a:lnTo>
                  <a:pt x="7648159" y="1288165"/>
                </a:lnTo>
                <a:lnTo>
                  <a:pt x="7648159" y="1462314"/>
                </a:lnTo>
                <a:lnTo>
                  <a:pt x="7193139" y="1462314"/>
                </a:lnTo>
                <a:close/>
                <a:moveTo>
                  <a:pt x="6188669" y="1288165"/>
                </a:moveTo>
                <a:lnTo>
                  <a:pt x="6674501" y="1288165"/>
                </a:lnTo>
                <a:lnTo>
                  <a:pt x="6674501" y="1351991"/>
                </a:lnTo>
                <a:lnTo>
                  <a:pt x="7080275" y="1351991"/>
                </a:lnTo>
                <a:lnTo>
                  <a:pt x="7080275" y="1462314"/>
                </a:lnTo>
                <a:lnTo>
                  <a:pt x="6188669" y="1462314"/>
                </a:lnTo>
                <a:close/>
                <a:moveTo>
                  <a:pt x="4794722" y="1288165"/>
                </a:moveTo>
                <a:lnTo>
                  <a:pt x="5308313" y="1288165"/>
                </a:lnTo>
                <a:cubicBezTo>
                  <a:pt x="5331518" y="1333078"/>
                  <a:pt x="5378715" y="1363467"/>
                  <a:pt x="5433050" y="1363467"/>
                </a:cubicBezTo>
                <a:cubicBezTo>
                  <a:pt x="5487389" y="1363467"/>
                  <a:pt x="5534582" y="1333078"/>
                  <a:pt x="5557791" y="1288165"/>
                </a:cubicBezTo>
                <a:lnTo>
                  <a:pt x="6071387" y="1288165"/>
                </a:lnTo>
                <a:cubicBezTo>
                  <a:pt x="6067418" y="1349988"/>
                  <a:pt x="6051903" y="1408730"/>
                  <a:pt x="6026879" y="1462314"/>
                </a:cubicBezTo>
                <a:lnTo>
                  <a:pt x="4839225" y="1462314"/>
                </a:lnTo>
                <a:cubicBezTo>
                  <a:pt x="4814201" y="1408730"/>
                  <a:pt x="4798682" y="1349988"/>
                  <a:pt x="4794722" y="1288165"/>
                </a:cubicBezTo>
                <a:close/>
                <a:moveTo>
                  <a:pt x="2285298" y="1288165"/>
                </a:moveTo>
                <a:lnTo>
                  <a:pt x="2771132" y="1288165"/>
                </a:lnTo>
                <a:lnTo>
                  <a:pt x="2771132" y="1351991"/>
                </a:lnTo>
                <a:lnTo>
                  <a:pt x="3183254" y="1351991"/>
                </a:lnTo>
                <a:lnTo>
                  <a:pt x="3183254" y="1462314"/>
                </a:lnTo>
                <a:lnTo>
                  <a:pt x="2285298" y="1462314"/>
                </a:lnTo>
                <a:close/>
                <a:moveTo>
                  <a:pt x="1586644" y="1288165"/>
                </a:moveTo>
                <a:lnTo>
                  <a:pt x="2038472" y="1288165"/>
                </a:lnTo>
                <a:lnTo>
                  <a:pt x="2121783" y="1462314"/>
                </a:lnTo>
                <a:lnTo>
                  <a:pt x="1663530" y="1462314"/>
                </a:lnTo>
                <a:close/>
                <a:moveTo>
                  <a:pt x="985097" y="1288165"/>
                </a:moveTo>
                <a:lnTo>
                  <a:pt x="1468672" y="1288165"/>
                </a:lnTo>
                <a:lnTo>
                  <a:pt x="1468672" y="1462314"/>
                </a:lnTo>
                <a:lnTo>
                  <a:pt x="985097" y="1462314"/>
                </a:lnTo>
                <a:close/>
                <a:moveTo>
                  <a:pt x="0" y="1288165"/>
                </a:moveTo>
                <a:lnTo>
                  <a:pt x="506025" y="1288165"/>
                </a:lnTo>
                <a:lnTo>
                  <a:pt x="506025" y="1462314"/>
                </a:lnTo>
                <a:lnTo>
                  <a:pt x="0" y="1462314"/>
                </a:lnTo>
                <a:close/>
                <a:moveTo>
                  <a:pt x="10408772" y="1157361"/>
                </a:moveTo>
                <a:lnTo>
                  <a:pt x="10468381" y="1208632"/>
                </a:lnTo>
                <a:lnTo>
                  <a:pt x="10408772" y="1208632"/>
                </a:lnTo>
                <a:close/>
                <a:moveTo>
                  <a:pt x="10816942" y="1078164"/>
                </a:moveTo>
                <a:lnTo>
                  <a:pt x="11358000" y="1078164"/>
                </a:lnTo>
                <a:cubicBezTo>
                  <a:pt x="11367192" y="1149515"/>
                  <a:pt x="11358946" y="1186888"/>
                  <a:pt x="11359134" y="1208632"/>
                </a:cubicBezTo>
                <a:lnTo>
                  <a:pt x="11359134" y="1208633"/>
                </a:lnTo>
                <a:lnTo>
                  <a:pt x="10871056" y="1208633"/>
                </a:lnTo>
                <a:cubicBezTo>
                  <a:pt x="10871350" y="1207645"/>
                  <a:pt x="10871355" y="1206649"/>
                  <a:pt x="10871355" y="1205652"/>
                </a:cubicBezTo>
                <a:cubicBezTo>
                  <a:pt x="10871355" y="1153657"/>
                  <a:pt x="10847076" y="1107297"/>
                  <a:pt x="10808382" y="1078165"/>
                </a:cubicBezTo>
                <a:lnTo>
                  <a:pt x="10816943" y="1078165"/>
                </a:lnTo>
                <a:close/>
                <a:moveTo>
                  <a:pt x="9781432" y="1075882"/>
                </a:moveTo>
                <a:lnTo>
                  <a:pt x="10286039" y="1075882"/>
                </a:lnTo>
                <a:lnTo>
                  <a:pt x="10286039" y="1206076"/>
                </a:lnTo>
                <a:lnTo>
                  <a:pt x="9781432" y="1206076"/>
                </a:lnTo>
                <a:close/>
                <a:moveTo>
                  <a:pt x="8877431" y="1075882"/>
                </a:moveTo>
                <a:lnTo>
                  <a:pt x="9382033" y="1075882"/>
                </a:lnTo>
                <a:lnTo>
                  <a:pt x="9382033" y="1206076"/>
                </a:lnTo>
                <a:lnTo>
                  <a:pt x="8877431" y="1206076"/>
                </a:lnTo>
                <a:close/>
                <a:moveTo>
                  <a:pt x="7760453" y="1075882"/>
                </a:moveTo>
                <a:lnTo>
                  <a:pt x="8501703" y="1075882"/>
                </a:lnTo>
                <a:lnTo>
                  <a:pt x="8501703" y="1206076"/>
                </a:lnTo>
                <a:lnTo>
                  <a:pt x="7814594" y="1206076"/>
                </a:lnTo>
                <a:close/>
                <a:moveTo>
                  <a:pt x="7193139" y="1075882"/>
                </a:moveTo>
                <a:lnTo>
                  <a:pt x="7648159" y="1075882"/>
                </a:lnTo>
                <a:lnTo>
                  <a:pt x="7648159" y="1206076"/>
                </a:lnTo>
                <a:lnTo>
                  <a:pt x="7193139" y="1206076"/>
                </a:lnTo>
                <a:close/>
                <a:moveTo>
                  <a:pt x="6188669" y="1075882"/>
                </a:moveTo>
                <a:lnTo>
                  <a:pt x="6674501" y="1075882"/>
                </a:lnTo>
                <a:lnTo>
                  <a:pt x="6674501" y="1206076"/>
                </a:lnTo>
                <a:lnTo>
                  <a:pt x="6188669" y="1206076"/>
                </a:lnTo>
                <a:close/>
                <a:moveTo>
                  <a:pt x="5574793" y="1075882"/>
                </a:moveTo>
                <a:lnTo>
                  <a:pt x="6073294" y="1075882"/>
                </a:lnTo>
                <a:lnTo>
                  <a:pt x="6073294" y="1206076"/>
                </a:lnTo>
                <a:lnTo>
                  <a:pt x="5574793" y="1206076"/>
                </a:lnTo>
                <a:close/>
                <a:moveTo>
                  <a:pt x="4792811" y="1075882"/>
                </a:moveTo>
                <a:lnTo>
                  <a:pt x="5291307" y="1075882"/>
                </a:lnTo>
                <a:lnTo>
                  <a:pt x="5291307" y="1206076"/>
                </a:lnTo>
                <a:lnTo>
                  <a:pt x="4792811" y="1206076"/>
                </a:lnTo>
                <a:close/>
                <a:moveTo>
                  <a:pt x="2285298" y="1075882"/>
                </a:moveTo>
                <a:lnTo>
                  <a:pt x="2771132" y="1075882"/>
                </a:lnTo>
                <a:lnTo>
                  <a:pt x="2771132" y="1206076"/>
                </a:lnTo>
                <a:lnTo>
                  <a:pt x="2285298" y="1206076"/>
                </a:lnTo>
                <a:close/>
                <a:moveTo>
                  <a:pt x="1492927" y="1075882"/>
                </a:moveTo>
                <a:lnTo>
                  <a:pt x="1945589" y="1075882"/>
                </a:lnTo>
                <a:cubicBezTo>
                  <a:pt x="1944041" y="1077590"/>
                  <a:pt x="1942273" y="1079022"/>
                  <a:pt x="1940491" y="1080455"/>
                </a:cubicBezTo>
                <a:lnTo>
                  <a:pt x="1939110" y="1080455"/>
                </a:lnTo>
                <a:lnTo>
                  <a:pt x="1939524" y="1081320"/>
                </a:lnTo>
                <a:cubicBezTo>
                  <a:pt x="1939165" y="1081707"/>
                  <a:pt x="1938755" y="1082034"/>
                  <a:pt x="1938345" y="1082361"/>
                </a:cubicBezTo>
                <a:lnTo>
                  <a:pt x="1940022" y="1082361"/>
                </a:lnTo>
                <a:lnTo>
                  <a:pt x="1999205" y="1206076"/>
                </a:lnTo>
                <a:lnTo>
                  <a:pt x="1550403" y="1206076"/>
                </a:lnTo>
                <a:close/>
                <a:moveTo>
                  <a:pt x="985097" y="1075882"/>
                </a:moveTo>
                <a:lnTo>
                  <a:pt x="1468672" y="1075882"/>
                </a:lnTo>
                <a:lnTo>
                  <a:pt x="1468672" y="1206076"/>
                </a:lnTo>
                <a:lnTo>
                  <a:pt x="985097" y="1206076"/>
                </a:lnTo>
                <a:close/>
                <a:moveTo>
                  <a:pt x="0" y="1075882"/>
                </a:moveTo>
                <a:lnTo>
                  <a:pt x="877145" y="1075882"/>
                </a:lnTo>
                <a:lnTo>
                  <a:pt x="877145" y="1098345"/>
                </a:lnTo>
                <a:lnTo>
                  <a:pt x="869625" y="1098345"/>
                </a:lnTo>
                <a:lnTo>
                  <a:pt x="506025" y="1098345"/>
                </a:lnTo>
                <a:lnTo>
                  <a:pt x="506025" y="1206076"/>
                </a:lnTo>
                <a:lnTo>
                  <a:pt x="0" y="1206076"/>
                </a:lnTo>
                <a:close/>
                <a:moveTo>
                  <a:pt x="4174413" y="1075881"/>
                </a:moveTo>
                <a:lnTo>
                  <a:pt x="4660572" y="1075881"/>
                </a:lnTo>
                <a:cubicBezTo>
                  <a:pt x="4654171" y="1120550"/>
                  <a:pt x="4645505" y="1164090"/>
                  <a:pt x="4633997" y="1206075"/>
                </a:cubicBezTo>
                <a:lnTo>
                  <a:pt x="4129883" y="1206075"/>
                </a:lnTo>
                <a:cubicBezTo>
                  <a:pt x="4148445" y="1169059"/>
                  <a:pt x="4163826" y="1125090"/>
                  <a:pt x="4174413" y="1075881"/>
                </a:cubicBezTo>
                <a:close/>
                <a:moveTo>
                  <a:pt x="3305162" y="1075881"/>
                </a:moveTo>
                <a:lnTo>
                  <a:pt x="3790976" y="1075881"/>
                </a:lnTo>
                <a:cubicBezTo>
                  <a:pt x="3801558" y="1125090"/>
                  <a:pt x="3816942" y="1169059"/>
                  <a:pt x="3835506" y="1206075"/>
                </a:cubicBezTo>
                <a:lnTo>
                  <a:pt x="3330959" y="1206075"/>
                </a:lnTo>
                <a:cubicBezTo>
                  <a:pt x="3319852" y="1164035"/>
                  <a:pt x="3311209" y="1120545"/>
                  <a:pt x="3305162" y="1075881"/>
                </a:cubicBezTo>
                <a:close/>
                <a:moveTo>
                  <a:pt x="10587776" y="879486"/>
                </a:moveTo>
                <a:lnTo>
                  <a:pt x="11280821" y="879486"/>
                </a:lnTo>
                <a:cubicBezTo>
                  <a:pt x="11304371" y="915413"/>
                  <a:pt x="11325405" y="952210"/>
                  <a:pt x="11338792" y="993628"/>
                </a:cubicBezTo>
                <a:lnTo>
                  <a:pt x="10727828" y="995899"/>
                </a:lnTo>
                <a:close/>
                <a:moveTo>
                  <a:pt x="9781432" y="877625"/>
                </a:moveTo>
                <a:lnTo>
                  <a:pt x="10286039" y="877625"/>
                </a:lnTo>
                <a:lnTo>
                  <a:pt x="10286039" y="993788"/>
                </a:lnTo>
                <a:lnTo>
                  <a:pt x="9781432" y="993788"/>
                </a:lnTo>
                <a:close/>
                <a:moveTo>
                  <a:pt x="8877431" y="877625"/>
                </a:moveTo>
                <a:lnTo>
                  <a:pt x="9382033" y="877625"/>
                </a:lnTo>
                <a:lnTo>
                  <a:pt x="9382033" y="993788"/>
                </a:lnTo>
                <a:lnTo>
                  <a:pt x="8877431" y="993788"/>
                </a:lnTo>
                <a:close/>
                <a:moveTo>
                  <a:pt x="7678004" y="877625"/>
                </a:moveTo>
                <a:lnTo>
                  <a:pt x="8501703" y="877625"/>
                </a:lnTo>
                <a:lnTo>
                  <a:pt x="8501703" y="993788"/>
                </a:lnTo>
                <a:lnTo>
                  <a:pt x="7726316" y="993788"/>
                </a:lnTo>
                <a:close/>
                <a:moveTo>
                  <a:pt x="7193139" y="877625"/>
                </a:moveTo>
                <a:lnTo>
                  <a:pt x="7648159" y="877625"/>
                </a:lnTo>
                <a:lnTo>
                  <a:pt x="7648159" y="993788"/>
                </a:lnTo>
                <a:lnTo>
                  <a:pt x="7193139" y="993788"/>
                </a:lnTo>
                <a:close/>
                <a:moveTo>
                  <a:pt x="6188669" y="877625"/>
                </a:moveTo>
                <a:lnTo>
                  <a:pt x="7056268" y="877625"/>
                </a:lnTo>
                <a:lnTo>
                  <a:pt x="7056268" y="988326"/>
                </a:lnTo>
                <a:lnTo>
                  <a:pt x="6674501" y="988326"/>
                </a:lnTo>
                <a:lnTo>
                  <a:pt x="6674501" y="993788"/>
                </a:lnTo>
                <a:lnTo>
                  <a:pt x="6188669" y="993788"/>
                </a:lnTo>
                <a:close/>
                <a:moveTo>
                  <a:pt x="5574793" y="877625"/>
                </a:moveTo>
                <a:lnTo>
                  <a:pt x="6073294" y="877625"/>
                </a:lnTo>
                <a:lnTo>
                  <a:pt x="6073294" y="993788"/>
                </a:lnTo>
                <a:lnTo>
                  <a:pt x="5574793" y="993788"/>
                </a:lnTo>
                <a:close/>
                <a:moveTo>
                  <a:pt x="4792811" y="877625"/>
                </a:moveTo>
                <a:lnTo>
                  <a:pt x="5291307" y="877625"/>
                </a:lnTo>
                <a:lnTo>
                  <a:pt x="5291307" y="993788"/>
                </a:lnTo>
                <a:lnTo>
                  <a:pt x="4792811" y="993788"/>
                </a:lnTo>
                <a:close/>
                <a:moveTo>
                  <a:pt x="2285298" y="877625"/>
                </a:moveTo>
                <a:lnTo>
                  <a:pt x="3161500" y="877625"/>
                </a:lnTo>
                <a:lnTo>
                  <a:pt x="3161500" y="988326"/>
                </a:lnTo>
                <a:lnTo>
                  <a:pt x="2771132" y="988326"/>
                </a:lnTo>
                <a:lnTo>
                  <a:pt x="2771132" y="993788"/>
                </a:lnTo>
                <a:lnTo>
                  <a:pt x="2285298" y="993788"/>
                </a:lnTo>
                <a:close/>
                <a:moveTo>
                  <a:pt x="985097" y="877625"/>
                </a:moveTo>
                <a:lnTo>
                  <a:pt x="2107746" y="877625"/>
                </a:lnTo>
                <a:cubicBezTo>
                  <a:pt x="2086278" y="919656"/>
                  <a:pt x="2059665" y="958619"/>
                  <a:pt x="2028664" y="993788"/>
                </a:cubicBezTo>
                <a:lnTo>
                  <a:pt x="985097" y="993788"/>
                </a:lnTo>
                <a:close/>
                <a:moveTo>
                  <a:pt x="0" y="877625"/>
                </a:moveTo>
                <a:lnTo>
                  <a:pt x="877145" y="877625"/>
                </a:lnTo>
                <a:lnTo>
                  <a:pt x="877145" y="993788"/>
                </a:lnTo>
                <a:lnTo>
                  <a:pt x="0" y="993788"/>
                </a:lnTo>
                <a:close/>
                <a:moveTo>
                  <a:pt x="4199211" y="877624"/>
                </a:moveTo>
                <a:lnTo>
                  <a:pt x="4674176" y="877624"/>
                </a:lnTo>
                <a:cubicBezTo>
                  <a:pt x="4674327" y="879591"/>
                  <a:pt x="4674332" y="881557"/>
                  <a:pt x="4674332" y="883528"/>
                </a:cubicBezTo>
                <a:cubicBezTo>
                  <a:pt x="4674332" y="920824"/>
                  <a:pt x="4672822" y="957628"/>
                  <a:pt x="4669465" y="993787"/>
                </a:cubicBezTo>
                <a:lnTo>
                  <a:pt x="4189743" y="993787"/>
                </a:lnTo>
                <a:cubicBezTo>
                  <a:pt x="4195970" y="956882"/>
                  <a:pt x="4199133" y="917914"/>
                  <a:pt x="4199211" y="877624"/>
                </a:cubicBezTo>
                <a:close/>
                <a:moveTo>
                  <a:pt x="3291213" y="877624"/>
                </a:moveTo>
                <a:lnTo>
                  <a:pt x="3766173" y="877624"/>
                </a:lnTo>
                <a:cubicBezTo>
                  <a:pt x="3766256" y="917914"/>
                  <a:pt x="3769415" y="956882"/>
                  <a:pt x="3775650" y="993787"/>
                </a:cubicBezTo>
                <a:lnTo>
                  <a:pt x="3295989" y="993787"/>
                </a:lnTo>
                <a:cubicBezTo>
                  <a:pt x="3292572" y="957632"/>
                  <a:pt x="3291057" y="920824"/>
                  <a:pt x="3291057" y="883528"/>
                </a:cubicBezTo>
                <a:close/>
                <a:moveTo>
                  <a:pt x="10461146" y="710797"/>
                </a:moveTo>
                <a:lnTo>
                  <a:pt x="11109160" y="710797"/>
                </a:lnTo>
                <a:cubicBezTo>
                  <a:pt x="11109161" y="710797"/>
                  <a:pt x="11109161" y="710798"/>
                  <a:pt x="11109162" y="710798"/>
                </a:cubicBezTo>
                <a:lnTo>
                  <a:pt x="11121245" y="710798"/>
                </a:lnTo>
                <a:lnTo>
                  <a:pt x="11122337" y="711693"/>
                </a:lnTo>
                <a:lnTo>
                  <a:pt x="11118350" y="711693"/>
                </a:lnTo>
                <a:cubicBezTo>
                  <a:pt x="11153339" y="736641"/>
                  <a:pt x="11185427" y="765257"/>
                  <a:pt x="11213739" y="797219"/>
                </a:cubicBezTo>
                <a:lnTo>
                  <a:pt x="10517279" y="797218"/>
                </a:lnTo>
                <a:cubicBezTo>
                  <a:pt x="10497025" y="770452"/>
                  <a:pt x="10475239" y="741481"/>
                  <a:pt x="10461146" y="710797"/>
                </a:cubicBezTo>
                <a:close/>
                <a:moveTo>
                  <a:pt x="9781432" y="709293"/>
                </a:moveTo>
                <a:lnTo>
                  <a:pt x="10286039" y="709293"/>
                </a:lnTo>
                <a:lnTo>
                  <a:pt x="10286039" y="795531"/>
                </a:lnTo>
                <a:lnTo>
                  <a:pt x="9781432" y="795531"/>
                </a:lnTo>
                <a:close/>
                <a:moveTo>
                  <a:pt x="8877431" y="709293"/>
                </a:moveTo>
                <a:lnTo>
                  <a:pt x="9382033" y="709293"/>
                </a:lnTo>
                <a:lnTo>
                  <a:pt x="9382033" y="795531"/>
                </a:lnTo>
                <a:lnTo>
                  <a:pt x="8877431" y="795531"/>
                </a:lnTo>
                <a:close/>
                <a:moveTo>
                  <a:pt x="8042875" y="709293"/>
                </a:moveTo>
                <a:lnTo>
                  <a:pt x="8501703" y="709293"/>
                </a:lnTo>
                <a:lnTo>
                  <a:pt x="8501703" y="795531"/>
                </a:lnTo>
                <a:lnTo>
                  <a:pt x="8042875" y="795531"/>
                </a:lnTo>
                <a:close/>
                <a:moveTo>
                  <a:pt x="7193139" y="709293"/>
                </a:moveTo>
                <a:lnTo>
                  <a:pt x="7996240" y="709293"/>
                </a:lnTo>
                <a:lnTo>
                  <a:pt x="8036152" y="795531"/>
                </a:lnTo>
                <a:lnTo>
                  <a:pt x="7193139" y="795531"/>
                </a:lnTo>
                <a:close/>
                <a:moveTo>
                  <a:pt x="6188669" y="709293"/>
                </a:moveTo>
                <a:lnTo>
                  <a:pt x="6674501" y="709293"/>
                </a:lnTo>
                <a:lnTo>
                  <a:pt x="6674501" y="714671"/>
                </a:lnTo>
                <a:lnTo>
                  <a:pt x="7056268" y="714671"/>
                </a:lnTo>
                <a:lnTo>
                  <a:pt x="7056268" y="795531"/>
                </a:lnTo>
                <a:lnTo>
                  <a:pt x="6188669" y="795531"/>
                </a:lnTo>
                <a:close/>
                <a:moveTo>
                  <a:pt x="5574793" y="709293"/>
                </a:moveTo>
                <a:lnTo>
                  <a:pt x="6073294" y="709293"/>
                </a:lnTo>
                <a:lnTo>
                  <a:pt x="6073294" y="795531"/>
                </a:lnTo>
                <a:lnTo>
                  <a:pt x="5574793" y="795531"/>
                </a:lnTo>
                <a:close/>
                <a:moveTo>
                  <a:pt x="4792811" y="709293"/>
                </a:moveTo>
                <a:lnTo>
                  <a:pt x="5291307" y="709293"/>
                </a:lnTo>
                <a:lnTo>
                  <a:pt x="5291307" y="795531"/>
                </a:lnTo>
                <a:lnTo>
                  <a:pt x="4792811" y="795531"/>
                </a:lnTo>
                <a:close/>
                <a:moveTo>
                  <a:pt x="2285298" y="709293"/>
                </a:moveTo>
                <a:lnTo>
                  <a:pt x="2771132" y="709293"/>
                </a:lnTo>
                <a:lnTo>
                  <a:pt x="2771132" y="714671"/>
                </a:lnTo>
                <a:lnTo>
                  <a:pt x="3161500" y="714671"/>
                </a:lnTo>
                <a:lnTo>
                  <a:pt x="3161500" y="795531"/>
                </a:lnTo>
                <a:lnTo>
                  <a:pt x="2285298" y="795531"/>
                </a:lnTo>
                <a:close/>
                <a:moveTo>
                  <a:pt x="1709143" y="709293"/>
                </a:moveTo>
                <a:lnTo>
                  <a:pt x="2169670" y="709293"/>
                </a:lnTo>
                <a:cubicBezTo>
                  <a:pt x="2163895" y="738935"/>
                  <a:pt x="2155552" y="767712"/>
                  <a:pt x="2145130" y="795531"/>
                </a:cubicBezTo>
                <a:lnTo>
                  <a:pt x="1595923" y="795531"/>
                </a:lnTo>
                <a:cubicBezTo>
                  <a:pt x="1642913" y="780533"/>
                  <a:pt x="1682554" y="749578"/>
                  <a:pt x="1709143" y="709293"/>
                </a:cubicBezTo>
                <a:close/>
                <a:moveTo>
                  <a:pt x="985097" y="709293"/>
                </a:moveTo>
                <a:lnTo>
                  <a:pt x="1469893" y="709293"/>
                </a:lnTo>
                <a:lnTo>
                  <a:pt x="1469893" y="795531"/>
                </a:lnTo>
                <a:lnTo>
                  <a:pt x="985097" y="795531"/>
                </a:lnTo>
                <a:close/>
                <a:moveTo>
                  <a:pt x="0" y="709293"/>
                </a:moveTo>
                <a:lnTo>
                  <a:pt x="877145" y="709293"/>
                </a:lnTo>
                <a:lnTo>
                  <a:pt x="877145" y="795531"/>
                </a:lnTo>
                <a:lnTo>
                  <a:pt x="0" y="795531"/>
                </a:lnTo>
                <a:close/>
                <a:moveTo>
                  <a:pt x="4189251" y="709292"/>
                </a:moveTo>
                <a:lnTo>
                  <a:pt x="4662658" y="709292"/>
                </a:lnTo>
                <a:cubicBezTo>
                  <a:pt x="4666812" y="737581"/>
                  <a:pt x="4669621" y="766357"/>
                  <a:pt x="4671191" y="795530"/>
                </a:cubicBezTo>
                <a:lnTo>
                  <a:pt x="4197682" y="795530"/>
                </a:lnTo>
                <a:cubicBezTo>
                  <a:pt x="4197148" y="765777"/>
                  <a:pt x="4194298" y="736917"/>
                  <a:pt x="4189251" y="709292"/>
                </a:cubicBezTo>
                <a:close/>
                <a:moveTo>
                  <a:pt x="3302730" y="709292"/>
                </a:moveTo>
                <a:lnTo>
                  <a:pt x="3776138" y="709292"/>
                </a:lnTo>
                <a:cubicBezTo>
                  <a:pt x="3771091" y="736917"/>
                  <a:pt x="3768241" y="765777"/>
                  <a:pt x="3767701" y="795530"/>
                </a:cubicBezTo>
                <a:lnTo>
                  <a:pt x="3294197" y="795530"/>
                </a:lnTo>
                <a:cubicBezTo>
                  <a:pt x="3295768" y="766357"/>
                  <a:pt x="3298581" y="737581"/>
                  <a:pt x="3302730" y="709292"/>
                </a:cubicBezTo>
                <a:close/>
                <a:moveTo>
                  <a:pt x="10418948" y="565540"/>
                </a:moveTo>
                <a:lnTo>
                  <a:pt x="10949595" y="565540"/>
                </a:lnTo>
                <a:cubicBezTo>
                  <a:pt x="10953670" y="570456"/>
                  <a:pt x="10958769" y="574162"/>
                  <a:pt x="10964075" y="577567"/>
                </a:cubicBezTo>
                <a:lnTo>
                  <a:pt x="11026395" y="628529"/>
                </a:lnTo>
                <a:lnTo>
                  <a:pt x="10434083" y="628529"/>
                </a:lnTo>
                <a:cubicBezTo>
                  <a:pt x="10426940" y="608233"/>
                  <a:pt x="10421851" y="587175"/>
                  <a:pt x="10418948" y="565540"/>
                </a:cubicBezTo>
                <a:close/>
                <a:moveTo>
                  <a:pt x="9781432" y="564344"/>
                </a:moveTo>
                <a:lnTo>
                  <a:pt x="10286039" y="564344"/>
                </a:lnTo>
                <a:lnTo>
                  <a:pt x="10286039" y="627199"/>
                </a:lnTo>
                <a:lnTo>
                  <a:pt x="9781432" y="627199"/>
                </a:lnTo>
                <a:close/>
                <a:moveTo>
                  <a:pt x="8877431" y="564344"/>
                </a:moveTo>
                <a:lnTo>
                  <a:pt x="9382033" y="564344"/>
                </a:lnTo>
                <a:lnTo>
                  <a:pt x="9382033" y="627199"/>
                </a:lnTo>
                <a:lnTo>
                  <a:pt x="8877431" y="627199"/>
                </a:lnTo>
                <a:close/>
                <a:moveTo>
                  <a:pt x="8042875" y="564344"/>
                </a:moveTo>
                <a:lnTo>
                  <a:pt x="8501703" y="564344"/>
                </a:lnTo>
                <a:lnTo>
                  <a:pt x="8501703" y="627199"/>
                </a:lnTo>
                <a:lnTo>
                  <a:pt x="8042875" y="627199"/>
                </a:lnTo>
                <a:close/>
                <a:moveTo>
                  <a:pt x="7193139" y="564344"/>
                </a:moveTo>
                <a:lnTo>
                  <a:pt x="7929154" y="564344"/>
                </a:lnTo>
                <a:lnTo>
                  <a:pt x="7958244" y="627199"/>
                </a:lnTo>
                <a:lnTo>
                  <a:pt x="7193139" y="627199"/>
                </a:lnTo>
                <a:close/>
                <a:moveTo>
                  <a:pt x="6188669" y="564344"/>
                </a:moveTo>
                <a:lnTo>
                  <a:pt x="6674501" y="564344"/>
                </a:lnTo>
                <a:lnTo>
                  <a:pt x="6674501" y="627199"/>
                </a:lnTo>
                <a:lnTo>
                  <a:pt x="6188669" y="627199"/>
                </a:lnTo>
                <a:close/>
                <a:moveTo>
                  <a:pt x="5574793" y="564344"/>
                </a:moveTo>
                <a:lnTo>
                  <a:pt x="6073294" y="564344"/>
                </a:lnTo>
                <a:lnTo>
                  <a:pt x="6073294" y="627199"/>
                </a:lnTo>
                <a:lnTo>
                  <a:pt x="5574793" y="627199"/>
                </a:lnTo>
                <a:close/>
                <a:moveTo>
                  <a:pt x="4792811" y="564344"/>
                </a:moveTo>
                <a:lnTo>
                  <a:pt x="5291307" y="564344"/>
                </a:lnTo>
                <a:lnTo>
                  <a:pt x="5291307" y="627199"/>
                </a:lnTo>
                <a:lnTo>
                  <a:pt x="4792811" y="627199"/>
                </a:lnTo>
                <a:close/>
                <a:moveTo>
                  <a:pt x="2285298" y="564344"/>
                </a:moveTo>
                <a:lnTo>
                  <a:pt x="2771132" y="564344"/>
                </a:lnTo>
                <a:lnTo>
                  <a:pt x="2771132" y="627199"/>
                </a:lnTo>
                <a:lnTo>
                  <a:pt x="2285298" y="627199"/>
                </a:lnTo>
                <a:close/>
                <a:moveTo>
                  <a:pt x="1743635" y="564344"/>
                </a:moveTo>
                <a:lnTo>
                  <a:pt x="2184512" y="564344"/>
                </a:lnTo>
                <a:cubicBezTo>
                  <a:pt x="2184766" y="566886"/>
                  <a:pt x="2184779" y="569428"/>
                  <a:pt x="2184779" y="571975"/>
                </a:cubicBezTo>
                <a:lnTo>
                  <a:pt x="2181588" y="627199"/>
                </a:lnTo>
                <a:lnTo>
                  <a:pt x="1742032" y="627199"/>
                </a:lnTo>
                <a:cubicBezTo>
                  <a:pt x="1744814" y="614498"/>
                  <a:pt x="1746020" y="601328"/>
                  <a:pt x="1746020" y="587881"/>
                </a:cubicBezTo>
                <a:close/>
                <a:moveTo>
                  <a:pt x="985097" y="564344"/>
                </a:moveTo>
                <a:lnTo>
                  <a:pt x="1469893" y="564344"/>
                </a:lnTo>
                <a:lnTo>
                  <a:pt x="1469893" y="627199"/>
                </a:lnTo>
                <a:lnTo>
                  <a:pt x="985097" y="627199"/>
                </a:lnTo>
                <a:close/>
                <a:moveTo>
                  <a:pt x="0" y="564344"/>
                </a:moveTo>
                <a:lnTo>
                  <a:pt x="505721" y="564344"/>
                </a:lnTo>
                <a:lnTo>
                  <a:pt x="505721" y="627199"/>
                </a:lnTo>
                <a:lnTo>
                  <a:pt x="0" y="627199"/>
                </a:lnTo>
                <a:close/>
                <a:moveTo>
                  <a:pt x="4156173" y="564343"/>
                </a:moveTo>
                <a:lnTo>
                  <a:pt x="4635244" y="564343"/>
                </a:lnTo>
                <a:cubicBezTo>
                  <a:pt x="4640872" y="584882"/>
                  <a:pt x="4645555" y="605853"/>
                  <a:pt x="4649285" y="627198"/>
                </a:cubicBezTo>
                <a:lnTo>
                  <a:pt x="4173561" y="627198"/>
                </a:lnTo>
                <a:cubicBezTo>
                  <a:pt x="4169315" y="604960"/>
                  <a:pt x="4163223" y="584012"/>
                  <a:pt x="4156173" y="564343"/>
                </a:cubicBezTo>
                <a:close/>
                <a:moveTo>
                  <a:pt x="3330140" y="564343"/>
                </a:moveTo>
                <a:lnTo>
                  <a:pt x="3809216" y="564343"/>
                </a:lnTo>
                <a:cubicBezTo>
                  <a:pt x="3802169" y="584012"/>
                  <a:pt x="3796073" y="604960"/>
                  <a:pt x="3791828" y="627198"/>
                </a:cubicBezTo>
                <a:lnTo>
                  <a:pt x="3316108" y="627198"/>
                </a:lnTo>
                <a:cubicBezTo>
                  <a:pt x="3319832" y="605853"/>
                  <a:pt x="3324517" y="584882"/>
                  <a:pt x="3330140" y="564343"/>
                </a:cubicBezTo>
                <a:close/>
                <a:moveTo>
                  <a:pt x="11305691" y="441367"/>
                </a:moveTo>
                <a:lnTo>
                  <a:pt x="11306110" y="441367"/>
                </a:lnTo>
                <a:lnTo>
                  <a:pt x="11306110" y="441726"/>
                </a:lnTo>
                <a:close/>
                <a:moveTo>
                  <a:pt x="10419150" y="441367"/>
                </a:moveTo>
                <a:lnTo>
                  <a:pt x="10893359" y="441367"/>
                </a:lnTo>
                <a:cubicBezTo>
                  <a:pt x="10886582" y="455880"/>
                  <a:pt x="10890875" y="469945"/>
                  <a:pt x="10894757" y="483273"/>
                </a:cubicBezTo>
                <a:lnTo>
                  <a:pt x="10419058" y="483273"/>
                </a:lnTo>
                <a:cubicBezTo>
                  <a:pt x="10417969" y="476587"/>
                  <a:pt x="10417854" y="469854"/>
                  <a:pt x="10417854" y="463084"/>
                </a:cubicBezTo>
                <a:close/>
                <a:moveTo>
                  <a:pt x="9781432" y="440432"/>
                </a:moveTo>
                <a:lnTo>
                  <a:pt x="10286039" y="440432"/>
                </a:lnTo>
                <a:lnTo>
                  <a:pt x="10286039" y="482250"/>
                </a:lnTo>
                <a:lnTo>
                  <a:pt x="9781432" y="482250"/>
                </a:lnTo>
                <a:close/>
                <a:moveTo>
                  <a:pt x="8877431" y="440432"/>
                </a:moveTo>
                <a:lnTo>
                  <a:pt x="9382033" y="440432"/>
                </a:lnTo>
                <a:lnTo>
                  <a:pt x="9382033" y="482250"/>
                </a:lnTo>
                <a:lnTo>
                  <a:pt x="8877431" y="482250"/>
                </a:lnTo>
                <a:close/>
                <a:moveTo>
                  <a:pt x="8042875" y="440432"/>
                </a:moveTo>
                <a:lnTo>
                  <a:pt x="8501703" y="440432"/>
                </a:lnTo>
                <a:lnTo>
                  <a:pt x="8501703" y="482250"/>
                </a:lnTo>
                <a:lnTo>
                  <a:pt x="8042875" y="482250"/>
                </a:lnTo>
                <a:close/>
                <a:moveTo>
                  <a:pt x="7193139" y="440432"/>
                </a:moveTo>
                <a:lnTo>
                  <a:pt x="7871807" y="440432"/>
                </a:lnTo>
                <a:lnTo>
                  <a:pt x="7891162" y="482250"/>
                </a:lnTo>
                <a:lnTo>
                  <a:pt x="7193139" y="482250"/>
                </a:lnTo>
                <a:close/>
                <a:moveTo>
                  <a:pt x="6188669" y="440432"/>
                </a:moveTo>
                <a:lnTo>
                  <a:pt x="6674501" y="440432"/>
                </a:lnTo>
                <a:lnTo>
                  <a:pt x="6674501" y="482250"/>
                </a:lnTo>
                <a:lnTo>
                  <a:pt x="6188669" y="482250"/>
                </a:lnTo>
                <a:close/>
                <a:moveTo>
                  <a:pt x="5574793" y="440432"/>
                </a:moveTo>
                <a:lnTo>
                  <a:pt x="6073294" y="440432"/>
                </a:lnTo>
                <a:lnTo>
                  <a:pt x="6073294" y="482250"/>
                </a:lnTo>
                <a:lnTo>
                  <a:pt x="5574793" y="482250"/>
                </a:lnTo>
                <a:close/>
                <a:moveTo>
                  <a:pt x="4792811" y="440432"/>
                </a:moveTo>
                <a:lnTo>
                  <a:pt x="5291307" y="440432"/>
                </a:lnTo>
                <a:lnTo>
                  <a:pt x="5291307" y="482250"/>
                </a:lnTo>
                <a:lnTo>
                  <a:pt x="4792811" y="482250"/>
                </a:lnTo>
                <a:close/>
                <a:moveTo>
                  <a:pt x="2285298" y="440432"/>
                </a:moveTo>
                <a:lnTo>
                  <a:pt x="2771132" y="440432"/>
                </a:lnTo>
                <a:lnTo>
                  <a:pt x="2771132" y="482250"/>
                </a:lnTo>
                <a:lnTo>
                  <a:pt x="2285298" y="482250"/>
                </a:lnTo>
                <a:close/>
                <a:moveTo>
                  <a:pt x="1688066" y="440432"/>
                </a:moveTo>
                <a:lnTo>
                  <a:pt x="2171374" y="440432"/>
                </a:lnTo>
                <a:cubicBezTo>
                  <a:pt x="2174308" y="454201"/>
                  <a:pt x="2176703" y="468150"/>
                  <a:pt x="2178605" y="482250"/>
                </a:cubicBezTo>
                <a:lnTo>
                  <a:pt x="1717768" y="482250"/>
                </a:lnTo>
                <a:cubicBezTo>
                  <a:pt x="1710308" y="466635"/>
                  <a:pt x="1700209" y="452603"/>
                  <a:pt x="1688066" y="440432"/>
                </a:cubicBezTo>
                <a:close/>
                <a:moveTo>
                  <a:pt x="985097" y="440432"/>
                </a:moveTo>
                <a:lnTo>
                  <a:pt x="1469893" y="440432"/>
                </a:lnTo>
                <a:lnTo>
                  <a:pt x="1469893" y="482250"/>
                </a:lnTo>
                <a:lnTo>
                  <a:pt x="985097" y="482250"/>
                </a:lnTo>
                <a:close/>
                <a:moveTo>
                  <a:pt x="0" y="440432"/>
                </a:moveTo>
                <a:lnTo>
                  <a:pt x="505721" y="440432"/>
                </a:lnTo>
                <a:lnTo>
                  <a:pt x="505721" y="482250"/>
                </a:lnTo>
                <a:lnTo>
                  <a:pt x="0" y="482250"/>
                </a:lnTo>
                <a:close/>
                <a:moveTo>
                  <a:pt x="4093268" y="440431"/>
                </a:moveTo>
                <a:lnTo>
                  <a:pt x="4597023" y="440431"/>
                </a:lnTo>
                <a:cubicBezTo>
                  <a:pt x="4602558" y="454039"/>
                  <a:pt x="4607425" y="468006"/>
                  <a:pt x="4611768" y="482249"/>
                </a:cubicBezTo>
                <a:lnTo>
                  <a:pt x="4120709" y="482249"/>
                </a:lnTo>
                <a:cubicBezTo>
                  <a:pt x="4112199" y="466767"/>
                  <a:pt x="4103118" y="452703"/>
                  <a:pt x="4093268" y="440431"/>
                </a:cubicBezTo>
                <a:close/>
                <a:moveTo>
                  <a:pt x="3368371" y="440431"/>
                </a:moveTo>
                <a:lnTo>
                  <a:pt x="3872116" y="440431"/>
                </a:lnTo>
                <a:cubicBezTo>
                  <a:pt x="3862266" y="452703"/>
                  <a:pt x="3853190" y="466767"/>
                  <a:pt x="3844680" y="482249"/>
                </a:cubicBezTo>
                <a:lnTo>
                  <a:pt x="3353616" y="482249"/>
                </a:lnTo>
                <a:cubicBezTo>
                  <a:pt x="3357959" y="468006"/>
                  <a:pt x="3362831" y="454039"/>
                  <a:pt x="3368371" y="440431"/>
                </a:cubicBezTo>
                <a:close/>
                <a:moveTo>
                  <a:pt x="11223979" y="437563"/>
                </a:moveTo>
                <a:lnTo>
                  <a:pt x="11304274" y="437563"/>
                </a:lnTo>
                <a:lnTo>
                  <a:pt x="11304274" y="487440"/>
                </a:lnTo>
                <a:lnTo>
                  <a:pt x="11274504" y="487440"/>
                </a:lnTo>
                <a:close/>
                <a:moveTo>
                  <a:pt x="10437485" y="312620"/>
                </a:moveTo>
                <a:lnTo>
                  <a:pt x="11305204" y="312620"/>
                </a:lnTo>
                <a:lnTo>
                  <a:pt x="11305204" y="323517"/>
                </a:lnTo>
                <a:lnTo>
                  <a:pt x="11306110" y="323517"/>
                </a:lnTo>
                <a:lnTo>
                  <a:pt x="11306110" y="351547"/>
                </a:lnTo>
                <a:lnTo>
                  <a:pt x="11306110" y="359098"/>
                </a:lnTo>
                <a:lnTo>
                  <a:pt x="11305204" y="359098"/>
                </a:lnTo>
                <a:lnTo>
                  <a:pt x="11305204" y="363528"/>
                </a:lnTo>
                <a:lnTo>
                  <a:pt x="10423824" y="363528"/>
                </a:lnTo>
                <a:lnTo>
                  <a:pt x="10429797" y="336441"/>
                </a:lnTo>
                <a:close/>
                <a:moveTo>
                  <a:pt x="9781432" y="312620"/>
                </a:moveTo>
                <a:lnTo>
                  <a:pt x="10286039" y="312620"/>
                </a:lnTo>
                <a:lnTo>
                  <a:pt x="10286039" y="322833"/>
                </a:lnTo>
                <a:lnTo>
                  <a:pt x="10286039" y="358338"/>
                </a:lnTo>
                <a:lnTo>
                  <a:pt x="10286039" y="358339"/>
                </a:lnTo>
                <a:lnTo>
                  <a:pt x="9781432" y="358339"/>
                </a:lnTo>
                <a:lnTo>
                  <a:pt x="9781432" y="358338"/>
                </a:lnTo>
                <a:lnTo>
                  <a:pt x="9781432" y="322833"/>
                </a:lnTo>
                <a:close/>
                <a:moveTo>
                  <a:pt x="8611213" y="312620"/>
                </a:moveTo>
                <a:lnTo>
                  <a:pt x="9666891" y="312620"/>
                </a:lnTo>
                <a:lnTo>
                  <a:pt x="9666891" y="322833"/>
                </a:lnTo>
                <a:lnTo>
                  <a:pt x="9668568" y="322833"/>
                </a:lnTo>
                <a:lnTo>
                  <a:pt x="9668568" y="358338"/>
                </a:lnTo>
                <a:lnTo>
                  <a:pt x="9666891" y="358338"/>
                </a:lnTo>
                <a:lnTo>
                  <a:pt x="9666891" y="358339"/>
                </a:lnTo>
                <a:lnTo>
                  <a:pt x="8611213" y="358339"/>
                </a:lnTo>
                <a:close/>
                <a:moveTo>
                  <a:pt x="8037009" y="312620"/>
                </a:moveTo>
                <a:lnTo>
                  <a:pt x="8500026" y="312620"/>
                </a:lnTo>
                <a:lnTo>
                  <a:pt x="8500026" y="322833"/>
                </a:lnTo>
                <a:lnTo>
                  <a:pt x="8501703" y="322833"/>
                </a:lnTo>
                <a:lnTo>
                  <a:pt x="8501703" y="358338"/>
                </a:lnTo>
                <a:lnTo>
                  <a:pt x="8500026" y="358338"/>
                </a:lnTo>
                <a:lnTo>
                  <a:pt x="8500026" y="358339"/>
                </a:lnTo>
                <a:lnTo>
                  <a:pt x="8037009" y="358339"/>
                </a:lnTo>
                <a:close/>
                <a:moveTo>
                  <a:pt x="7193139" y="312620"/>
                </a:moveTo>
                <a:lnTo>
                  <a:pt x="7812777" y="312620"/>
                </a:lnTo>
                <a:lnTo>
                  <a:pt x="7833342" y="357178"/>
                </a:lnTo>
                <a:lnTo>
                  <a:pt x="7833342" y="357314"/>
                </a:lnTo>
                <a:lnTo>
                  <a:pt x="7833816" y="358338"/>
                </a:lnTo>
                <a:lnTo>
                  <a:pt x="7833342" y="358338"/>
                </a:lnTo>
                <a:lnTo>
                  <a:pt x="7833342" y="358339"/>
                </a:lnTo>
                <a:lnTo>
                  <a:pt x="7193139" y="358339"/>
                </a:lnTo>
                <a:lnTo>
                  <a:pt x="7193139" y="358338"/>
                </a:lnTo>
                <a:lnTo>
                  <a:pt x="7193139" y="322833"/>
                </a:lnTo>
                <a:close/>
                <a:moveTo>
                  <a:pt x="6184479" y="312620"/>
                </a:moveTo>
                <a:lnTo>
                  <a:pt x="7080274" y="312620"/>
                </a:lnTo>
                <a:lnTo>
                  <a:pt x="7080274" y="322833"/>
                </a:lnTo>
                <a:lnTo>
                  <a:pt x="7080275" y="322833"/>
                </a:lnTo>
                <a:lnTo>
                  <a:pt x="7080275" y="358338"/>
                </a:lnTo>
                <a:lnTo>
                  <a:pt x="7080274" y="358338"/>
                </a:lnTo>
                <a:lnTo>
                  <a:pt x="7080274" y="358339"/>
                </a:lnTo>
                <a:lnTo>
                  <a:pt x="6184479" y="358339"/>
                </a:lnTo>
                <a:close/>
                <a:moveTo>
                  <a:pt x="5574793" y="312620"/>
                </a:moveTo>
                <a:lnTo>
                  <a:pt x="6073294" y="312620"/>
                </a:lnTo>
                <a:lnTo>
                  <a:pt x="6073294" y="322833"/>
                </a:lnTo>
                <a:lnTo>
                  <a:pt x="6073294" y="358338"/>
                </a:lnTo>
                <a:lnTo>
                  <a:pt x="6073294" y="358339"/>
                </a:lnTo>
                <a:lnTo>
                  <a:pt x="5574793" y="358339"/>
                </a:lnTo>
                <a:lnTo>
                  <a:pt x="5574793" y="358338"/>
                </a:lnTo>
                <a:lnTo>
                  <a:pt x="5574793" y="322833"/>
                </a:lnTo>
                <a:close/>
                <a:moveTo>
                  <a:pt x="4792811" y="312620"/>
                </a:moveTo>
                <a:lnTo>
                  <a:pt x="5291307" y="312620"/>
                </a:lnTo>
                <a:lnTo>
                  <a:pt x="5291307" y="322833"/>
                </a:lnTo>
                <a:lnTo>
                  <a:pt x="5291307" y="358338"/>
                </a:lnTo>
                <a:lnTo>
                  <a:pt x="5291307" y="358339"/>
                </a:lnTo>
                <a:lnTo>
                  <a:pt x="4792811" y="358339"/>
                </a:lnTo>
                <a:lnTo>
                  <a:pt x="4792811" y="358338"/>
                </a:lnTo>
                <a:lnTo>
                  <a:pt x="4792811" y="322833"/>
                </a:lnTo>
                <a:close/>
                <a:moveTo>
                  <a:pt x="2285298" y="312620"/>
                </a:moveTo>
                <a:lnTo>
                  <a:pt x="3183254" y="312620"/>
                </a:lnTo>
                <a:lnTo>
                  <a:pt x="3183254" y="322833"/>
                </a:lnTo>
                <a:lnTo>
                  <a:pt x="3183254" y="358338"/>
                </a:lnTo>
                <a:lnTo>
                  <a:pt x="3183254" y="358339"/>
                </a:lnTo>
                <a:lnTo>
                  <a:pt x="2285298" y="358339"/>
                </a:lnTo>
                <a:lnTo>
                  <a:pt x="2285298" y="358338"/>
                </a:lnTo>
                <a:lnTo>
                  <a:pt x="2285298" y="322833"/>
                </a:lnTo>
                <a:close/>
                <a:moveTo>
                  <a:pt x="985097" y="312620"/>
                </a:moveTo>
                <a:lnTo>
                  <a:pt x="2135110" y="312620"/>
                </a:lnTo>
                <a:lnTo>
                  <a:pt x="2148730" y="358335"/>
                </a:lnTo>
                <a:lnTo>
                  <a:pt x="2148731" y="358338"/>
                </a:lnTo>
                <a:lnTo>
                  <a:pt x="2148731" y="358339"/>
                </a:lnTo>
                <a:lnTo>
                  <a:pt x="985097" y="358339"/>
                </a:lnTo>
                <a:lnTo>
                  <a:pt x="985097" y="358338"/>
                </a:lnTo>
                <a:lnTo>
                  <a:pt x="985097" y="322833"/>
                </a:lnTo>
                <a:close/>
                <a:moveTo>
                  <a:pt x="0" y="312620"/>
                </a:moveTo>
                <a:lnTo>
                  <a:pt x="877145" y="312620"/>
                </a:lnTo>
                <a:lnTo>
                  <a:pt x="877145" y="322833"/>
                </a:lnTo>
                <a:lnTo>
                  <a:pt x="877145" y="358338"/>
                </a:lnTo>
                <a:lnTo>
                  <a:pt x="877145" y="358339"/>
                </a:lnTo>
                <a:lnTo>
                  <a:pt x="0" y="358339"/>
                </a:lnTo>
                <a:lnTo>
                  <a:pt x="0" y="358338"/>
                </a:lnTo>
                <a:lnTo>
                  <a:pt x="0" y="322833"/>
                </a:lnTo>
                <a:close/>
                <a:moveTo>
                  <a:pt x="3426524" y="311140"/>
                </a:moveTo>
                <a:lnTo>
                  <a:pt x="4541246" y="311140"/>
                </a:lnTo>
                <a:lnTo>
                  <a:pt x="4565836" y="363528"/>
                </a:lnTo>
                <a:lnTo>
                  <a:pt x="3720591" y="363528"/>
                </a:lnTo>
                <a:lnTo>
                  <a:pt x="3720591" y="361147"/>
                </a:lnTo>
                <a:lnTo>
                  <a:pt x="3403052" y="361147"/>
                </a:lnTo>
                <a:close/>
                <a:moveTo>
                  <a:pt x="10479636" y="204267"/>
                </a:moveTo>
                <a:lnTo>
                  <a:pt x="10671926" y="204267"/>
                </a:lnTo>
                <a:lnTo>
                  <a:pt x="11306110" y="204267"/>
                </a:lnTo>
                <a:lnTo>
                  <a:pt x="11306110" y="241250"/>
                </a:lnTo>
                <a:lnTo>
                  <a:pt x="10671926" y="241250"/>
                </a:lnTo>
                <a:lnTo>
                  <a:pt x="10463420" y="241250"/>
                </a:lnTo>
                <a:close/>
                <a:moveTo>
                  <a:pt x="9781432" y="203834"/>
                </a:moveTo>
                <a:lnTo>
                  <a:pt x="10286039" y="203834"/>
                </a:lnTo>
                <a:lnTo>
                  <a:pt x="10286039" y="240739"/>
                </a:lnTo>
                <a:lnTo>
                  <a:pt x="9781432" y="240739"/>
                </a:lnTo>
                <a:close/>
                <a:moveTo>
                  <a:pt x="8612890" y="203834"/>
                </a:moveTo>
                <a:lnTo>
                  <a:pt x="9668568" y="203834"/>
                </a:lnTo>
                <a:lnTo>
                  <a:pt x="9668568" y="240739"/>
                </a:lnTo>
                <a:lnTo>
                  <a:pt x="8612890" y="240739"/>
                </a:lnTo>
                <a:close/>
                <a:moveTo>
                  <a:pt x="8042875" y="203834"/>
                </a:moveTo>
                <a:lnTo>
                  <a:pt x="8501703" y="203834"/>
                </a:lnTo>
                <a:lnTo>
                  <a:pt x="8501703" y="240739"/>
                </a:lnTo>
                <a:lnTo>
                  <a:pt x="8042875" y="240739"/>
                </a:lnTo>
                <a:close/>
                <a:moveTo>
                  <a:pt x="7193139" y="203834"/>
                </a:moveTo>
                <a:lnTo>
                  <a:pt x="7762309" y="203834"/>
                </a:lnTo>
                <a:lnTo>
                  <a:pt x="7779389" y="240739"/>
                </a:lnTo>
                <a:lnTo>
                  <a:pt x="7193139" y="240739"/>
                </a:lnTo>
                <a:close/>
                <a:moveTo>
                  <a:pt x="6188669" y="203834"/>
                </a:moveTo>
                <a:lnTo>
                  <a:pt x="7080275" y="203834"/>
                </a:lnTo>
                <a:lnTo>
                  <a:pt x="7080275" y="240739"/>
                </a:lnTo>
                <a:lnTo>
                  <a:pt x="6188669" y="240739"/>
                </a:lnTo>
                <a:close/>
                <a:moveTo>
                  <a:pt x="5574793" y="203834"/>
                </a:moveTo>
                <a:lnTo>
                  <a:pt x="6073294" y="203834"/>
                </a:lnTo>
                <a:lnTo>
                  <a:pt x="6073294" y="240739"/>
                </a:lnTo>
                <a:lnTo>
                  <a:pt x="5574793" y="240739"/>
                </a:lnTo>
                <a:close/>
                <a:moveTo>
                  <a:pt x="4792811" y="203834"/>
                </a:moveTo>
                <a:lnTo>
                  <a:pt x="5291307" y="203834"/>
                </a:lnTo>
                <a:lnTo>
                  <a:pt x="5291307" y="240739"/>
                </a:lnTo>
                <a:lnTo>
                  <a:pt x="4792811" y="240739"/>
                </a:lnTo>
                <a:close/>
                <a:moveTo>
                  <a:pt x="2285298" y="203834"/>
                </a:moveTo>
                <a:lnTo>
                  <a:pt x="3183254" y="203834"/>
                </a:lnTo>
                <a:lnTo>
                  <a:pt x="3183254" y="240739"/>
                </a:lnTo>
                <a:lnTo>
                  <a:pt x="2285298" y="240739"/>
                </a:lnTo>
                <a:close/>
                <a:moveTo>
                  <a:pt x="985097" y="203834"/>
                </a:moveTo>
                <a:lnTo>
                  <a:pt x="2069184" y="203834"/>
                </a:lnTo>
                <a:cubicBezTo>
                  <a:pt x="2078730" y="215259"/>
                  <a:pt x="2086715" y="227762"/>
                  <a:pt x="2093941" y="240739"/>
                </a:cubicBezTo>
                <a:lnTo>
                  <a:pt x="985097" y="240739"/>
                </a:lnTo>
                <a:close/>
                <a:moveTo>
                  <a:pt x="0" y="203834"/>
                </a:moveTo>
                <a:lnTo>
                  <a:pt x="877145" y="203834"/>
                </a:lnTo>
                <a:lnTo>
                  <a:pt x="877145" y="240739"/>
                </a:lnTo>
                <a:lnTo>
                  <a:pt x="0" y="240739"/>
                </a:lnTo>
                <a:close/>
                <a:moveTo>
                  <a:pt x="3491565" y="203833"/>
                </a:moveTo>
                <a:lnTo>
                  <a:pt x="4473824" y="203833"/>
                </a:lnTo>
                <a:cubicBezTo>
                  <a:pt x="4482698" y="215677"/>
                  <a:pt x="4491028" y="228051"/>
                  <a:pt x="4499119" y="240738"/>
                </a:cubicBezTo>
                <a:lnTo>
                  <a:pt x="3466269" y="240738"/>
                </a:lnTo>
                <a:cubicBezTo>
                  <a:pt x="3474361" y="228051"/>
                  <a:pt x="3482694" y="215677"/>
                  <a:pt x="3491565" y="203833"/>
                </a:cubicBezTo>
                <a:close/>
                <a:moveTo>
                  <a:pt x="10550205" y="96959"/>
                </a:moveTo>
                <a:lnTo>
                  <a:pt x="10671926" y="96959"/>
                </a:lnTo>
                <a:lnTo>
                  <a:pt x="11306110" y="96959"/>
                </a:lnTo>
                <a:lnTo>
                  <a:pt x="11306110" y="121993"/>
                </a:lnTo>
                <a:lnTo>
                  <a:pt x="10671926" y="121993"/>
                </a:lnTo>
                <a:lnTo>
                  <a:pt x="10531544" y="121993"/>
                </a:lnTo>
                <a:close/>
                <a:moveTo>
                  <a:pt x="9781432" y="96753"/>
                </a:moveTo>
                <a:lnTo>
                  <a:pt x="10286039" y="96753"/>
                </a:lnTo>
                <a:lnTo>
                  <a:pt x="10286039" y="121735"/>
                </a:lnTo>
                <a:lnTo>
                  <a:pt x="9781432" y="121735"/>
                </a:lnTo>
                <a:close/>
                <a:moveTo>
                  <a:pt x="8612890" y="96753"/>
                </a:moveTo>
                <a:lnTo>
                  <a:pt x="9668568" y="96753"/>
                </a:lnTo>
                <a:lnTo>
                  <a:pt x="9668568" y="121735"/>
                </a:lnTo>
                <a:lnTo>
                  <a:pt x="8612890" y="121735"/>
                </a:lnTo>
                <a:close/>
                <a:moveTo>
                  <a:pt x="8042875" y="96753"/>
                </a:moveTo>
                <a:lnTo>
                  <a:pt x="8501703" y="96753"/>
                </a:lnTo>
                <a:lnTo>
                  <a:pt x="8501703" y="121735"/>
                </a:lnTo>
                <a:lnTo>
                  <a:pt x="8042875" y="121735"/>
                </a:lnTo>
                <a:close/>
                <a:moveTo>
                  <a:pt x="7193139" y="96753"/>
                </a:moveTo>
                <a:lnTo>
                  <a:pt x="7712749" y="96753"/>
                </a:lnTo>
                <a:lnTo>
                  <a:pt x="7724312" y="121735"/>
                </a:lnTo>
                <a:lnTo>
                  <a:pt x="7193139" y="121735"/>
                </a:lnTo>
                <a:close/>
                <a:moveTo>
                  <a:pt x="6188669" y="96753"/>
                </a:moveTo>
                <a:lnTo>
                  <a:pt x="7080275" y="96753"/>
                </a:lnTo>
                <a:lnTo>
                  <a:pt x="7080275" y="121735"/>
                </a:lnTo>
                <a:lnTo>
                  <a:pt x="6188669" y="121735"/>
                </a:lnTo>
                <a:close/>
                <a:moveTo>
                  <a:pt x="5574793" y="96753"/>
                </a:moveTo>
                <a:lnTo>
                  <a:pt x="6073294" y="96753"/>
                </a:lnTo>
                <a:lnTo>
                  <a:pt x="6073294" y="121735"/>
                </a:lnTo>
                <a:lnTo>
                  <a:pt x="5574793" y="121735"/>
                </a:lnTo>
                <a:close/>
                <a:moveTo>
                  <a:pt x="4792811" y="96753"/>
                </a:moveTo>
                <a:lnTo>
                  <a:pt x="5291307" y="96753"/>
                </a:lnTo>
                <a:lnTo>
                  <a:pt x="5291307" y="121735"/>
                </a:lnTo>
                <a:lnTo>
                  <a:pt x="4792811" y="121735"/>
                </a:lnTo>
                <a:close/>
                <a:moveTo>
                  <a:pt x="2285298" y="96753"/>
                </a:moveTo>
                <a:lnTo>
                  <a:pt x="3183254" y="96753"/>
                </a:lnTo>
                <a:lnTo>
                  <a:pt x="3183254" y="121735"/>
                </a:lnTo>
                <a:lnTo>
                  <a:pt x="2285298" y="121735"/>
                </a:lnTo>
                <a:close/>
                <a:moveTo>
                  <a:pt x="985097" y="96753"/>
                </a:moveTo>
                <a:lnTo>
                  <a:pt x="1978552" y="96753"/>
                </a:lnTo>
                <a:cubicBezTo>
                  <a:pt x="1987269" y="104388"/>
                  <a:pt x="1995490" y="112539"/>
                  <a:pt x="2002599" y="121735"/>
                </a:cubicBezTo>
                <a:lnTo>
                  <a:pt x="985097" y="121735"/>
                </a:lnTo>
                <a:close/>
                <a:moveTo>
                  <a:pt x="0" y="96753"/>
                </a:moveTo>
                <a:lnTo>
                  <a:pt x="877145" y="96753"/>
                </a:lnTo>
                <a:lnTo>
                  <a:pt x="877145" y="121735"/>
                </a:lnTo>
                <a:lnTo>
                  <a:pt x="0" y="121735"/>
                </a:lnTo>
                <a:close/>
                <a:moveTo>
                  <a:pt x="3581580" y="96752"/>
                </a:moveTo>
                <a:lnTo>
                  <a:pt x="4383809" y="96752"/>
                </a:lnTo>
                <a:cubicBezTo>
                  <a:pt x="4392080" y="104604"/>
                  <a:pt x="4400028" y="112884"/>
                  <a:pt x="4407456" y="121734"/>
                </a:cubicBezTo>
                <a:lnTo>
                  <a:pt x="3557933" y="121734"/>
                </a:lnTo>
                <a:cubicBezTo>
                  <a:pt x="3565365" y="112884"/>
                  <a:pt x="3573309" y="104604"/>
                  <a:pt x="3581580" y="96752"/>
                </a:cubicBezTo>
                <a:close/>
                <a:moveTo>
                  <a:pt x="10683999" y="1"/>
                </a:moveTo>
                <a:lnTo>
                  <a:pt x="10743787" y="1"/>
                </a:lnTo>
                <a:cubicBezTo>
                  <a:pt x="10762889" y="1"/>
                  <a:pt x="10781796" y="856"/>
                  <a:pt x="10800434" y="2849"/>
                </a:cubicBezTo>
                <a:lnTo>
                  <a:pt x="10800434" y="1"/>
                </a:lnTo>
                <a:lnTo>
                  <a:pt x="11306110" y="1"/>
                </a:lnTo>
                <a:lnTo>
                  <a:pt x="11306110" y="14690"/>
                </a:lnTo>
                <a:lnTo>
                  <a:pt x="10671926" y="14690"/>
                </a:lnTo>
                <a:lnTo>
                  <a:pt x="10634292" y="14690"/>
                </a:lnTo>
                <a:cubicBezTo>
                  <a:pt x="10638035" y="10809"/>
                  <a:pt x="10642253" y="7500"/>
                  <a:pt x="10646512" y="4251"/>
                </a:cubicBezTo>
                <a:lnTo>
                  <a:pt x="10646512" y="2687"/>
                </a:lnTo>
                <a:lnTo>
                  <a:pt x="10671926" y="1221"/>
                </a:lnTo>
                <a:lnTo>
                  <a:pt x="10671926" y="697"/>
                </a:lnTo>
                <a:close/>
                <a:moveTo>
                  <a:pt x="9781432" y="1"/>
                </a:moveTo>
                <a:lnTo>
                  <a:pt x="10286039" y="1"/>
                </a:lnTo>
                <a:lnTo>
                  <a:pt x="10286039" y="14659"/>
                </a:lnTo>
                <a:lnTo>
                  <a:pt x="9781432" y="14659"/>
                </a:lnTo>
                <a:close/>
                <a:moveTo>
                  <a:pt x="8612890" y="1"/>
                </a:moveTo>
                <a:lnTo>
                  <a:pt x="9668568" y="1"/>
                </a:lnTo>
                <a:lnTo>
                  <a:pt x="9668568" y="14659"/>
                </a:lnTo>
                <a:lnTo>
                  <a:pt x="8612890" y="14659"/>
                </a:lnTo>
                <a:close/>
                <a:moveTo>
                  <a:pt x="8042875" y="1"/>
                </a:moveTo>
                <a:lnTo>
                  <a:pt x="8501703" y="1"/>
                </a:lnTo>
                <a:lnTo>
                  <a:pt x="8501703" y="14659"/>
                </a:lnTo>
                <a:lnTo>
                  <a:pt x="8042875" y="14659"/>
                </a:lnTo>
                <a:close/>
                <a:moveTo>
                  <a:pt x="7193139" y="1"/>
                </a:moveTo>
                <a:lnTo>
                  <a:pt x="7667970" y="1"/>
                </a:lnTo>
                <a:lnTo>
                  <a:pt x="7674758" y="14659"/>
                </a:lnTo>
                <a:lnTo>
                  <a:pt x="7193139" y="14659"/>
                </a:lnTo>
                <a:close/>
                <a:moveTo>
                  <a:pt x="6188669" y="1"/>
                </a:moveTo>
                <a:lnTo>
                  <a:pt x="7080275" y="1"/>
                </a:lnTo>
                <a:lnTo>
                  <a:pt x="7080275" y="14659"/>
                </a:lnTo>
                <a:lnTo>
                  <a:pt x="6188669" y="14659"/>
                </a:lnTo>
                <a:close/>
                <a:moveTo>
                  <a:pt x="5574793" y="1"/>
                </a:moveTo>
                <a:lnTo>
                  <a:pt x="6073294" y="1"/>
                </a:lnTo>
                <a:lnTo>
                  <a:pt x="6073294" y="14659"/>
                </a:lnTo>
                <a:lnTo>
                  <a:pt x="5574793" y="14659"/>
                </a:lnTo>
                <a:close/>
                <a:moveTo>
                  <a:pt x="4792811" y="1"/>
                </a:moveTo>
                <a:lnTo>
                  <a:pt x="5291307" y="1"/>
                </a:lnTo>
                <a:lnTo>
                  <a:pt x="5291307" y="14659"/>
                </a:lnTo>
                <a:lnTo>
                  <a:pt x="4792811" y="14659"/>
                </a:lnTo>
                <a:close/>
                <a:moveTo>
                  <a:pt x="2285298" y="1"/>
                </a:moveTo>
                <a:lnTo>
                  <a:pt x="3183254" y="1"/>
                </a:lnTo>
                <a:lnTo>
                  <a:pt x="3183254" y="14659"/>
                </a:lnTo>
                <a:lnTo>
                  <a:pt x="2285298" y="14659"/>
                </a:lnTo>
                <a:close/>
                <a:moveTo>
                  <a:pt x="985097" y="1"/>
                </a:moveTo>
                <a:lnTo>
                  <a:pt x="1846470" y="1"/>
                </a:lnTo>
                <a:lnTo>
                  <a:pt x="1869376" y="14659"/>
                </a:lnTo>
                <a:lnTo>
                  <a:pt x="985097" y="14659"/>
                </a:lnTo>
                <a:close/>
                <a:moveTo>
                  <a:pt x="0" y="1"/>
                </a:moveTo>
                <a:lnTo>
                  <a:pt x="877145" y="1"/>
                </a:lnTo>
                <a:lnTo>
                  <a:pt x="877145" y="14659"/>
                </a:lnTo>
                <a:lnTo>
                  <a:pt x="0" y="14659"/>
                </a:lnTo>
                <a:close/>
                <a:moveTo>
                  <a:pt x="3702830" y="0"/>
                </a:moveTo>
                <a:lnTo>
                  <a:pt x="4262563" y="0"/>
                </a:lnTo>
                <a:lnTo>
                  <a:pt x="4284257" y="14658"/>
                </a:lnTo>
                <a:lnTo>
                  <a:pt x="3681132" y="146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715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bg>
      <p:bgPr>
        <a:gradFill>
          <a:gsLst>
            <a:gs pos="0">
              <a:schemeClr val="tx1"/>
            </a:gs>
            <a:gs pos="10000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49">
            <a:extLst>
              <a:ext uri="{FF2B5EF4-FFF2-40B4-BE49-F238E27FC236}">
                <a16:creationId xmlns:a16="http://schemas.microsoft.com/office/drawing/2014/main" id="{0FD055AE-CBFE-44A9-9D0B-B745FDDB5681}"/>
              </a:ext>
            </a:extLst>
          </p:cNvPr>
          <p:cNvSpPr>
            <a:spLocks noChangeAspect="1"/>
          </p:cNvSpPr>
          <p:nvPr userDrawn="1"/>
        </p:nvSpPr>
        <p:spPr>
          <a:xfrm>
            <a:off x="7655145" y="4833046"/>
            <a:ext cx="1057447" cy="184740"/>
          </a:xfrm>
          <a:custGeom>
            <a:avLst/>
            <a:gdLst>
              <a:gd name="connsiteX0" fmla="*/ 4196821 w 11362354"/>
              <a:gd name="connsiteY0" fmla="*/ 1846406 h 1972800"/>
              <a:gd name="connsiteX1" fmla="*/ 4515841 w 11362354"/>
              <a:gd name="connsiteY1" fmla="*/ 1846406 h 1972800"/>
              <a:gd name="connsiteX2" fmla="*/ 4302401 w 11362354"/>
              <a:gd name="connsiteY2" fmla="*/ 1972800 h 1972800"/>
              <a:gd name="connsiteX3" fmla="*/ 4276590 w 11362354"/>
              <a:gd name="connsiteY3" fmla="*/ 1972800 h 1972800"/>
              <a:gd name="connsiteX4" fmla="*/ 10408772 w 11362354"/>
              <a:gd name="connsiteY4" fmla="*/ 1547682 h 1972800"/>
              <a:gd name="connsiteX5" fmla="*/ 11236685 w 11362354"/>
              <a:gd name="connsiteY5" fmla="*/ 1547682 h 1972800"/>
              <a:gd name="connsiteX6" fmla="*/ 11013744 w 11362354"/>
              <a:gd name="connsiteY6" fmla="*/ 1726479 h 1972800"/>
              <a:gd name="connsiteX7" fmla="*/ 10702056 w 11362354"/>
              <a:gd name="connsiteY7" fmla="*/ 1776200 h 1972800"/>
              <a:gd name="connsiteX8" fmla="*/ 10408772 w 11362354"/>
              <a:gd name="connsiteY8" fmla="*/ 1703049 h 1972800"/>
              <a:gd name="connsiteX9" fmla="*/ 9781432 w 11362354"/>
              <a:gd name="connsiteY9" fmla="*/ 1544408 h 1972800"/>
              <a:gd name="connsiteX10" fmla="*/ 10286039 w 11362354"/>
              <a:gd name="connsiteY10" fmla="*/ 1544408 h 1972800"/>
              <a:gd name="connsiteX11" fmla="*/ 10286039 w 11362354"/>
              <a:gd name="connsiteY11" fmla="*/ 1763438 h 1972800"/>
              <a:gd name="connsiteX12" fmla="*/ 9781432 w 11362354"/>
              <a:gd name="connsiteY12" fmla="*/ 1763438 h 1972800"/>
              <a:gd name="connsiteX13" fmla="*/ 8877431 w 11362354"/>
              <a:gd name="connsiteY13" fmla="*/ 1544408 h 1972800"/>
              <a:gd name="connsiteX14" fmla="*/ 9382033 w 11362354"/>
              <a:gd name="connsiteY14" fmla="*/ 1544408 h 1972800"/>
              <a:gd name="connsiteX15" fmla="*/ 9382033 w 11362354"/>
              <a:gd name="connsiteY15" fmla="*/ 1763438 h 1972800"/>
              <a:gd name="connsiteX16" fmla="*/ 8877431 w 11362354"/>
              <a:gd name="connsiteY16" fmla="*/ 1763438 h 1972800"/>
              <a:gd name="connsiteX17" fmla="*/ 7955283 w 11362354"/>
              <a:gd name="connsiteY17" fmla="*/ 1544408 h 1972800"/>
              <a:gd name="connsiteX18" fmla="*/ 8501703 w 11362354"/>
              <a:gd name="connsiteY18" fmla="*/ 1544408 h 1972800"/>
              <a:gd name="connsiteX19" fmla="*/ 8501703 w 11362354"/>
              <a:gd name="connsiteY19" fmla="*/ 1763438 h 1972800"/>
              <a:gd name="connsiteX20" fmla="*/ 8046371 w 11362354"/>
              <a:gd name="connsiteY20" fmla="*/ 1763438 h 1972800"/>
              <a:gd name="connsiteX21" fmla="*/ 7193139 w 11362354"/>
              <a:gd name="connsiteY21" fmla="*/ 1544408 h 1972800"/>
              <a:gd name="connsiteX22" fmla="*/ 7648159 w 11362354"/>
              <a:gd name="connsiteY22" fmla="*/ 1544408 h 1972800"/>
              <a:gd name="connsiteX23" fmla="*/ 7648159 w 11362354"/>
              <a:gd name="connsiteY23" fmla="*/ 1763438 h 1972800"/>
              <a:gd name="connsiteX24" fmla="*/ 7193139 w 11362354"/>
              <a:gd name="connsiteY24" fmla="*/ 1763438 h 1972800"/>
              <a:gd name="connsiteX25" fmla="*/ 6188669 w 11362354"/>
              <a:gd name="connsiteY25" fmla="*/ 1544408 h 1972800"/>
              <a:gd name="connsiteX26" fmla="*/ 7080275 w 11362354"/>
              <a:gd name="connsiteY26" fmla="*/ 1544408 h 1972800"/>
              <a:gd name="connsiteX27" fmla="*/ 7080275 w 11362354"/>
              <a:gd name="connsiteY27" fmla="*/ 1763438 h 1972800"/>
              <a:gd name="connsiteX28" fmla="*/ 6188669 w 11362354"/>
              <a:gd name="connsiteY28" fmla="*/ 1763438 h 1972800"/>
              <a:gd name="connsiteX29" fmla="*/ 4886266 w 11362354"/>
              <a:gd name="connsiteY29" fmla="*/ 1544408 h 1972800"/>
              <a:gd name="connsiteX30" fmla="*/ 5979839 w 11362354"/>
              <a:gd name="connsiteY30" fmla="*/ 1544408 h 1972800"/>
              <a:gd name="connsiteX31" fmla="*/ 5557257 w 11362354"/>
              <a:gd name="connsiteY31" fmla="*/ 1763438 h 1972800"/>
              <a:gd name="connsiteX32" fmla="*/ 5308843 w 11362354"/>
              <a:gd name="connsiteY32" fmla="*/ 1763438 h 1972800"/>
              <a:gd name="connsiteX33" fmla="*/ 4886266 w 11362354"/>
              <a:gd name="connsiteY33" fmla="*/ 1544408 h 1972800"/>
              <a:gd name="connsiteX34" fmla="*/ 2285298 w 11362354"/>
              <a:gd name="connsiteY34" fmla="*/ 1544408 h 1972800"/>
              <a:gd name="connsiteX35" fmla="*/ 3183254 w 11362354"/>
              <a:gd name="connsiteY35" fmla="*/ 1544408 h 1972800"/>
              <a:gd name="connsiteX36" fmla="*/ 3183254 w 11362354"/>
              <a:gd name="connsiteY36" fmla="*/ 1763438 h 1972800"/>
              <a:gd name="connsiteX37" fmla="*/ 2285298 w 11362354"/>
              <a:gd name="connsiteY37" fmla="*/ 1763438 h 1972800"/>
              <a:gd name="connsiteX38" fmla="*/ 1699767 w 11362354"/>
              <a:gd name="connsiteY38" fmla="*/ 1544408 h 1972800"/>
              <a:gd name="connsiteX39" fmla="*/ 2161050 w 11362354"/>
              <a:gd name="connsiteY39" fmla="*/ 1544408 h 1972800"/>
              <a:gd name="connsiteX40" fmla="*/ 2265828 w 11362354"/>
              <a:gd name="connsiteY40" fmla="*/ 1763438 h 1972800"/>
              <a:gd name="connsiteX41" fmla="*/ 1796468 w 11362354"/>
              <a:gd name="connsiteY41" fmla="*/ 1763438 h 1972800"/>
              <a:gd name="connsiteX42" fmla="*/ 985097 w 11362354"/>
              <a:gd name="connsiteY42" fmla="*/ 1544408 h 1972800"/>
              <a:gd name="connsiteX43" fmla="*/ 1468672 w 11362354"/>
              <a:gd name="connsiteY43" fmla="*/ 1544408 h 1972800"/>
              <a:gd name="connsiteX44" fmla="*/ 1468672 w 11362354"/>
              <a:gd name="connsiteY44" fmla="*/ 1763438 h 1972800"/>
              <a:gd name="connsiteX45" fmla="*/ 985097 w 11362354"/>
              <a:gd name="connsiteY45" fmla="*/ 1763438 h 1972800"/>
              <a:gd name="connsiteX46" fmla="*/ 0 w 11362354"/>
              <a:gd name="connsiteY46" fmla="*/ 1544408 h 1972800"/>
              <a:gd name="connsiteX47" fmla="*/ 506025 w 11362354"/>
              <a:gd name="connsiteY47" fmla="*/ 1544408 h 1972800"/>
              <a:gd name="connsiteX48" fmla="*/ 506025 w 11362354"/>
              <a:gd name="connsiteY48" fmla="*/ 1763438 h 1972800"/>
              <a:gd name="connsiteX49" fmla="*/ 498505 w 11362354"/>
              <a:gd name="connsiteY49" fmla="*/ 1763438 h 1972800"/>
              <a:gd name="connsiteX50" fmla="*/ 7520 w 11362354"/>
              <a:gd name="connsiteY50" fmla="*/ 1763438 h 1972800"/>
              <a:gd name="connsiteX51" fmla="*/ 0 w 11362354"/>
              <a:gd name="connsiteY51" fmla="*/ 1763438 h 1972800"/>
              <a:gd name="connsiteX52" fmla="*/ 3478763 w 11362354"/>
              <a:gd name="connsiteY52" fmla="*/ 1544407 h 1972800"/>
              <a:gd name="connsiteX53" fmla="*/ 4486152 w 11362354"/>
              <a:gd name="connsiteY53" fmla="*/ 1544407 h 1972800"/>
              <a:gd name="connsiteX54" fmla="*/ 4479313 w 11362354"/>
              <a:gd name="connsiteY54" fmla="*/ 1555187 h 1972800"/>
              <a:gd name="connsiteX55" fmla="*/ 4654042 w 11362354"/>
              <a:gd name="connsiteY55" fmla="*/ 1763437 h 1972800"/>
              <a:gd name="connsiteX56" fmla="*/ 3697470 w 11362354"/>
              <a:gd name="connsiteY56" fmla="*/ 1763437 h 1972800"/>
              <a:gd name="connsiteX57" fmla="*/ 3478763 w 11362354"/>
              <a:gd name="connsiteY57" fmla="*/ 1544407 h 1972800"/>
              <a:gd name="connsiteX58" fmla="*/ 10408772 w 11362354"/>
              <a:gd name="connsiteY58" fmla="*/ 1290902 h 1972800"/>
              <a:gd name="connsiteX59" fmla="*/ 10568570 w 11362354"/>
              <a:gd name="connsiteY59" fmla="*/ 1290902 h 1972800"/>
              <a:gd name="connsiteX60" fmla="*/ 10590729 w 11362354"/>
              <a:gd name="connsiteY60" fmla="*/ 1313870 h 1972800"/>
              <a:gd name="connsiteX61" fmla="*/ 10721250 w 11362354"/>
              <a:gd name="connsiteY61" fmla="*/ 1365562 h 1972800"/>
              <a:gd name="connsiteX62" fmla="*/ 10855315 w 11362354"/>
              <a:gd name="connsiteY62" fmla="*/ 1290902 h 1972800"/>
              <a:gd name="connsiteX63" fmla="*/ 11214890 w 11362354"/>
              <a:gd name="connsiteY63" fmla="*/ 1290902 h 1972800"/>
              <a:gd name="connsiteX64" fmla="*/ 11346112 w 11362354"/>
              <a:gd name="connsiteY64" fmla="*/ 1290902 h 1972800"/>
              <a:gd name="connsiteX65" fmla="*/ 11280882 w 11362354"/>
              <a:gd name="connsiteY65" fmla="*/ 1465414 h 1972800"/>
              <a:gd name="connsiteX66" fmla="*/ 11214890 w 11362354"/>
              <a:gd name="connsiteY66" fmla="*/ 1465414 h 1972800"/>
              <a:gd name="connsiteX67" fmla="*/ 10408772 w 11362354"/>
              <a:gd name="connsiteY67" fmla="*/ 1465414 h 1972800"/>
              <a:gd name="connsiteX68" fmla="*/ 3354588 w 11362354"/>
              <a:gd name="connsiteY68" fmla="*/ 1288169 h 1972800"/>
              <a:gd name="connsiteX69" fmla="*/ 3891084 w 11362354"/>
              <a:gd name="connsiteY69" fmla="*/ 1288169 h 1972800"/>
              <a:gd name="connsiteX70" fmla="*/ 3982693 w 11362354"/>
              <a:gd name="connsiteY70" fmla="*/ 1333215 h 1972800"/>
              <a:gd name="connsiteX71" fmla="*/ 4074304 w 11362354"/>
              <a:gd name="connsiteY71" fmla="*/ 1288169 h 1972800"/>
              <a:gd name="connsiteX72" fmla="*/ 4610046 w 11362354"/>
              <a:gd name="connsiteY72" fmla="*/ 1288169 h 1972800"/>
              <a:gd name="connsiteX73" fmla="*/ 4535426 w 11362354"/>
              <a:gd name="connsiteY73" fmla="*/ 1462313 h 1972800"/>
              <a:gd name="connsiteX74" fmla="*/ 3429061 w 11362354"/>
              <a:gd name="connsiteY74" fmla="*/ 1462313 h 1972800"/>
              <a:gd name="connsiteX75" fmla="*/ 3354588 w 11362354"/>
              <a:gd name="connsiteY75" fmla="*/ 1288169 h 1972800"/>
              <a:gd name="connsiteX76" fmla="*/ 9781432 w 11362354"/>
              <a:gd name="connsiteY76" fmla="*/ 1288165 h 1972800"/>
              <a:gd name="connsiteX77" fmla="*/ 10286039 w 11362354"/>
              <a:gd name="connsiteY77" fmla="*/ 1288165 h 1972800"/>
              <a:gd name="connsiteX78" fmla="*/ 10286039 w 11362354"/>
              <a:gd name="connsiteY78" fmla="*/ 1462314 h 1972800"/>
              <a:gd name="connsiteX79" fmla="*/ 9781432 w 11362354"/>
              <a:gd name="connsiteY79" fmla="*/ 1462314 h 1972800"/>
              <a:gd name="connsiteX80" fmla="*/ 8877431 w 11362354"/>
              <a:gd name="connsiteY80" fmla="*/ 1288165 h 1972800"/>
              <a:gd name="connsiteX81" fmla="*/ 9382033 w 11362354"/>
              <a:gd name="connsiteY81" fmla="*/ 1288165 h 1972800"/>
              <a:gd name="connsiteX82" fmla="*/ 9382033 w 11362354"/>
              <a:gd name="connsiteY82" fmla="*/ 1462314 h 1972800"/>
              <a:gd name="connsiteX83" fmla="*/ 8877431 w 11362354"/>
              <a:gd name="connsiteY83" fmla="*/ 1462314 h 1972800"/>
              <a:gd name="connsiteX84" fmla="*/ 7848731 w 11362354"/>
              <a:gd name="connsiteY84" fmla="*/ 1288165 h 1972800"/>
              <a:gd name="connsiteX85" fmla="*/ 8501703 w 11362354"/>
              <a:gd name="connsiteY85" fmla="*/ 1288165 h 1972800"/>
              <a:gd name="connsiteX86" fmla="*/ 8501703 w 11362354"/>
              <a:gd name="connsiteY86" fmla="*/ 1462314 h 1972800"/>
              <a:gd name="connsiteX87" fmla="*/ 7921150 w 11362354"/>
              <a:gd name="connsiteY87" fmla="*/ 1462314 h 1972800"/>
              <a:gd name="connsiteX88" fmla="*/ 7193139 w 11362354"/>
              <a:gd name="connsiteY88" fmla="*/ 1288165 h 1972800"/>
              <a:gd name="connsiteX89" fmla="*/ 7648159 w 11362354"/>
              <a:gd name="connsiteY89" fmla="*/ 1288165 h 1972800"/>
              <a:gd name="connsiteX90" fmla="*/ 7648159 w 11362354"/>
              <a:gd name="connsiteY90" fmla="*/ 1462314 h 1972800"/>
              <a:gd name="connsiteX91" fmla="*/ 7193139 w 11362354"/>
              <a:gd name="connsiteY91" fmla="*/ 1462314 h 1972800"/>
              <a:gd name="connsiteX92" fmla="*/ 6188669 w 11362354"/>
              <a:gd name="connsiteY92" fmla="*/ 1288165 h 1972800"/>
              <a:gd name="connsiteX93" fmla="*/ 6674501 w 11362354"/>
              <a:gd name="connsiteY93" fmla="*/ 1288165 h 1972800"/>
              <a:gd name="connsiteX94" fmla="*/ 6674501 w 11362354"/>
              <a:gd name="connsiteY94" fmla="*/ 1351991 h 1972800"/>
              <a:gd name="connsiteX95" fmla="*/ 7080275 w 11362354"/>
              <a:gd name="connsiteY95" fmla="*/ 1351991 h 1972800"/>
              <a:gd name="connsiteX96" fmla="*/ 7080275 w 11362354"/>
              <a:gd name="connsiteY96" fmla="*/ 1462314 h 1972800"/>
              <a:gd name="connsiteX97" fmla="*/ 6188669 w 11362354"/>
              <a:gd name="connsiteY97" fmla="*/ 1462314 h 1972800"/>
              <a:gd name="connsiteX98" fmla="*/ 4794722 w 11362354"/>
              <a:gd name="connsiteY98" fmla="*/ 1288165 h 1972800"/>
              <a:gd name="connsiteX99" fmla="*/ 5308313 w 11362354"/>
              <a:gd name="connsiteY99" fmla="*/ 1288165 h 1972800"/>
              <a:gd name="connsiteX100" fmla="*/ 5433050 w 11362354"/>
              <a:gd name="connsiteY100" fmla="*/ 1363467 h 1972800"/>
              <a:gd name="connsiteX101" fmla="*/ 5557791 w 11362354"/>
              <a:gd name="connsiteY101" fmla="*/ 1288165 h 1972800"/>
              <a:gd name="connsiteX102" fmla="*/ 6071387 w 11362354"/>
              <a:gd name="connsiteY102" fmla="*/ 1288165 h 1972800"/>
              <a:gd name="connsiteX103" fmla="*/ 6026879 w 11362354"/>
              <a:gd name="connsiteY103" fmla="*/ 1462314 h 1972800"/>
              <a:gd name="connsiteX104" fmla="*/ 4839225 w 11362354"/>
              <a:gd name="connsiteY104" fmla="*/ 1462314 h 1972800"/>
              <a:gd name="connsiteX105" fmla="*/ 4794722 w 11362354"/>
              <a:gd name="connsiteY105" fmla="*/ 1288165 h 1972800"/>
              <a:gd name="connsiteX106" fmla="*/ 2285298 w 11362354"/>
              <a:gd name="connsiteY106" fmla="*/ 1288165 h 1972800"/>
              <a:gd name="connsiteX107" fmla="*/ 2771132 w 11362354"/>
              <a:gd name="connsiteY107" fmla="*/ 1288165 h 1972800"/>
              <a:gd name="connsiteX108" fmla="*/ 2771132 w 11362354"/>
              <a:gd name="connsiteY108" fmla="*/ 1351991 h 1972800"/>
              <a:gd name="connsiteX109" fmla="*/ 3183254 w 11362354"/>
              <a:gd name="connsiteY109" fmla="*/ 1351991 h 1972800"/>
              <a:gd name="connsiteX110" fmla="*/ 3183254 w 11362354"/>
              <a:gd name="connsiteY110" fmla="*/ 1462314 h 1972800"/>
              <a:gd name="connsiteX111" fmla="*/ 2285298 w 11362354"/>
              <a:gd name="connsiteY111" fmla="*/ 1462314 h 1972800"/>
              <a:gd name="connsiteX112" fmla="*/ 1586644 w 11362354"/>
              <a:gd name="connsiteY112" fmla="*/ 1288165 h 1972800"/>
              <a:gd name="connsiteX113" fmla="*/ 2038472 w 11362354"/>
              <a:gd name="connsiteY113" fmla="*/ 1288165 h 1972800"/>
              <a:gd name="connsiteX114" fmla="*/ 2121783 w 11362354"/>
              <a:gd name="connsiteY114" fmla="*/ 1462314 h 1972800"/>
              <a:gd name="connsiteX115" fmla="*/ 1663530 w 11362354"/>
              <a:gd name="connsiteY115" fmla="*/ 1462314 h 1972800"/>
              <a:gd name="connsiteX116" fmla="*/ 985097 w 11362354"/>
              <a:gd name="connsiteY116" fmla="*/ 1288165 h 1972800"/>
              <a:gd name="connsiteX117" fmla="*/ 1468672 w 11362354"/>
              <a:gd name="connsiteY117" fmla="*/ 1288165 h 1972800"/>
              <a:gd name="connsiteX118" fmla="*/ 1468672 w 11362354"/>
              <a:gd name="connsiteY118" fmla="*/ 1462314 h 1972800"/>
              <a:gd name="connsiteX119" fmla="*/ 985097 w 11362354"/>
              <a:gd name="connsiteY119" fmla="*/ 1462314 h 1972800"/>
              <a:gd name="connsiteX120" fmla="*/ 0 w 11362354"/>
              <a:gd name="connsiteY120" fmla="*/ 1288165 h 1972800"/>
              <a:gd name="connsiteX121" fmla="*/ 506025 w 11362354"/>
              <a:gd name="connsiteY121" fmla="*/ 1288165 h 1972800"/>
              <a:gd name="connsiteX122" fmla="*/ 506025 w 11362354"/>
              <a:gd name="connsiteY122" fmla="*/ 1462314 h 1972800"/>
              <a:gd name="connsiteX123" fmla="*/ 0 w 11362354"/>
              <a:gd name="connsiteY123" fmla="*/ 1462314 h 1972800"/>
              <a:gd name="connsiteX124" fmla="*/ 10408772 w 11362354"/>
              <a:gd name="connsiteY124" fmla="*/ 1157361 h 1972800"/>
              <a:gd name="connsiteX125" fmla="*/ 10468381 w 11362354"/>
              <a:gd name="connsiteY125" fmla="*/ 1208632 h 1972800"/>
              <a:gd name="connsiteX126" fmla="*/ 10408772 w 11362354"/>
              <a:gd name="connsiteY126" fmla="*/ 1208632 h 1972800"/>
              <a:gd name="connsiteX127" fmla="*/ 10816942 w 11362354"/>
              <a:gd name="connsiteY127" fmla="*/ 1078164 h 1972800"/>
              <a:gd name="connsiteX128" fmla="*/ 11358000 w 11362354"/>
              <a:gd name="connsiteY128" fmla="*/ 1078164 h 1972800"/>
              <a:gd name="connsiteX129" fmla="*/ 11359134 w 11362354"/>
              <a:gd name="connsiteY129" fmla="*/ 1208632 h 1972800"/>
              <a:gd name="connsiteX130" fmla="*/ 11359134 w 11362354"/>
              <a:gd name="connsiteY130" fmla="*/ 1208633 h 1972800"/>
              <a:gd name="connsiteX131" fmla="*/ 10871056 w 11362354"/>
              <a:gd name="connsiteY131" fmla="*/ 1208633 h 1972800"/>
              <a:gd name="connsiteX132" fmla="*/ 10871355 w 11362354"/>
              <a:gd name="connsiteY132" fmla="*/ 1205652 h 1972800"/>
              <a:gd name="connsiteX133" fmla="*/ 10808382 w 11362354"/>
              <a:gd name="connsiteY133" fmla="*/ 1078165 h 1972800"/>
              <a:gd name="connsiteX134" fmla="*/ 10816943 w 11362354"/>
              <a:gd name="connsiteY134" fmla="*/ 1078165 h 1972800"/>
              <a:gd name="connsiteX135" fmla="*/ 9781432 w 11362354"/>
              <a:gd name="connsiteY135" fmla="*/ 1075882 h 1972800"/>
              <a:gd name="connsiteX136" fmla="*/ 10286039 w 11362354"/>
              <a:gd name="connsiteY136" fmla="*/ 1075882 h 1972800"/>
              <a:gd name="connsiteX137" fmla="*/ 10286039 w 11362354"/>
              <a:gd name="connsiteY137" fmla="*/ 1206076 h 1972800"/>
              <a:gd name="connsiteX138" fmla="*/ 9781432 w 11362354"/>
              <a:gd name="connsiteY138" fmla="*/ 1206076 h 1972800"/>
              <a:gd name="connsiteX139" fmla="*/ 8877431 w 11362354"/>
              <a:gd name="connsiteY139" fmla="*/ 1075882 h 1972800"/>
              <a:gd name="connsiteX140" fmla="*/ 9382033 w 11362354"/>
              <a:gd name="connsiteY140" fmla="*/ 1075882 h 1972800"/>
              <a:gd name="connsiteX141" fmla="*/ 9382033 w 11362354"/>
              <a:gd name="connsiteY141" fmla="*/ 1206076 h 1972800"/>
              <a:gd name="connsiteX142" fmla="*/ 8877431 w 11362354"/>
              <a:gd name="connsiteY142" fmla="*/ 1206076 h 1972800"/>
              <a:gd name="connsiteX143" fmla="*/ 7760453 w 11362354"/>
              <a:gd name="connsiteY143" fmla="*/ 1075882 h 1972800"/>
              <a:gd name="connsiteX144" fmla="*/ 8501703 w 11362354"/>
              <a:gd name="connsiteY144" fmla="*/ 1075882 h 1972800"/>
              <a:gd name="connsiteX145" fmla="*/ 8501703 w 11362354"/>
              <a:gd name="connsiteY145" fmla="*/ 1206076 h 1972800"/>
              <a:gd name="connsiteX146" fmla="*/ 7814594 w 11362354"/>
              <a:gd name="connsiteY146" fmla="*/ 1206076 h 1972800"/>
              <a:gd name="connsiteX147" fmla="*/ 7193139 w 11362354"/>
              <a:gd name="connsiteY147" fmla="*/ 1075882 h 1972800"/>
              <a:gd name="connsiteX148" fmla="*/ 7648159 w 11362354"/>
              <a:gd name="connsiteY148" fmla="*/ 1075882 h 1972800"/>
              <a:gd name="connsiteX149" fmla="*/ 7648159 w 11362354"/>
              <a:gd name="connsiteY149" fmla="*/ 1206076 h 1972800"/>
              <a:gd name="connsiteX150" fmla="*/ 7193139 w 11362354"/>
              <a:gd name="connsiteY150" fmla="*/ 1206076 h 1972800"/>
              <a:gd name="connsiteX151" fmla="*/ 6188669 w 11362354"/>
              <a:gd name="connsiteY151" fmla="*/ 1075882 h 1972800"/>
              <a:gd name="connsiteX152" fmla="*/ 6674501 w 11362354"/>
              <a:gd name="connsiteY152" fmla="*/ 1075882 h 1972800"/>
              <a:gd name="connsiteX153" fmla="*/ 6674501 w 11362354"/>
              <a:gd name="connsiteY153" fmla="*/ 1206076 h 1972800"/>
              <a:gd name="connsiteX154" fmla="*/ 6188669 w 11362354"/>
              <a:gd name="connsiteY154" fmla="*/ 1206076 h 1972800"/>
              <a:gd name="connsiteX155" fmla="*/ 5574793 w 11362354"/>
              <a:gd name="connsiteY155" fmla="*/ 1075882 h 1972800"/>
              <a:gd name="connsiteX156" fmla="*/ 6073294 w 11362354"/>
              <a:gd name="connsiteY156" fmla="*/ 1075882 h 1972800"/>
              <a:gd name="connsiteX157" fmla="*/ 6073294 w 11362354"/>
              <a:gd name="connsiteY157" fmla="*/ 1206076 h 1972800"/>
              <a:gd name="connsiteX158" fmla="*/ 5574793 w 11362354"/>
              <a:gd name="connsiteY158" fmla="*/ 1206076 h 1972800"/>
              <a:gd name="connsiteX159" fmla="*/ 4792811 w 11362354"/>
              <a:gd name="connsiteY159" fmla="*/ 1075882 h 1972800"/>
              <a:gd name="connsiteX160" fmla="*/ 5291307 w 11362354"/>
              <a:gd name="connsiteY160" fmla="*/ 1075882 h 1972800"/>
              <a:gd name="connsiteX161" fmla="*/ 5291307 w 11362354"/>
              <a:gd name="connsiteY161" fmla="*/ 1206076 h 1972800"/>
              <a:gd name="connsiteX162" fmla="*/ 4792811 w 11362354"/>
              <a:gd name="connsiteY162" fmla="*/ 1206076 h 1972800"/>
              <a:gd name="connsiteX163" fmla="*/ 2285298 w 11362354"/>
              <a:gd name="connsiteY163" fmla="*/ 1075882 h 1972800"/>
              <a:gd name="connsiteX164" fmla="*/ 2771132 w 11362354"/>
              <a:gd name="connsiteY164" fmla="*/ 1075882 h 1972800"/>
              <a:gd name="connsiteX165" fmla="*/ 2771132 w 11362354"/>
              <a:gd name="connsiteY165" fmla="*/ 1206076 h 1972800"/>
              <a:gd name="connsiteX166" fmla="*/ 2285298 w 11362354"/>
              <a:gd name="connsiteY166" fmla="*/ 1206076 h 1972800"/>
              <a:gd name="connsiteX167" fmla="*/ 1492927 w 11362354"/>
              <a:gd name="connsiteY167" fmla="*/ 1075882 h 1972800"/>
              <a:gd name="connsiteX168" fmla="*/ 1945589 w 11362354"/>
              <a:gd name="connsiteY168" fmla="*/ 1075882 h 1972800"/>
              <a:gd name="connsiteX169" fmla="*/ 1940491 w 11362354"/>
              <a:gd name="connsiteY169" fmla="*/ 1080455 h 1972800"/>
              <a:gd name="connsiteX170" fmla="*/ 1939110 w 11362354"/>
              <a:gd name="connsiteY170" fmla="*/ 1080455 h 1972800"/>
              <a:gd name="connsiteX171" fmla="*/ 1939524 w 11362354"/>
              <a:gd name="connsiteY171" fmla="*/ 1081320 h 1972800"/>
              <a:gd name="connsiteX172" fmla="*/ 1938345 w 11362354"/>
              <a:gd name="connsiteY172" fmla="*/ 1082361 h 1972800"/>
              <a:gd name="connsiteX173" fmla="*/ 1940022 w 11362354"/>
              <a:gd name="connsiteY173" fmla="*/ 1082361 h 1972800"/>
              <a:gd name="connsiteX174" fmla="*/ 1999205 w 11362354"/>
              <a:gd name="connsiteY174" fmla="*/ 1206076 h 1972800"/>
              <a:gd name="connsiteX175" fmla="*/ 1550403 w 11362354"/>
              <a:gd name="connsiteY175" fmla="*/ 1206076 h 1972800"/>
              <a:gd name="connsiteX176" fmla="*/ 985097 w 11362354"/>
              <a:gd name="connsiteY176" fmla="*/ 1075882 h 1972800"/>
              <a:gd name="connsiteX177" fmla="*/ 1468672 w 11362354"/>
              <a:gd name="connsiteY177" fmla="*/ 1075882 h 1972800"/>
              <a:gd name="connsiteX178" fmla="*/ 1468672 w 11362354"/>
              <a:gd name="connsiteY178" fmla="*/ 1206076 h 1972800"/>
              <a:gd name="connsiteX179" fmla="*/ 985097 w 11362354"/>
              <a:gd name="connsiteY179" fmla="*/ 1206076 h 1972800"/>
              <a:gd name="connsiteX180" fmla="*/ 0 w 11362354"/>
              <a:gd name="connsiteY180" fmla="*/ 1075882 h 1972800"/>
              <a:gd name="connsiteX181" fmla="*/ 877145 w 11362354"/>
              <a:gd name="connsiteY181" fmla="*/ 1075882 h 1972800"/>
              <a:gd name="connsiteX182" fmla="*/ 877145 w 11362354"/>
              <a:gd name="connsiteY182" fmla="*/ 1098345 h 1972800"/>
              <a:gd name="connsiteX183" fmla="*/ 869625 w 11362354"/>
              <a:gd name="connsiteY183" fmla="*/ 1098345 h 1972800"/>
              <a:gd name="connsiteX184" fmla="*/ 506025 w 11362354"/>
              <a:gd name="connsiteY184" fmla="*/ 1098345 h 1972800"/>
              <a:gd name="connsiteX185" fmla="*/ 506025 w 11362354"/>
              <a:gd name="connsiteY185" fmla="*/ 1206076 h 1972800"/>
              <a:gd name="connsiteX186" fmla="*/ 0 w 11362354"/>
              <a:gd name="connsiteY186" fmla="*/ 1206076 h 1972800"/>
              <a:gd name="connsiteX187" fmla="*/ 4174413 w 11362354"/>
              <a:gd name="connsiteY187" fmla="*/ 1075881 h 1972800"/>
              <a:gd name="connsiteX188" fmla="*/ 4660572 w 11362354"/>
              <a:gd name="connsiteY188" fmla="*/ 1075881 h 1972800"/>
              <a:gd name="connsiteX189" fmla="*/ 4633997 w 11362354"/>
              <a:gd name="connsiteY189" fmla="*/ 1206075 h 1972800"/>
              <a:gd name="connsiteX190" fmla="*/ 4129883 w 11362354"/>
              <a:gd name="connsiteY190" fmla="*/ 1206075 h 1972800"/>
              <a:gd name="connsiteX191" fmla="*/ 4174413 w 11362354"/>
              <a:gd name="connsiteY191" fmla="*/ 1075881 h 1972800"/>
              <a:gd name="connsiteX192" fmla="*/ 3305162 w 11362354"/>
              <a:gd name="connsiteY192" fmla="*/ 1075881 h 1972800"/>
              <a:gd name="connsiteX193" fmla="*/ 3790976 w 11362354"/>
              <a:gd name="connsiteY193" fmla="*/ 1075881 h 1972800"/>
              <a:gd name="connsiteX194" fmla="*/ 3835506 w 11362354"/>
              <a:gd name="connsiteY194" fmla="*/ 1206075 h 1972800"/>
              <a:gd name="connsiteX195" fmla="*/ 3330959 w 11362354"/>
              <a:gd name="connsiteY195" fmla="*/ 1206075 h 1972800"/>
              <a:gd name="connsiteX196" fmla="*/ 3305162 w 11362354"/>
              <a:gd name="connsiteY196" fmla="*/ 1075881 h 1972800"/>
              <a:gd name="connsiteX197" fmla="*/ 10587776 w 11362354"/>
              <a:gd name="connsiteY197" fmla="*/ 879486 h 1972800"/>
              <a:gd name="connsiteX198" fmla="*/ 11280821 w 11362354"/>
              <a:gd name="connsiteY198" fmla="*/ 879486 h 1972800"/>
              <a:gd name="connsiteX199" fmla="*/ 11338792 w 11362354"/>
              <a:gd name="connsiteY199" fmla="*/ 993628 h 1972800"/>
              <a:gd name="connsiteX200" fmla="*/ 10727828 w 11362354"/>
              <a:gd name="connsiteY200" fmla="*/ 995899 h 1972800"/>
              <a:gd name="connsiteX201" fmla="*/ 9781432 w 11362354"/>
              <a:gd name="connsiteY201" fmla="*/ 877625 h 1972800"/>
              <a:gd name="connsiteX202" fmla="*/ 10286039 w 11362354"/>
              <a:gd name="connsiteY202" fmla="*/ 877625 h 1972800"/>
              <a:gd name="connsiteX203" fmla="*/ 10286039 w 11362354"/>
              <a:gd name="connsiteY203" fmla="*/ 993788 h 1972800"/>
              <a:gd name="connsiteX204" fmla="*/ 9781432 w 11362354"/>
              <a:gd name="connsiteY204" fmla="*/ 993788 h 1972800"/>
              <a:gd name="connsiteX205" fmla="*/ 8877431 w 11362354"/>
              <a:gd name="connsiteY205" fmla="*/ 877625 h 1972800"/>
              <a:gd name="connsiteX206" fmla="*/ 9382033 w 11362354"/>
              <a:gd name="connsiteY206" fmla="*/ 877625 h 1972800"/>
              <a:gd name="connsiteX207" fmla="*/ 9382033 w 11362354"/>
              <a:gd name="connsiteY207" fmla="*/ 993788 h 1972800"/>
              <a:gd name="connsiteX208" fmla="*/ 8877431 w 11362354"/>
              <a:gd name="connsiteY208" fmla="*/ 993788 h 1972800"/>
              <a:gd name="connsiteX209" fmla="*/ 7678004 w 11362354"/>
              <a:gd name="connsiteY209" fmla="*/ 877625 h 1972800"/>
              <a:gd name="connsiteX210" fmla="*/ 8501703 w 11362354"/>
              <a:gd name="connsiteY210" fmla="*/ 877625 h 1972800"/>
              <a:gd name="connsiteX211" fmla="*/ 8501703 w 11362354"/>
              <a:gd name="connsiteY211" fmla="*/ 993788 h 1972800"/>
              <a:gd name="connsiteX212" fmla="*/ 7726316 w 11362354"/>
              <a:gd name="connsiteY212" fmla="*/ 993788 h 1972800"/>
              <a:gd name="connsiteX213" fmla="*/ 7193139 w 11362354"/>
              <a:gd name="connsiteY213" fmla="*/ 877625 h 1972800"/>
              <a:gd name="connsiteX214" fmla="*/ 7648159 w 11362354"/>
              <a:gd name="connsiteY214" fmla="*/ 877625 h 1972800"/>
              <a:gd name="connsiteX215" fmla="*/ 7648159 w 11362354"/>
              <a:gd name="connsiteY215" fmla="*/ 993788 h 1972800"/>
              <a:gd name="connsiteX216" fmla="*/ 7193139 w 11362354"/>
              <a:gd name="connsiteY216" fmla="*/ 993788 h 1972800"/>
              <a:gd name="connsiteX217" fmla="*/ 6188669 w 11362354"/>
              <a:gd name="connsiteY217" fmla="*/ 877625 h 1972800"/>
              <a:gd name="connsiteX218" fmla="*/ 7056268 w 11362354"/>
              <a:gd name="connsiteY218" fmla="*/ 877625 h 1972800"/>
              <a:gd name="connsiteX219" fmla="*/ 7056268 w 11362354"/>
              <a:gd name="connsiteY219" fmla="*/ 988326 h 1972800"/>
              <a:gd name="connsiteX220" fmla="*/ 6674501 w 11362354"/>
              <a:gd name="connsiteY220" fmla="*/ 988326 h 1972800"/>
              <a:gd name="connsiteX221" fmla="*/ 6674501 w 11362354"/>
              <a:gd name="connsiteY221" fmla="*/ 993788 h 1972800"/>
              <a:gd name="connsiteX222" fmla="*/ 6188669 w 11362354"/>
              <a:gd name="connsiteY222" fmla="*/ 993788 h 1972800"/>
              <a:gd name="connsiteX223" fmla="*/ 5574793 w 11362354"/>
              <a:gd name="connsiteY223" fmla="*/ 877625 h 1972800"/>
              <a:gd name="connsiteX224" fmla="*/ 6073294 w 11362354"/>
              <a:gd name="connsiteY224" fmla="*/ 877625 h 1972800"/>
              <a:gd name="connsiteX225" fmla="*/ 6073294 w 11362354"/>
              <a:gd name="connsiteY225" fmla="*/ 993788 h 1972800"/>
              <a:gd name="connsiteX226" fmla="*/ 5574793 w 11362354"/>
              <a:gd name="connsiteY226" fmla="*/ 993788 h 1972800"/>
              <a:gd name="connsiteX227" fmla="*/ 4792811 w 11362354"/>
              <a:gd name="connsiteY227" fmla="*/ 877625 h 1972800"/>
              <a:gd name="connsiteX228" fmla="*/ 5291307 w 11362354"/>
              <a:gd name="connsiteY228" fmla="*/ 877625 h 1972800"/>
              <a:gd name="connsiteX229" fmla="*/ 5291307 w 11362354"/>
              <a:gd name="connsiteY229" fmla="*/ 993788 h 1972800"/>
              <a:gd name="connsiteX230" fmla="*/ 4792811 w 11362354"/>
              <a:gd name="connsiteY230" fmla="*/ 993788 h 1972800"/>
              <a:gd name="connsiteX231" fmla="*/ 2285298 w 11362354"/>
              <a:gd name="connsiteY231" fmla="*/ 877625 h 1972800"/>
              <a:gd name="connsiteX232" fmla="*/ 3161500 w 11362354"/>
              <a:gd name="connsiteY232" fmla="*/ 877625 h 1972800"/>
              <a:gd name="connsiteX233" fmla="*/ 3161500 w 11362354"/>
              <a:gd name="connsiteY233" fmla="*/ 988326 h 1972800"/>
              <a:gd name="connsiteX234" fmla="*/ 2771132 w 11362354"/>
              <a:gd name="connsiteY234" fmla="*/ 988326 h 1972800"/>
              <a:gd name="connsiteX235" fmla="*/ 2771132 w 11362354"/>
              <a:gd name="connsiteY235" fmla="*/ 993788 h 1972800"/>
              <a:gd name="connsiteX236" fmla="*/ 2285298 w 11362354"/>
              <a:gd name="connsiteY236" fmla="*/ 993788 h 1972800"/>
              <a:gd name="connsiteX237" fmla="*/ 985097 w 11362354"/>
              <a:gd name="connsiteY237" fmla="*/ 877625 h 1972800"/>
              <a:gd name="connsiteX238" fmla="*/ 2107746 w 11362354"/>
              <a:gd name="connsiteY238" fmla="*/ 877625 h 1972800"/>
              <a:gd name="connsiteX239" fmla="*/ 2028664 w 11362354"/>
              <a:gd name="connsiteY239" fmla="*/ 993788 h 1972800"/>
              <a:gd name="connsiteX240" fmla="*/ 985097 w 11362354"/>
              <a:gd name="connsiteY240" fmla="*/ 993788 h 1972800"/>
              <a:gd name="connsiteX241" fmla="*/ 0 w 11362354"/>
              <a:gd name="connsiteY241" fmla="*/ 877625 h 1972800"/>
              <a:gd name="connsiteX242" fmla="*/ 877145 w 11362354"/>
              <a:gd name="connsiteY242" fmla="*/ 877625 h 1972800"/>
              <a:gd name="connsiteX243" fmla="*/ 877145 w 11362354"/>
              <a:gd name="connsiteY243" fmla="*/ 993788 h 1972800"/>
              <a:gd name="connsiteX244" fmla="*/ 0 w 11362354"/>
              <a:gd name="connsiteY244" fmla="*/ 993788 h 1972800"/>
              <a:gd name="connsiteX245" fmla="*/ 4199211 w 11362354"/>
              <a:gd name="connsiteY245" fmla="*/ 877624 h 1972800"/>
              <a:gd name="connsiteX246" fmla="*/ 4674176 w 11362354"/>
              <a:gd name="connsiteY246" fmla="*/ 877624 h 1972800"/>
              <a:gd name="connsiteX247" fmla="*/ 4674332 w 11362354"/>
              <a:gd name="connsiteY247" fmla="*/ 883528 h 1972800"/>
              <a:gd name="connsiteX248" fmla="*/ 4669465 w 11362354"/>
              <a:gd name="connsiteY248" fmla="*/ 993787 h 1972800"/>
              <a:gd name="connsiteX249" fmla="*/ 4189743 w 11362354"/>
              <a:gd name="connsiteY249" fmla="*/ 993787 h 1972800"/>
              <a:gd name="connsiteX250" fmla="*/ 4199211 w 11362354"/>
              <a:gd name="connsiteY250" fmla="*/ 877624 h 1972800"/>
              <a:gd name="connsiteX251" fmla="*/ 3291213 w 11362354"/>
              <a:gd name="connsiteY251" fmla="*/ 877624 h 1972800"/>
              <a:gd name="connsiteX252" fmla="*/ 3766173 w 11362354"/>
              <a:gd name="connsiteY252" fmla="*/ 877624 h 1972800"/>
              <a:gd name="connsiteX253" fmla="*/ 3775650 w 11362354"/>
              <a:gd name="connsiteY253" fmla="*/ 993787 h 1972800"/>
              <a:gd name="connsiteX254" fmla="*/ 3295989 w 11362354"/>
              <a:gd name="connsiteY254" fmla="*/ 993787 h 1972800"/>
              <a:gd name="connsiteX255" fmla="*/ 3291057 w 11362354"/>
              <a:gd name="connsiteY255" fmla="*/ 883528 h 1972800"/>
              <a:gd name="connsiteX256" fmla="*/ 10461146 w 11362354"/>
              <a:gd name="connsiteY256" fmla="*/ 710797 h 1972800"/>
              <a:gd name="connsiteX257" fmla="*/ 11109160 w 11362354"/>
              <a:gd name="connsiteY257" fmla="*/ 710797 h 1972800"/>
              <a:gd name="connsiteX258" fmla="*/ 11109162 w 11362354"/>
              <a:gd name="connsiteY258" fmla="*/ 710798 h 1972800"/>
              <a:gd name="connsiteX259" fmla="*/ 11121245 w 11362354"/>
              <a:gd name="connsiteY259" fmla="*/ 710798 h 1972800"/>
              <a:gd name="connsiteX260" fmla="*/ 11122337 w 11362354"/>
              <a:gd name="connsiteY260" fmla="*/ 711693 h 1972800"/>
              <a:gd name="connsiteX261" fmla="*/ 11118350 w 11362354"/>
              <a:gd name="connsiteY261" fmla="*/ 711693 h 1972800"/>
              <a:gd name="connsiteX262" fmla="*/ 11213739 w 11362354"/>
              <a:gd name="connsiteY262" fmla="*/ 797219 h 1972800"/>
              <a:gd name="connsiteX263" fmla="*/ 10517279 w 11362354"/>
              <a:gd name="connsiteY263" fmla="*/ 797218 h 1972800"/>
              <a:gd name="connsiteX264" fmla="*/ 10461146 w 11362354"/>
              <a:gd name="connsiteY264" fmla="*/ 710797 h 1972800"/>
              <a:gd name="connsiteX265" fmla="*/ 9781432 w 11362354"/>
              <a:gd name="connsiteY265" fmla="*/ 709293 h 1972800"/>
              <a:gd name="connsiteX266" fmla="*/ 10286039 w 11362354"/>
              <a:gd name="connsiteY266" fmla="*/ 709293 h 1972800"/>
              <a:gd name="connsiteX267" fmla="*/ 10286039 w 11362354"/>
              <a:gd name="connsiteY267" fmla="*/ 795531 h 1972800"/>
              <a:gd name="connsiteX268" fmla="*/ 9781432 w 11362354"/>
              <a:gd name="connsiteY268" fmla="*/ 795531 h 1972800"/>
              <a:gd name="connsiteX269" fmla="*/ 8877431 w 11362354"/>
              <a:gd name="connsiteY269" fmla="*/ 709293 h 1972800"/>
              <a:gd name="connsiteX270" fmla="*/ 9382033 w 11362354"/>
              <a:gd name="connsiteY270" fmla="*/ 709293 h 1972800"/>
              <a:gd name="connsiteX271" fmla="*/ 9382033 w 11362354"/>
              <a:gd name="connsiteY271" fmla="*/ 795531 h 1972800"/>
              <a:gd name="connsiteX272" fmla="*/ 8877431 w 11362354"/>
              <a:gd name="connsiteY272" fmla="*/ 795531 h 1972800"/>
              <a:gd name="connsiteX273" fmla="*/ 8042875 w 11362354"/>
              <a:gd name="connsiteY273" fmla="*/ 709293 h 1972800"/>
              <a:gd name="connsiteX274" fmla="*/ 8501703 w 11362354"/>
              <a:gd name="connsiteY274" fmla="*/ 709293 h 1972800"/>
              <a:gd name="connsiteX275" fmla="*/ 8501703 w 11362354"/>
              <a:gd name="connsiteY275" fmla="*/ 795531 h 1972800"/>
              <a:gd name="connsiteX276" fmla="*/ 8042875 w 11362354"/>
              <a:gd name="connsiteY276" fmla="*/ 795531 h 1972800"/>
              <a:gd name="connsiteX277" fmla="*/ 7193139 w 11362354"/>
              <a:gd name="connsiteY277" fmla="*/ 709293 h 1972800"/>
              <a:gd name="connsiteX278" fmla="*/ 7996240 w 11362354"/>
              <a:gd name="connsiteY278" fmla="*/ 709293 h 1972800"/>
              <a:gd name="connsiteX279" fmla="*/ 8036152 w 11362354"/>
              <a:gd name="connsiteY279" fmla="*/ 795531 h 1972800"/>
              <a:gd name="connsiteX280" fmla="*/ 7193139 w 11362354"/>
              <a:gd name="connsiteY280" fmla="*/ 795531 h 1972800"/>
              <a:gd name="connsiteX281" fmla="*/ 6188669 w 11362354"/>
              <a:gd name="connsiteY281" fmla="*/ 709293 h 1972800"/>
              <a:gd name="connsiteX282" fmla="*/ 6674501 w 11362354"/>
              <a:gd name="connsiteY282" fmla="*/ 709293 h 1972800"/>
              <a:gd name="connsiteX283" fmla="*/ 6674501 w 11362354"/>
              <a:gd name="connsiteY283" fmla="*/ 714671 h 1972800"/>
              <a:gd name="connsiteX284" fmla="*/ 7056268 w 11362354"/>
              <a:gd name="connsiteY284" fmla="*/ 714671 h 1972800"/>
              <a:gd name="connsiteX285" fmla="*/ 7056268 w 11362354"/>
              <a:gd name="connsiteY285" fmla="*/ 795531 h 1972800"/>
              <a:gd name="connsiteX286" fmla="*/ 6188669 w 11362354"/>
              <a:gd name="connsiteY286" fmla="*/ 795531 h 1972800"/>
              <a:gd name="connsiteX287" fmla="*/ 5574793 w 11362354"/>
              <a:gd name="connsiteY287" fmla="*/ 709293 h 1972800"/>
              <a:gd name="connsiteX288" fmla="*/ 6073294 w 11362354"/>
              <a:gd name="connsiteY288" fmla="*/ 709293 h 1972800"/>
              <a:gd name="connsiteX289" fmla="*/ 6073294 w 11362354"/>
              <a:gd name="connsiteY289" fmla="*/ 795531 h 1972800"/>
              <a:gd name="connsiteX290" fmla="*/ 5574793 w 11362354"/>
              <a:gd name="connsiteY290" fmla="*/ 795531 h 1972800"/>
              <a:gd name="connsiteX291" fmla="*/ 4792811 w 11362354"/>
              <a:gd name="connsiteY291" fmla="*/ 709293 h 1972800"/>
              <a:gd name="connsiteX292" fmla="*/ 5291307 w 11362354"/>
              <a:gd name="connsiteY292" fmla="*/ 709293 h 1972800"/>
              <a:gd name="connsiteX293" fmla="*/ 5291307 w 11362354"/>
              <a:gd name="connsiteY293" fmla="*/ 795531 h 1972800"/>
              <a:gd name="connsiteX294" fmla="*/ 4792811 w 11362354"/>
              <a:gd name="connsiteY294" fmla="*/ 795531 h 1972800"/>
              <a:gd name="connsiteX295" fmla="*/ 2285298 w 11362354"/>
              <a:gd name="connsiteY295" fmla="*/ 709293 h 1972800"/>
              <a:gd name="connsiteX296" fmla="*/ 2771132 w 11362354"/>
              <a:gd name="connsiteY296" fmla="*/ 709293 h 1972800"/>
              <a:gd name="connsiteX297" fmla="*/ 2771132 w 11362354"/>
              <a:gd name="connsiteY297" fmla="*/ 714671 h 1972800"/>
              <a:gd name="connsiteX298" fmla="*/ 3161500 w 11362354"/>
              <a:gd name="connsiteY298" fmla="*/ 714671 h 1972800"/>
              <a:gd name="connsiteX299" fmla="*/ 3161500 w 11362354"/>
              <a:gd name="connsiteY299" fmla="*/ 795531 h 1972800"/>
              <a:gd name="connsiteX300" fmla="*/ 2285298 w 11362354"/>
              <a:gd name="connsiteY300" fmla="*/ 795531 h 1972800"/>
              <a:gd name="connsiteX301" fmla="*/ 1709143 w 11362354"/>
              <a:gd name="connsiteY301" fmla="*/ 709293 h 1972800"/>
              <a:gd name="connsiteX302" fmla="*/ 2169670 w 11362354"/>
              <a:gd name="connsiteY302" fmla="*/ 709293 h 1972800"/>
              <a:gd name="connsiteX303" fmla="*/ 2145130 w 11362354"/>
              <a:gd name="connsiteY303" fmla="*/ 795531 h 1972800"/>
              <a:gd name="connsiteX304" fmla="*/ 1595923 w 11362354"/>
              <a:gd name="connsiteY304" fmla="*/ 795531 h 1972800"/>
              <a:gd name="connsiteX305" fmla="*/ 1709143 w 11362354"/>
              <a:gd name="connsiteY305" fmla="*/ 709293 h 1972800"/>
              <a:gd name="connsiteX306" fmla="*/ 985097 w 11362354"/>
              <a:gd name="connsiteY306" fmla="*/ 709293 h 1972800"/>
              <a:gd name="connsiteX307" fmla="*/ 1469893 w 11362354"/>
              <a:gd name="connsiteY307" fmla="*/ 709293 h 1972800"/>
              <a:gd name="connsiteX308" fmla="*/ 1469893 w 11362354"/>
              <a:gd name="connsiteY308" fmla="*/ 795531 h 1972800"/>
              <a:gd name="connsiteX309" fmla="*/ 985097 w 11362354"/>
              <a:gd name="connsiteY309" fmla="*/ 795531 h 1972800"/>
              <a:gd name="connsiteX310" fmla="*/ 0 w 11362354"/>
              <a:gd name="connsiteY310" fmla="*/ 709293 h 1972800"/>
              <a:gd name="connsiteX311" fmla="*/ 877145 w 11362354"/>
              <a:gd name="connsiteY311" fmla="*/ 709293 h 1972800"/>
              <a:gd name="connsiteX312" fmla="*/ 877145 w 11362354"/>
              <a:gd name="connsiteY312" fmla="*/ 795531 h 1972800"/>
              <a:gd name="connsiteX313" fmla="*/ 0 w 11362354"/>
              <a:gd name="connsiteY313" fmla="*/ 795531 h 1972800"/>
              <a:gd name="connsiteX314" fmla="*/ 4189251 w 11362354"/>
              <a:gd name="connsiteY314" fmla="*/ 709292 h 1972800"/>
              <a:gd name="connsiteX315" fmla="*/ 4662658 w 11362354"/>
              <a:gd name="connsiteY315" fmla="*/ 709292 h 1972800"/>
              <a:gd name="connsiteX316" fmla="*/ 4671191 w 11362354"/>
              <a:gd name="connsiteY316" fmla="*/ 795530 h 1972800"/>
              <a:gd name="connsiteX317" fmla="*/ 4197682 w 11362354"/>
              <a:gd name="connsiteY317" fmla="*/ 795530 h 1972800"/>
              <a:gd name="connsiteX318" fmla="*/ 4189251 w 11362354"/>
              <a:gd name="connsiteY318" fmla="*/ 709292 h 1972800"/>
              <a:gd name="connsiteX319" fmla="*/ 3302730 w 11362354"/>
              <a:gd name="connsiteY319" fmla="*/ 709292 h 1972800"/>
              <a:gd name="connsiteX320" fmla="*/ 3776138 w 11362354"/>
              <a:gd name="connsiteY320" fmla="*/ 709292 h 1972800"/>
              <a:gd name="connsiteX321" fmla="*/ 3767701 w 11362354"/>
              <a:gd name="connsiteY321" fmla="*/ 795530 h 1972800"/>
              <a:gd name="connsiteX322" fmla="*/ 3294197 w 11362354"/>
              <a:gd name="connsiteY322" fmla="*/ 795530 h 1972800"/>
              <a:gd name="connsiteX323" fmla="*/ 3302730 w 11362354"/>
              <a:gd name="connsiteY323" fmla="*/ 709292 h 1972800"/>
              <a:gd name="connsiteX324" fmla="*/ 10418948 w 11362354"/>
              <a:gd name="connsiteY324" fmla="*/ 565540 h 1972800"/>
              <a:gd name="connsiteX325" fmla="*/ 10949595 w 11362354"/>
              <a:gd name="connsiteY325" fmla="*/ 565540 h 1972800"/>
              <a:gd name="connsiteX326" fmla="*/ 10964075 w 11362354"/>
              <a:gd name="connsiteY326" fmla="*/ 577567 h 1972800"/>
              <a:gd name="connsiteX327" fmla="*/ 11026395 w 11362354"/>
              <a:gd name="connsiteY327" fmla="*/ 628529 h 1972800"/>
              <a:gd name="connsiteX328" fmla="*/ 10434083 w 11362354"/>
              <a:gd name="connsiteY328" fmla="*/ 628529 h 1972800"/>
              <a:gd name="connsiteX329" fmla="*/ 10418948 w 11362354"/>
              <a:gd name="connsiteY329" fmla="*/ 565540 h 1972800"/>
              <a:gd name="connsiteX330" fmla="*/ 9781432 w 11362354"/>
              <a:gd name="connsiteY330" fmla="*/ 564344 h 1972800"/>
              <a:gd name="connsiteX331" fmla="*/ 10286039 w 11362354"/>
              <a:gd name="connsiteY331" fmla="*/ 564344 h 1972800"/>
              <a:gd name="connsiteX332" fmla="*/ 10286039 w 11362354"/>
              <a:gd name="connsiteY332" fmla="*/ 627199 h 1972800"/>
              <a:gd name="connsiteX333" fmla="*/ 9781432 w 11362354"/>
              <a:gd name="connsiteY333" fmla="*/ 627199 h 1972800"/>
              <a:gd name="connsiteX334" fmla="*/ 8877431 w 11362354"/>
              <a:gd name="connsiteY334" fmla="*/ 564344 h 1972800"/>
              <a:gd name="connsiteX335" fmla="*/ 9382033 w 11362354"/>
              <a:gd name="connsiteY335" fmla="*/ 564344 h 1972800"/>
              <a:gd name="connsiteX336" fmla="*/ 9382033 w 11362354"/>
              <a:gd name="connsiteY336" fmla="*/ 627199 h 1972800"/>
              <a:gd name="connsiteX337" fmla="*/ 8877431 w 11362354"/>
              <a:gd name="connsiteY337" fmla="*/ 627199 h 1972800"/>
              <a:gd name="connsiteX338" fmla="*/ 8042875 w 11362354"/>
              <a:gd name="connsiteY338" fmla="*/ 564344 h 1972800"/>
              <a:gd name="connsiteX339" fmla="*/ 8501703 w 11362354"/>
              <a:gd name="connsiteY339" fmla="*/ 564344 h 1972800"/>
              <a:gd name="connsiteX340" fmla="*/ 8501703 w 11362354"/>
              <a:gd name="connsiteY340" fmla="*/ 627199 h 1972800"/>
              <a:gd name="connsiteX341" fmla="*/ 8042875 w 11362354"/>
              <a:gd name="connsiteY341" fmla="*/ 627199 h 1972800"/>
              <a:gd name="connsiteX342" fmla="*/ 7193139 w 11362354"/>
              <a:gd name="connsiteY342" fmla="*/ 564344 h 1972800"/>
              <a:gd name="connsiteX343" fmla="*/ 7929154 w 11362354"/>
              <a:gd name="connsiteY343" fmla="*/ 564344 h 1972800"/>
              <a:gd name="connsiteX344" fmla="*/ 7958244 w 11362354"/>
              <a:gd name="connsiteY344" fmla="*/ 627199 h 1972800"/>
              <a:gd name="connsiteX345" fmla="*/ 7193139 w 11362354"/>
              <a:gd name="connsiteY345" fmla="*/ 627199 h 1972800"/>
              <a:gd name="connsiteX346" fmla="*/ 6188669 w 11362354"/>
              <a:gd name="connsiteY346" fmla="*/ 564344 h 1972800"/>
              <a:gd name="connsiteX347" fmla="*/ 6674501 w 11362354"/>
              <a:gd name="connsiteY347" fmla="*/ 564344 h 1972800"/>
              <a:gd name="connsiteX348" fmla="*/ 6674501 w 11362354"/>
              <a:gd name="connsiteY348" fmla="*/ 627199 h 1972800"/>
              <a:gd name="connsiteX349" fmla="*/ 6188669 w 11362354"/>
              <a:gd name="connsiteY349" fmla="*/ 627199 h 1972800"/>
              <a:gd name="connsiteX350" fmla="*/ 5574793 w 11362354"/>
              <a:gd name="connsiteY350" fmla="*/ 564344 h 1972800"/>
              <a:gd name="connsiteX351" fmla="*/ 6073294 w 11362354"/>
              <a:gd name="connsiteY351" fmla="*/ 564344 h 1972800"/>
              <a:gd name="connsiteX352" fmla="*/ 6073294 w 11362354"/>
              <a:gd name="connsiteY352" fmla="*/ 627199 h 1972800"/>
              <a:gd name="connsiteX353" fmla="*/ 5574793 w 11362354"/>
              <a:gd name="connsiteY353" fmla="*/ 627199 h 1972800"/>
              <a:gd name="connsiteX354" fmla="*/ 4792811 w 11362354"/>
              <a:gd name="connsiteY354" fmla="*/ 564344 h 1972800"/>
              <a:gd name="connsiteX355" fmla="*/ 5291307 w 11362354"/>
              <a:gd name="connsiteY355" fmla="*/ 564344 h 1972800"/>
              <a:gd name="connsiteX356" fmla="*/ 5291307 w 11362354"/>
              <a:gd name="connsiteY356" fmla="*/ 627199 h 1972800"/>
              <a:gd name="connsiteX357" fmla="*/ 4792811 w 11362354"/>
              <a:gd name="connsiteY357" fmla="*/ 627199 h 1972800"/>
              <a:gd name="connsiteX358" fmla="*/ 2285298 w 11362354"/>
              <a:gd name="connsiteY358" fmla="*/ 564344 h 1972800"/>
              <a:gd name="connsiteX359" fmla="*/ 2771132 w 11362354"/>
              <a:gd name="connsiteY359" fmla="*/ 564344 h 1972800"/>
              <a:gd name="connsiteX360" fmla="*/ 2771132 w 11362354"/>
              <a:gd name="connsiteY360" fmla="*/ 627199 h 1972800"/>
              <a:gd name="connsiteX361" fmla="*/ 2285298 w 11362354"/>
              <a:gd name="connsiteY361" fmla="*/ 627199 h 1972800"/>
              <a:gd name="connsiteX362" fmla="*/ 1743635 w 11362354"/>
              <a:gd name="connsiteY362" fmla="*/ 564344 h 1972800"/>
              <a:gd name="connsiteX363" fmla="*/ 2184512 w 11362354"/>
              <a:gd name="connsiteY363" fmla="*/ 564344 h 1972800"/>
              <a:gd name="connsiteX364" fmla="*/ 2184779 w 11362354"/>
              <a:gd name="connsiteY364" fmla="*/ 571975 h 1972800"/>
              <a:gd name="connsiteX365" fmla="*/ 2181588 w 11362354"/>
              <a:gd name="connsiteY365" fmla="*/ 627199 h 1972800"/>
              <a:gd name="connsiteX366" fmla="*/ 1742032 w 11362354"/>
              <a:gd name="connsiteY366" fmla="*/ 627199 h 1972800"/>
              <a:gd name="connsiteX367" fmla="*/ 1746020 w 11362354"/>
              <a:gd name="connsiteY367" fmla="*/ 587881 h 1972800"/>
              <a:gd name="connsiteX368" fmla="*/ 985097 w 11362354"/>
              <a:gd name="connsiteY368" fmla="*/ 564344 h 1972800"/>
              <a:gd name="connsiteX369" fmla="*/ 1469893 w 11362354"/>
              <a:gd name="connsiteY369" fmla="*/ 564344 h 1972800"/>
              <a:gd name="connsiteX370" fmla="*/ 1469893 w 11362354"/>
              <a:gd name="connsiteY370" fmla="*/ 627199 h 1972800"/>
              <a:gd name="connsiteX371" fmla="*/ 985097 w 11362354"/>
              <a:gd name="connsiteY371" fmla="*/ 627199 h 1972800"/>
              <a:gd name="connsiteX372" fmla="*/ 0 w 11362354"/>
              <a:gd name="connsiteY372" fmla="*/ 564344 h 1972800"/>
              <a:gd name="connsiteX373" fmla="*/ 505721 w 11362354"/>
              <a:gd name="connsiteY373" fmla="*/ 564344 h 1972800"/>
              <a:gd name="connsiteX374" fmla="*/ 505721 w 11362354"/>
              <a:gd name="connsiteY374" fmla="*/ 627199 h 1972800"/>
              <a:gd name="connsiteX375" fmla="*/ 0 w 11362354"/>
              <a:gd name="connsiteY375" fmla="*/ 627199 h 1972800"/>
              <a:gd name="connsiteX376" fmla="*/ 4156173 w 11362354"/>
              <a:gd name="connsiteY376" fmla="*/ 564343 h 1972800"/>
              <a:gd name="connsiteX377" fmla="*/ 4635244 w 11362354"/>
              <a:gd name="connsiteY377" fmla="*/ 564343 h 1972800"/>
              <a:gd name="connsiteX378" fmla="*/ 4649285 w 11362354"/>
              <a:gd name="connsiteY378" fmla="*/ 627198 h 1972800"/>
              <a:gd name="connsiteX379" fmla="*/ 4173561 w 11362354"/>
              <a:gd name="connsiteY379" fmla="*/ 627198 h 1972800"/>
              <a:gd name="connsiteX380" fmla="*/ 4156173 w 11362354"/>
              <a:gd name="connsiteY380" fmla="*/ 564343 h 1972800"/>
              <a:gd name="connsiteX381" fmla="*/ 3330140 w 11362354"/>
              <a:gd name="connsiteY381" fmla="*/ 564343 h 1972800"/>
              <a:gd name="connsiteX382" fmla="*/ 3809216 w 11362354"/>
              <a:gd name="connsiteY382" fmla="*/ 564343 h 1972800"/>
              <a:gd name="connsiteX383" fmla="*/ 3791828 w 11362354"/>
              <a:gd name="connsiteY383" fmla="*/ 627198 h 1972800"/>
              <a:gd name="connsiteX384" fmla="*/ 3316108 w 11362354"/>
              <a:gd name="connsiteY384" fmla="*/ 627198 h 1972800"/>
              <a:gd name="connsiteX385" fmla="*/ 3330140 w 11362354"/>
              <a:gd name="connsiteY385" fmla="*/ 564343 h 1972800"/>
              <a:gd name="connsiteX386" fmla="*/ 11305691 w 11362354"/>
              <a:gd name="connsiteY386" fmla="*/ 441367 h 1972800"/>
              <a:gd name="connsiteX387" fmla="*/ 11306110 w 11362354"/>
              <a:gd name="connsiteY387" fmla="*/ 441367 h 1972800"/>
              <a:gd name="connsiteX388" fmla="*/ 11306110 w 11362354"/>
              <a:gd name="connsiteY388" fmla="*/ 441726 h 1972800"/>
              <a:gd name="connsiteX389" fmla="*/ 10419150 w 11362354"/>
              <a:gd name="connsiteY389" fmla="*/ 441367 h 1972800"/>
              <a:gd name="connsiteX390" fmla="*/ 10893359 w 11362354"/>
              <a:gd name="connsiteY390" fmla="*/ 441367 h 1972800"/>
              <a:gd name="connsiteX391" fmla="*/ 10894757 w 11362354"/>
              <a:gd name="connsiteY391" fmla="*/ 483273 h 1972800"/>
              <a:gd name="connsiteX392" fmla="*/ 10419058 w 11362354"/>
              <a:gd name="connsiteY392" fmla="*/ 483273 h 1972800"/>
              <a:gd name="connsiteX393" fmla="*/ 10417854 w 11362354"/>
              <a:gd name="connsiteY393" fmla="*/ 463084 h 1972800"/>
              <a:gd name="connsiteX394" fmla="*/ 9781432 w 11362354"/>
              <a:gd name="connsiteY394" fmla="*/ 440432 h 1972800"/>
              <a:gd name="connsiteX395" fmla="*/ 10286039 w 11362354"/>
              <a:gd name="connsiteY395" fmla="*/ 440432 h 1972800"/>
              <a:gd name="connsiteX396" fmla="*/ 10286039 w 11362354"/>
              <a:gd name="connsiteY396" fmla="*/ 482250 h 1972800"/>
              <a:gd name="connsiteX397" fmla="*/ 9781432 w 11362354"/>
              <a:gd name="connsiteY397" fmla="*/ 482250 h 1972800"/>
              <a:gd name="connsiteX398" fmla="*/ 8877431 w 11362354"/>
              <a:gd name="connsiteY398" fmla="*/ 440432 h 1972800"/>
              <a:gd name="connsiteX399" fmla="*/ 9382033 w 11362354"/>
              <a:gd name="connsiteY399" fmla="*/ 440432 h 1972800"/>
              <a:gd name="connsiteX400" fmla="*/ 9382033 w 11362354"/>
              <a:gd name="connsiteY400" fmla="*/ 482250 h 1972800"/>
              <a:gd name="connsiteX401" fmla="*/ 8877431 w 11362354"/>
              <a:gd name="connsiteY401" fmla="*/ 482250 h 1972800"/>
              <a:gd name="connsiteX402" fmla="*/ 8042875 w 11362354"/>
              <a:gd name="connsiteY402" fmla="*/ 440432 h 1972800"/>
              <a:gd name="connsiteX403" fmla="*/ 8501703 w 11362354"/>
              <a:gd name="connsiteY403" fmla="*/ 440432 h 1972800"/>
              <a:gd name="connsiteX404" fmla="*/ 8501703 w 11362354"/>
              <a:gd name="connsiteY404" fmla="*/ 482250 h 1972800"/>
              <a:gd name="connsiteX405" fmla="*/ 8042875 w 11362354"/>
              <a:gd name="connsiteY405" fmla="*/ 482250 h 1972800"/>
              <a:gd name="connsiteX406" fmla="*/ 7193139 w 11362354"/>
              <a:gd name="connsiteY406" fmla="*/ 440432 h 1972800"/>
              <a:gd name="connsiteX407" fmla="*/ 7871807 w 11362354"/>
              <a:gd name="connsiteY407" fmla="*/ 440432 h 1972800"/>
              <a:gd name="connsiteX408" fmla="*/ 7891162 w 11362354"/>
              <a:gd name="connsiteY408" fmla="*/ 482250 h 1972800"/>
              <a:gd name="connsiteX409" fmla="*/ 7193139 w 11362354"/>
              <a:gd name="connsiteY409" fmla="*/ 482250 h 1972800"/>
              <a:gd name="connsiteX410" fmla="*/ 6188669 w 11362354"/>
              <a:gd name="connsiteY410" fmla="*/ 440432 h 1972800"/>
              <a:gd name="connsiteX411" fmla="*/ 6674501 w 11362354"/>
              <a:gd name="connsiteY411" fmla="*/ 440432 h 1972800"/>
              <a:gd name="connsiteX412" fmla="*/ 6674501 w 11362354"/>
              <a:gd name="connsiteY412" fmla="*/ 482250 h 1972800"/>
              <a:gd name="connsiteX413" fmla="*/ 6188669 w 11362354"/>
              <a:gd name="connsiteY413" fmla="*/ 482250 h 1972800"/>
              <a:gd name="connsiteX414" fmla="*/ 5574793 w 11362354"/>
              <a:gd name="connsiteY414" fmla="*/ 440432 h 1972800"/>
              <a:gd name="connsiteX415" fmla="*/ 6073294 w 11362354"/>
              <a:gd name="connsiteY415" fmla="*/ 440432 h 1972800"/>
              <a:gd name="connsiteX416" fmla="*/ 6073294 w 11362354"/>
              <a:gd name="connsiteY416" fmla="*/ 482250 h 1972800"/>
              <a:gd name="connsiteX417" fmla="*/ 5574793 w 11362354"/>
              <a:gd name="connsiteY417" fmla="*/ 482250 h 1972800"/>
              <a:gd name="connsiteX418" fmla="*/ 4792811 w 11362354"/>
              <a:gd name="connsiteY418" fmla="*/ 440432 h 1972800"/>
              <a:gd name="connsiteX419" fmla="*/ 5291307 w 11362354"/>
              <a:gd name="connsiteY419" fmla="*/ 440432 h 1972800"/>
              <a:gd name="connsiteX420" fmla="*/ 5291307 w 11362354"/>
              <a:gd name="connsiteY420" fmla="*/ 482250 h 1972800"/>
              <a:gd name="connsiteX421" fmla="*/ 4792811 w 11362354"/>
              <a:gd name="connsiteY421" fmla="*/ 482250 h 1972800"/>
              <a:gd name="connsiteX422" fmla="*/ 2285298 w 11362354"/>
              <a:gd name="connsiteY422" fmla="*/ 440432 h 1972800"/>
              <a:gd name="connsiteX423" fmla="*/ 2771132 w 11362354"/>
              <a:gd name="connsiteY423" fmla="*/ 440432 h 1972800"/>
              <a:gd name="connsiteX424" fmla="*/ 2771132 w 11362354"/>
              <a:gd name="connsiteY424" fmla="*/ 482250 h 1972800"/>
              <a:gd name="connsiteX425" fmla="*/ 2285298 w 11362354"/>
              <a:gd name="connsiteY425" fmla="*/ 482250 h 1972800"/>
              <a:gd name="connsiteX426" fmla="*/ 1688066 w 11362354"/>
              <a:gd name="connsiteY426" fmla="*/ 440432 h 1972800"/>
              <a:gd name="connsiteX427" fmla="*/ 2171374 w 11362354"/>
              <a:gd name="connsiteY427" fmla="*/ 440432 h 1972800"/>
              <a:gd name="connsiteX428" fmla="*/ 2178605 w 11362354"/>
              <a:gd name="connsiteY428" fmla="*/ 482250 h 1972800"/>
              <a:gd name="connsiteX429" fmla="*/ 1717768 w 11362354"/>
              <a:gd name="connsiteY429" fmla="*/ 482250 h 1972800"/>
              <a:gd name="connsiteX430" fmla="*/ 1688066 w 11362354"/>
              <a:gd name="connsiteY430" fmla="*/ 440432 h 1972800"/>
              <a:gd name="connsiteX431" fmla="*/ 985097 w 11362354"/>
              <a:gd name="connsiteY431" fmla="*/ 440432 h 1972800"/>
              <a:gd name="connsiteX432" fmla="*/ 1469893 w 11362354"/>
              <a:gd name="connsiteY432" fmla="*/ 440432 h 1972800"/>
              <a:gd name="connsiteX433" fmla="*/ 1469893 w 11362354"/>
              <a:gd name="connsiteY433" fmla="*/ 482250 h 1972800"/>
              <a:gd name="connsiteX434" fmla="*/ 985097 w 11362354"/>
              <a:gd name="connsiteY434" fmla="*/ 482250 h 1972800"/>
              <a:gd name="connsiteX435" fmla="*/ 0 w 11362354"/>
              <a:gd name="connsiteY435" fmla="*/ 440432 h 1972800"/>
              <a:gd name="connsiteX436" fmla="*/ 505721 w 11362354"/>
              <a:gd name="connsiteY436" fmla="*/ 440432 h 1972800"/>
              <a:gd name="connsiteX437" fmla="*/ 505721 w 11362354"/>
              <a:gd name="connsiteY437" fmla="*/ 482250 h 1972800"/>
              <a:gd name="connsiteX438" fmla="*/ 0 w 11362354"/>
              <a:gd name="connsiteY438" fmla="*/ 482250 h 1972800"/>
              <a:gd name="connsiteX439" fmla="*/ 4093268 w 11362354"/>
              <a:gd name="connsiteY439" fmla="*/ 440431 h 1972800"/>
              <a:gd name="connsiteX440" fmla="*/ 4597023 w 11362354"/>
              <a:gd name="connsiteY440" fmla="*/ 440431 h 1972800"/>
              <a:gd name="connsiteX441" fmla="*/ 4611768 w 11362354"/>
              <a:gd name="connsiteY441" fmla="*/ 482249 h 1972800"/>
              <a:gd name="connsiteX442" fmla="*/ 4120709 w 11362354"/>
              <a:gd name="connsiteY442" fmla="*/ 482249 h 1972800"/>
              <a:gd name="connsiteX443" fmla="*/ 4093268 w 11362354"/>
              <a:gd name="connsiteY443" fmla="*/ 440431 h 1972800"/>
              <a:gd name="connsiteX444" fmla="*/ 3368371 w 11362354"/>
              <a:gd name="connsiteY444" fmla="*/ 440431 h 1972800"/>
              <a:gd name="connsiteX445" fmla="*/ 3872116 w 11362354"/>
              <a:gd name="connsiteY445" fmla="*/ 440431 h 1972800"/>
              <a:gd name="connsiteX446" fmla="*/ 3844680 w 11362354"/>
              <a:gd name="connsiteY446" fmla="*/ 482249 h 1972800"/>
              <a:gd name="connsiteX447" fmla="*/ 3353616 w 11362354"/>
              <a:gd name="connsiteY447" fmla="*/ 482249 h 1972800"/>
              <a:gd name="connsiteX448" fmla="*/ 3368371 w 11362354"/>
              <a:gd name="connsiteY448" fmla="*/ 440431 h 1972800"/>
              <a:gd name="connsiteX449" fmla="*/ 11223979 w 11362354"/>
              <a:gd name="connsiteY449" fmla="*/ 437563 h 1972800"/>
              <a:gd name="connsiteX450" fmla="*/ 11304274 w 11362354"/>
              <a:gd name="connsiteY450" fmla="*/ 437563 h 1972800"/>
              <a:gd name="connsiteX451" fmla="*/ 11304274 w 11362354"/>
              <a:gd name="connsiteY451" fmla="*/ 487440 h 1972800"/>
              <a:gd name="connsiteX452" fmla="*/ 11274504 w 11362354"/>
              <a:gd name="connsiteY452" fmla="*/ 487440 h 1972800"/>
              <a:gd name="connsiteX453" fmla="*/ 10437485 w 11362354"/>
              <a:gd name="connsiteY453" fmla="*/ 312620 h 1972800"/>
              <a:gd name="connsiteX454" fmla="*/ 11305204 w 11362354"/>
              <a:gd name="connsiteY454" fmla="*/ 312620 h 1972800"/>
              <a:gd name="connsiteX455" fmla="*/ 11305204 w 11362354"/>
              <a:gd name="connsiteY455" fmla="*/ 323517 h 1972800"/>
              <a:gd name="connsiteX456" fmla="*/ 11306110 w 11362354"/>
              <a:gd name="connsiteY456" fmla="*/ 323517 h 1972800"/>
              <a:gd name="connsiteX457" fmla="*/ 11306110 w 11362354"/>
              <a:gd name="connsiteY457" fmla="*/ 351547 h 1972800"/>
              <a:gd name="connsiteX458" fmla="*/ 11306110 w 11362354"/>
              <a:gd name="connsiteY458" fmla="*/ 359098 h 1972800"/>
              <a:gd name="connsiteX459" fmla="*/ 11305204 w 11362354"/>
              <a:gd name="connsiteY459" fmla="*/ 359098 h 1972800"/>
              <a:gd name="connsiteX460" fmla="*/ 11305204 w 11362354"/>
              <a:gd name="connsiteY460" fmla="*/ 363528 h 1972800"/>
              <a:gd name="connsiteX461" fmla="*/ 10423824 w 11362354"/>
              <a:gd name="connsiteY461" fmla="*/ 363528 h 1972800"/>
              <a:gd name="connsiteX462" fmla="*/ 10429797 w 11362354"/>
              <a:gd name="connsiteY462" fmla="*/ 336441 h 1972800"/>
              <a:gd name="connsiteX463" fmla="*/ 9781432 w 11362354"/>
              <a:gd name="connsiteY463" fmla="*/ 312620 h 1972800"/>
              <a:gd name="connsiteX464" fmla="*/ 10286039 w 11362354"/>
              <a:gd name="connsiteY464" fmla="*/ 312620 h 1972800"/>
              <a:gd name="connsiteX465" fmla="*/ 10286039 w 11362354"/>
              <a:gd name="connsiteY465" fmla="*/ 322833 h 1972800"/>
              <a:gd name="connsiteX466" fmla="*/ 10286039 w 11362354"/>
              <a:gd name="connsiteY466" fmla="*/ 358338 h 1972800"/>
              <a:gd name="connsiteX467" fmla="*/ 10286039 w 11362354"/>
              <a:gd name="connsiteY467" fmla="*/ 358339 h 1972800"/>
              <a:gd name="connsiteX468" fmla="*/ 9781432 w 11362354"/>
              <a:gd name="connsiteY468" fmla="*/ 358339 h 1972800"/>
              <a:gd name="connsiteX469" fmla="*/ 9781432 w 11362354"/>
              <a:gd name="connsiteY469" fmla="*/ 358338 h 1972800"/>
              <a:gd name="connsiteX470" fmla="*/ 9781432 w 11362354"/>
              <a:gd name="connsiteY470" fmla="*/ 322833 h 1972800"/>
              <a:gd name="connsiteX471" fmla="*/ 8611213 w 11362354"/>
              <a:gd name="connsiteY471" fmla="*/ 312620 h 1972800"/>
              <a:gd name="connsiteX472" fmla="*/ 9666891 w 11362354"/>
              <a:gd name="connsiteY472" fmla="*/ 312620 h 1972800"/>
              <a:gd name="connsiteX473" fmla="*/ 9666891 w 11362354"/>
              <a:gd name="connsiteY473" fmla="*/ 322833 h 1972800"/>
              <a:gd name="connsiteX474" fmla="*/ 9668568 w 11362354"/>
              <a:gd name="connsiteY474" fmla="*/ 322833 h 1972800"/>
              <a:gd name="connsiteX475" fmla="*/ 9668568 w 11362354"/>
              <a:gd name="connsiteY475" fmla="*/ 358338 h 1972800"/>
              <a:gd name="connsiteX476" fmla="*/ 9666891 w 11362354"/>
              <a:gd name="connsiteY476" fmla="*/ 358338 h 1972800"/>
              <a:gd name="connsiteX477" fmla="*/ 9666891 w 11362354"/>
              <a:gd name="connsiteY477" fmla="*/ 358339 h 1972800"/>
              <a:gd name="connsiteX478" fmla="*/ 8611213 w 11362354"/>
              <a:gd name="connsiteY478" fmla="*/ 358339 h 1972800"/>
              <a:gd name="connsiteX479" fmla="*/ 8037009 w 11362354"/>
              <a:gd name="connsiteY479" fmla="*/ 312620 h 1972800"/>
              <a:gd name="connsiteX480" fmla="*/ 8500026 w 11362354"/>
              <a:gd name="connsiteY480" fmla="*/ 312620 h 1972800"/>
              <a:gd name="connsiteX481" fmla="*/ 8500026 w 11362354"/>
              <a:gd name="connsiteY481" fmla="*/ 322833 h 1972800"/>
              <a:gd name="connsiteX482" fmla="*/ 8501703 w 11362354"/>
              <a:gd name="connsiteY482" fmla="*/ 322833 h 1972800"/>
              <a:gd name="connsiteX483" fmla="*/ 8501703 w 11362354"/>
              <a:gd name="connsiteY483" fmla="*/ 358338 h 1972800"/>
              <a:gd name="connsiteX484" fmla="*/ 8500026 w 11362354"/>
              <a:gd name="connsiteY484" fmla="*/ 358338 h 1972800"/>
              <a:gd name="connsiteX485" fmla="*/ 8500026 w 11362354"/>
              <a:gd name="connsiteY485" fmla="*/ 358339 h 1972800"/>
              <a:gd name="connsiteX486" fmla="*/ 8037009 w 11362354"/>
              <a:gd name="connsiteY486" fmla="*/ 358339 h 1972800"/>
              <a:gd name="connsiteX487" fmla="*/ 7193139 w 11362354"/>
              <a:gd name="connsiteY487" fmla="*/ 312620 h 1972800"/>
              <a:gd name="connsiteX488" fmla="*/ 7812777 w 11362354"/>
              <a:gd name="connsiteY488" fmla="*/ 312620 h 1972800"/>
              <a:gd name="connsiteX489" fmla="*/ 7833342 w 11362354"/>
              <a:gd name="connsiteY489" fmla="*/ 357178 h 1972800"/>
              <a:gd name="connsiteX490" fmla="*/ 7833342 w 11362354"/>
              <a:gd name="connsiteY490" fmla="*/ 357314 h 1972800"/>
              <a:gd name="connsiteX491" fmla="*/ 7833816 w 11362354"/>
              <a:gd name="connsiteY491" fmla="*/ 358338 h 1972800"/>
              <a:gd name="connsiteX492" fmla="*/ 7833342 w 11362354"/>
              <a:gd name="connsiteY492" fmla="*/ 358338 h 1972800"/>
              <a:gd name="connsiteX493" fmla="*/ 7833342 w 11362354"/>
              <a:gd name="connsiteY493" fmla="*/ 358339 h 1972800"/>
              <a:gd name="connsiteX494" fmla="*/ 7193139 w 11362354"/>
              <a:gd name="connsiteY494" fmla="*/ 358339 h 1972800"/>
              <a:gd name="connsiteX495" fmla="*/ 7193139 w 11362354"/>
              <a:gd name="connsiteY495" fmla="*/ 358338 h 1972800"/>
              <a:gd name="connsiteX496" fmla="*/ 7193139 w 11362354"/>
              <a:gd name="connsiteY496" fmla="*/ 322833 h 1972800"/>
              <a:gd name="connsiteX497" fmla="*/ 6184479 w 11362354"/>
              <a:gd name="connsiteY497" fmla="*/ 312620 h 1972800"/>
              <a:gd name="connsiteX498" fmla="*/ 7080274 w 11362354"/>
              <a:gd name="connsiteY498" fmla="*/ 312620 h 1972800"/>
              <a:gd name="connsiteX499" fmla="*/ 7080274 w 11362354"/>
              <a:gd name="connsiteY499" fmla="*/ 322833 h 1972800"/>
              <a:gd name="connsiteX500" fmla="*/ 7080275 w 11362354"/>
              <a:gd name="connsiteY500" fmla="*/ 322833 h 1972800"/>
              <a:gd name="connsiteX501" fmla="*/ 7080275 w 11362354"/>
              <a:gd name="connsiteY501" fmla="*/ 358338 h 1972800"/>
              <a:gd name="connsiteX502" fmla="*/ 7080274 w 11362354"/>
              <a:gd name="connsiteY502" fmla="*/ 358338 h 1972800"/>
              <a:gd name="connsiteX503" fmla="*/ 7080274 w 11362354"/>
              <a:gd name="connsiteY503" fmla="*/ 358339 h 1972800"/>
              <a:gd name="connsiteX504" fmla="*/ 6184479 w 11362354"/>
              <a:gd name="connsiteY504" fmla="*/ 358339 h 1972800"/>
              <a:gd name="connsiteX505" fmla="*/ 5574793 w 11362354"/>
              <a:gd name="connsiteY505" fmla="*/ 312620 h 1972800"/>
              <a:gd name="connsiteX506" fmla="*/ 6073294 w 11362354"/>
              <a:gd name="connsiteY506" fmla="*/ 312620 h 1972800"/>
              <a:gd name="connsiteX507" fmla="*/ 6073294 w 11362354"/>
              <a:gd name="connsiteY507" fmla="*/ 322833 h 1972800"/>
              <a:gd name="connsiteX508" fmla="*/ 6073294 w 11362354"/>
              <a:gd name="connsiteY508" fmla="*/ 358338 h 1972800"/>
              <a:gd name="connsiteX509" fmla="*/ 6073294 w 11362354"/>
              <a:gd name="connsiteY509" fmla="*/ 358339 h 1972800"/>
              <a:gd name="connsiteX510" fmla="*/ 5574793 w 11362354"/>
              <a:gd name="connsiteY510" fmla="*/ 358339 h 1972800"/>
              <a:gd name="connsiteX511" fmla="*/ 5574793 w 11362354"/>
              <a:gd name="connsiteY511" fmla="*/ 358338 h 1972800"/>
              <a:gd name="connsiteX512" fmla="*/ 5574793 w 11362354"/>
              <a:gd name="connsiteY512" fmla="*/ 322833 h 1972800"/>
              <a:gd name="connsiteX513" fmla="*/ 4792811 w 11362354"/>
              <a:gd name="connsiteY513" fmla="*/ 312620 h 1972800"/>
              <a:gd name="connsiteX514" fmla="*/ 5291307 w 11362354"/>
              <a:gd name="connsiteY514" fmla="*/ 312620 h 1972800"/>
              <a:gd name="connsiteX515" fmla="*/ 5291307 w 11362354"/>
              <a:gd name="connsiteY515" fmla="*/ 322833 h 1972800"/>
              <a:gd name="connsiteX516" fmla="*/ 5291307 w 11362354"/>
              <a:gd name="connsiteY516" fmla="*/ 358338 h 1972800"/>
              <a:gd name="connsiteX517" fmla="*/ 5291307 w 11362354"/>
              <a:gd name="connsiteY517" fmla="*/ 358339 h 1972800"/>
              <a:gd name="connsiteX518" fmla="*/ 4792811 w 11362354"/>
              <a:gd name="connsiteY518" fmla="*/ 358339 h 1972800"/>
              <a:gd name="connsiteX519" fmla="*/ 4792811 w 11362354"/>
              <a:gd name="connsiteY519" fmla="*/ 358338 h 1972800"/>
              <a:gd name="connsiteX520" fmla="*/ 4792811 w 11362354"/>
              <a:gd name="connsiteY520" fmla="*/ 322833 h 1972800"/>
              <a:gd name="connsiteX521" fmla="*/ 2285298 w 11362354"/>
              <a:gd name="connsiteY521" fmla="*/ 312620 h 1972800"/>
              <a:gd name="connsiteX522" fmla="*/ 3183254 w 11362354"/>
              <a:gd name="connsiteY522" fmla="*/ 312620 h 1972800"/>
              <a:gd name="connsiteX523" fmla="*/ 3183254 w 11362354"/>
              <a:gd name="connsiteY523" fmla="*/ 322833 h 1972800"/>
              <a:gd name="connsiteX524" fmla="*/ 3183254 w 11362354"/>
              <a:gd name="connsiteY524" fmla="*/ 358338 h 1972800"/>
              <a:gd name="connsiteX525" fmla="*/ 3183254 w 11362354"/>
              <a:gd name="connsiteY525" fmla="*/ 358339 h 1972800"/>
              <a:gd name="connsiteX526" fmla="*/ 2285298 w 11362354"/>
              <a:gd name="connsiteY526" fmla="*/ 358339 h 1972800"/>
              <a:gd name="connsiteX527" fmla="*/ 2285298 w 11362354"/>
              <a:gd name="connsiteY527" fmla="*/ 358338 h 1972800"/>
              <a:gd name="connsiteX528" fmla="*/ 2285298 w 11362354"/>
              <a:gd name="connsiteY528" fmla="*/ 322833 h 1972800"/>
              <a:gd name="connsiteX529" fmla="*/ 985097 w 11362354"/>
              <a:gd name="connsiteY529" fmla="*/ 312620 h 1972800"/>
              <a:gd name="connsiteX530" fmla="*/ 2135110 w 11362354"/>
              <a:gd name="connsiteY530" fmla="*/ 312620 h 1972800"/>
              <a:gd name="connsiteX531" fmla="*/ 2148730 w 11362354"/>
              <a:gd name="connsiteY531" fmla="*/ 358335 h 1972800"/>
              <a:gd name="connsiteX532" fmla="*/ 2148731 w 11362354"/>
              <a:gd name="connsiteY532" fmla="*/ 358338 h 1972800"/>
              <a:gd name="connsiteX533" fmla="*/ 2148731 w 11362354"/>
              <a:gd name="connsiteY533" fmla="*/ 358339 h 1972800"/>
              <a:gd name="connsiteX534" fmla="*/ 985097 w 11362354"/>
              <a:gd name="connsiteY534" fmla="*/ 358339 h 1972800"/>
              <a:gd name="connsiteX535" fmla="*/ 985097 w 11362354"/>
              <a:gd name="connsiteY535" fmla="*/ 358338 h 1972800"/>
              <a:gd name="connsiteX536" fmla="*/ 985097 w 11362354"/>
              <a:gd name="connsiteY536" fmla="*/ 322833 h 1972800"/>
              <a:gd name="connsiteX537" fmla="*/ 0 w 11362354"/>
              <a:gd name="connsiteY537" fmla="*/ 312620 h 1972800"/>
              <a:gd name="connsiteX538" fmla="*/ 877145 w 11362354"/>
              <a:gd name="connsiteY538" fmla="*/ 312620 h 1972800"/>
              <a:gd name="connsiteX539" fmla="*/ 877145 w 11362354"/>
              <a:gd name="connsiteY539" fmla="*/ 322833 h 1972800"/>
              <a:gd name="connsiteX540" fmla="*/ 877145 w 11362354"/>
              <a:gd name="connsiteY540" fmla="*/ 358338 h 1972800"/>
              <a:gd name="connsiteX541" fmla="*/ 877145 w 11362354"/>
              <a:gd name="connsiteY541" fmla="*/ 358339 h 1972800"/>
              <a:gd name="connsiteX542" fmla="*/ 0 w 11362354"/>
              <a:gd name="connsiteY542" fmla="*/ 358339 h 1972800"/>
              <a:gd name="connsiteX543" fmla="*/ 0 w 11362354"/>
              <a:gd name="connsiteY543" fmla="*/ 358338 h 1972800"/>
              <a:gd name="connsiteX544" fmla="*/ 0 w 11362354"/>
              <a:gd name="connsiteY544" fmla="*/ 322833 h 1972800"/>
              <a:gd name="connsiteX545" fmla="*/ 3426524 w 11362354"/>
              <a:gd name="connsiteY545" fmla="*/ 311140 h 1972800"/>
              <a:gd name="connsiteX546" fmla="*/ 4541246 w 11362354"/>
              <a:gd name="connsiteY546" fmla="*/ 311140 h 1972800"/>
              <a:gd name="connsiteX547" fmla="*/ 4565836 w 11362354"/>
              <a:gd name="connsiteY547" fmla="*/ 363528 h 1972800"/>
              <a:gd name="connsiteX548" fmla="*/ 3720591 w 11362354"/>
              <a:gd name="connsiteY548" fmla="*/ 363528 h 1972800"/>
              <a:gd name="connsiteX549" fmla="*/ 3720591 w 11362354"/>
              <a:gd name="connsiteY549" fmla="*/ 361147 h 1972800"/>
              <a:gd name="connsiteX550" fmla="*/ 3403052 w 11362354"/>
              <a:gd name="connsiteY550" fmla="*/ 361147 h 1972800"/>
              <a:gd name="connsiteX551" fmla="*/ 10479636 w 11362354"/>
              <a:gd name="connsiteY551" fmla="*/ 204267 h 1972800"/>
              <a:gd name="connsiteX552" fmla="*/ 10671926 w 11362354"/>
              <a:gd name="connsiteY552" fmla="*/ 204267 h 1972800"/>
              <a:gd name="connsiteX553" fmla="*/ 11306110 w 11362354"/>
              <a:gd name="connsiteY553" fmla="*/ 204267 h 1972800"/>
              <a:gd name="connsiteX554" fmla="*/ 11306110 w 11362354"/>
              <a:gd name="connsiteY554" fmla="*/ 241250 h 1972800"/>
              <a:gd name="connsiteX555" fmla="*/ 10671926 w 11362354"/>
              <a:gd name="connsiteY555" fmla="*/ 241250 h 1972800"/>
              <a:gd name="connsiteX556" fmla="*/ 10463420 w 11362354"/>
              <a:gd name="connsiteY556" fmla="*/ 241250 h 1972800"/>
              <a:gd name="connsiteX557" fmla="*/ 9781432 w 11362354"/>
              <a:gd name="connsiteY557" fmla="*/ 203834 h 1972800"/>
              <a:gd name="connsiteX558" fmla="*/ 10286039 w 11362354"/>
              <a:gd name="connsiteY558" fmla="*/ 203834 h 1972800"/>
              <a:gd name="connsiteX559" fmla="*/ 10286039 w 11362354"/>
              <a:gd name="connsiteY559" fmla="*/ 240739 h 1972800"/>
              <a:gd name="connsiteX560" fmla="*/ 9781432 w 11362354"/>
              <a:gd name="connsiteY560" fmla="*/ 240739 h 1972800"/>
              <a:gd name="connsiteX561" fmla="*/ 8612890 w 11362354"/>
              <a:gd name="connsiteY561" fmla="*/ 203834 h 1972800"/>
              <a:gd name="connsiteX562" fmla="*/ 9668568 w 11362354"/>
              <a:gd name="connsiteY562" fmla="*/ 203834 h 1972800"/>
              <a:gd name="connsiteX563" fmla="*/ 9668568 w 11362354"/>
              <a:gd name="connsiteY563" fmla="*/ 240739 h 1972800"/>
              <a:gd name="connsiteX564" fmla="*/ 8612890 w 11362354"/>
              <a:gd name="connsiteY564" fmla="*/ 240739 h 1972800"/>
              <a:gd name="connsiteX565" fmla="*/ 8042875 w 11362354"/>
              <a:gd name="connsiteY565" fmla="*/ 203834 h 1972800"/>
              <a:gd name="connsiteX566" fmla="*/ 8501703 w 11362354"/>
              <a:gd name="connsiteY566" fmla="*/ 203834 h 1972800"/>
              <a:gd name="connsiteX567" fmla="*/ 8501703 w 11362354"/>
              <a:gd name="connsiteY567" fmla="*/ 240739 h 1972800"/>
              <a:gd name="connsiteX568" fmla="*/ 8042875 w 11362354"/>
              <a:gd name="connsiteY568" fmla="*/ 240739 h 1972800"/>
              <a:gd name="connsiteX569" fmla="*/ 7193139 w 11362354"/>
              <a:gd name="connsiteY569" fmla="*/ 203834 h 1972800"/>
              <a:gd name="connsiteX570" fmla="*/ 7762309 w 11362354"/>
              <a:gd name="connsiteY570" fmla="*/ 203834 h 1972800"/>
              <a:gd name="connsiteX571" fmla="*/ 7779389 w 11362354"/>
              <a:gd name="connsiteY571" fmla="*/ 240739 h 1972800"/>
              <a:gd name="connsiteX572" fmla="*/ 7193139 w 11362354"/>
              <a:gd name="connsiteY572" fmla="*/ 240739 h 1972800"/>
              <a:gd name="connsiteX573" fmla="*/ 6188669 w 11362354"/>
              <a:gd name="connsiteY573" fmla="*/ 203834 h 1972800"/>
              <a:gd name="connsiteX574" fmla="*/ 7080275 w 11362354"/>
              <a:gd name="connsiteY574" fmla="*/ 203834 h 1972800"/>
              <a:gd name="connsiteX575" fmla="*/ 7080275 w 11362354"/>
              <a:gd name="connsiteY575" fmla="*/ 240739 h 1972800"/>
              <a:gd name="connsiteX576" fmla="*/ 6188669 w 11362354"/>
              <a:gd name="connsiteY576" fmla="*/ 240739 h 1972800"/>
              <a:gd name="connsiteX577" fmla="*/ 5574793 w 11362354"/>
              <a:gd name="connsiteY577" fmla="*/ 203834 h 1972800"/>
              <a:gd name="connsiteX578" fmla="*/ 6073294 w 11362354"/>
              <a:gd name="connsiteY578" fmla="*/ 203834 h 1972800"/>
              <a:gd name="connsiteX579" fmla="*/ 6073294 w 11362354"/>
              <a:gd name="connsiteY579" fmla="*/ 240739 h 1972800"/>
              <a:gd name="connsiteX580" fmla="*/ 5574793 w 11362354"/>
              <a:gd name="connsiteY580" fmla="*/ 240739 h 1972800"/>
              <a:gd name="connsiteX581" fmla="*/ 4792811 w 11362354"/>
              <a:gd name="connsiteY581" fmla="*/ 203834 h 1972800"/>
              <a:gd name="connsiteX582" fmla="*/ 5291307 w 11362354"/>
              <a:gd name="connsiteY582" fmla="*/ 203834 h 1972800"/>
              <a:gd name="connsiteX583" fmla="*/ 5291307 w 11362354"/>
              <a:gd name="connsiteY583" fmla="*/ 240739 h 1972800"/>
              <a:gd name="connsiteX584" fmla="*/ 4792811 w 11362354"/>
              <a:gd name="connsiteY584" fmla="*/ 240739 h 1972800"/>
              <a:gd name="connsiteX585" fmla="*/ 2285298 w 11362354"/>
              <a:gd name="connsiteY585" fmla="*/ 203834 h 1972800"/>
              <a:gd name="connsiteX586" fmla="*/ 3183254 w 11362354"/>
              <a:gd name="connsiteY586" fmla="*/ 203834 h 1972800"/>
              <a:gd name="connsiteX587" fmla="*/ 3183254 w 11362354"/>
              <a:gd name="connsiteY587" fmla="*/ 240739 h 1972800"/>
              <a:gd name="connsiteX588" fmla="*/ 2285298 w 11362354"/>
              <a:gd name="connsiteY588" fmla="*/ 240739 h 1972800"/>
              <a:gd name="connsiteX589" fmla="*/ 985097 w 11362354"/>
              <a:gd name="connsiteY589" fmla="*/ 203834 h 1972800"/>
              <a:gd name="connsiteX590" fmla="*/ 2069184 w 11362354"/>
              <a:gd name="connsiteY590" fmla="*/ 203834 h 1972800"/>
              <a:gd name="connsiteX591" fmla="*/ 2093941 w 11362354"/>
              <a:gd name="connsiteY591" fmla="*/ 240739 h 1972800"/>
              <a:gd name="connsiteX592" fmla="*/ 985097 w 11362354"/>
              <a:gd name="connsiteY592" fmla="*/ 240739 h 1972800"/>
              <a:gd name="connsiteX593" fmla="*/ 0 w 11362354"/>
              <a:gd name="connsiteY593" fmla="*/ 203834 h 1972800"/>
              <a:gd name="connsiteX594" fmla="*/ 877145 w 11362354"/>
              <a:gd name="connsiteY594" fmla="*/ 203834 h 1972800"/>
              <a:gd name="connsiteX595" fmla="*/ 877145 w 11362354"/>
              <a:gd name="connsiteY595" fmla="*/ 240739 h 1972800"/>
              <a:gd name="connsiteX596" fmla="*/ 0 w 11362354"/>
              <a:gd name="connsiteY596" fmla="*/ 240739 h 1972800"/>
              <a:gd name="connsiteX597" fmla="*/ 3491565 w 11362354"/>
              <a:gd name="connsiteY597" fmla="*/ 203833 h 1972800"/>
              <a:gd name="connsiteX598" fmla="*/ 4473824 w 11362354"/>
              <a:gd name="connsiteY598" fmla="*/ 203833 h 1972800"/>
              <a:gd name="connsiteX599" fmla="*/ 4499119 w 11362354"/>
              <a:gd name="connsiteY599" fmla="*/ 240738 h 1972800"/>
              <a:gd name="connsiteX600" fmla="*/ 3466269 w 11362354"/>
              <a:gd name="connsiteY600" fmla="*/ 240738 h 1972800"/>
              <a:gd name="connsiteX601" fmla="*/ 3491565 w 11362354"/>
              <a:gd name="connsiteY601" fmla="*/ 203833 h 1972800"/>
              <a:gd name="connsiteX602" fmla="*/ 10550205 w 11362354"/>
              <a:gd name="connsiteY602" fmla="*/ 96959 h 1972800"/>
              <a:gd name="connsiteX603" fmla="*/ 10671926 w 11362354"/>
              <a:gd name="connsiteY603" fmla="*/ 96959 h 1972800"/>
              <a:gd name="connsiteX604" fmla="*/ 11306110 w 11362354"/>
              <a:gd name="connsiteY604" fmla="*/ 96959 h 1972800"/>
              <a:gd name="connsiteX605" fmla="*/ 11306110 w 11362354"/>
              <a:gd name="connsiteY605" fmla="*/ 121993 h 1972800"/>
              <a:gd name="connsiteX606" fmla="*/ 10671926 w 11362354"/>
              <a:gd name="connsiteY606" fmla="*/ 121993 h 1972800"/>
              <a:gd name="connsiteX607" fmla="*/ 10531544 w 11362354"/>
              <a:gd name="connsiteY607" fmla="*/ 121993 h 1972800"/>
              <a:gd name="connsiteX608" fmla="*/ 9781432 w 11362354"/>
              <a:gd name="connsiteY608" fmla="*/ 96753 h 1972800"/>
              <a:gd name="connsiteX609" fmla="*/ 10286039 w 11362354"/>
              <a:gd name="connsiteY609" fmla="*/ 96753 h 1972800"/>
              <a:gd name="connsiteX610" fmla="*/ 10286039 w 11362354"/>
              <a:gd name="connsiteY610" fmla="*/ 121735 h 1972800"/>
              <a:gd name="connsiteX611" fmla="*/ 9781432 w 11362354"/>
              <a:gd name="connsiteY611" fmla="*/ 121735 h 1972800"/>
              <a:gd name="connsiteX612" fmla="*/ 8612890 w 11362354"/>
              <a:gd name="connsiteY612" fmla="*/ 96753 h 1972800"/>
              <a:gd name="connsiteX613" fmla="*/ 9668568 w 11362354"/>
              <a:gd name="connsiteY613" fmla="*/ 96753 h 1972800"/>
              <a:gd name="connsiteX614" fmla="*/ 9668568 w 11362354"/>
              <a:gd name="connsiteY614" fmla="*/ 121735 h 1972800"/>
              <a:gd name="connsiteX615" fmla="*/ 8612890 w 11362354"/>
              <a:gd name="connsiteY615" fmla="*/ 121735 h 1972800"/>
              <a:gd name="connsiteX616" fmla="*/ 8042875 w 11362354"/>
              <a:gd name="connsiteY616" fmla="*/ 96753 h 1972800"/>
              <a:gd name="connsiteX617" fmla="*/ 8501703 w 11362354"/>
              <a:gd name="connsiteY617" fmla="*/ 96753 h 1972800"/>
              <a:gd name="connsiteX618" fmla="*/ 8501703 w 11362354"/>
              <a:gd name="connsiteY618" fmla="*/ 121735 h 1972800"/>
              <a:gd name="connsiteX619" fmla="*/ 8042875 w 11362354"/>
              <a:gd name="connsiteY619" fmla="*/ 121735 h 1972800"/>
              <a:gd name="connsiteX620" fmla="*/ 7193139 w 11362354"/>
              <a:gd name="connsiteY620" fmla="*/ 96753 h 1972800"/>
              <a:gd name="connsiteX621" fmla="*/ 7712749 w 11362354"/>
              <a:gd name="connsiteY621" fmla="*/ 96753 h 1972800"/>
              <a:gd name="connsiteX622" fmla="*/ 7724312 w 11362354"/>
              <a:gd name="connsiteY622" fmla="*/ 121735 h 1972800"/>
              <a:gd name="connsiteX623" fmla="*/ 7193139 w 11362354"/>
              <a:gd name="connsiteY623" fmla="*/ 121735 h 1972800"/>
              <a:gd name="connsiteX624" fmla="*/ 6188669 w 11362354"/>
              <a:gd name="connsiteY624" fmla="*/ 96753 h 1972800"/>
              <a:gd name="connsiteX625" fmla="*/ 7080275 w 11362354"/>
              <a:gd name="connsiteY625" fmla="*/ 96753 h 1972800"/>
              <a:gd name="connsiteX626" fmla="*/ 7080275 w 11362354"/>
              <a:gd name="connsiteY626" fmla="*/ 121735 h 1972800"/>
              <a:gd name="connsiteX627" fmla="*/ 6188669 w 11362354"/>
              <a:gd name="connsiteY627" fmla="*/ 121735 h 1972800"/>
              <a:gd name="connsiteX628" fmla="*/ 5574793 w 11362354"/>
              <a:gd name="connsiteY628" fmla="*/ 96753 h 1972800"/>
              <a:gd name="connsiteX629" fmla="*/ 6073294 w 11362354"/>
              <a:gd name="connsiteY629" fmla="*/ 96753 h 1972800"/>
              <a:gd name="connsiteX630" fmla="*/ 6073294 w 11362354"/>
              <a:gd name="connsiteY630" fmla="*/ 121735 h 1972800"/>
              <a:gd name="connsiteX631" fmla="*/ 5574793 w 11362354"/>
              <a:gd name="connsiteY631" fmla="*/ 121735 h 1972800"/>
              <a:gd name="connsiteX632" fmla="*/ 4792811 w 11362354"/>
              <a:gd name="connsiteY632" fmla="*/ 96753 h 1972800"/>
              <a:gd name="connsiteX633" fmla="*/ 5291307 w 11362354"/>
              <a:gd name="connsiteY633" fmla="*/ 96753 h 1972800"/>
              <a:gd name="connsiteX634" fmla="*/ 5291307 w 11362354"/>
              <a:gd name="connsiteY634" fmla="*/ 121735 h 1972800"/>
              <a:gd name="connsiteX635" fmla="*/ 4792811 w 11362354"/>
              <a:gd name="connsiteY635" fmla="*/ 121735 h 1972800"/>
              <a:gd name="connsiteX636" fmla="*/ 2285298 w 11362354"/>
              <a:gd name="connsiteY636" fmla="*/ 96753 h 1972800"/>
              <a:gd name="connsiteX637" fmla="*/ 3183254 w 11362354"/>
              <a:gd name="connsiteY637" fmla="*/ 96753 h 1972800"/>
              <a:gd name="connsiteX638" fmla="*/ 3183254 w 11362354"/>
              <a:gd name="connsiteY638" fmla="*/ 121735 h 1972800"/>
              <a:gd name="connsiteX639" fmla="*/ 2285298 w 11362354"/>
              <a:gd name="connsiteY639" fmla="*/ 121735 h 1972800"/>
              <a:gd name="connsiteX640" fmla="*/ 985097 w 11362354"/>
              <a:gd name="connsiteY640" fmla="*/ 96753 h 1972800"/>
              <a:gd name="connsiteX641" fmla="*/ 1978552 w 11362354"/>
              <a:gd name="connsiteY641" fmla="*/ 96753 h 1972800"/>
              <a:gd name="connsiteX642" fmla="*/ 2002599 w 11362354"/>
              <a:gd name="connsiteY642" fmla="*/ 121735 h 1972800"/>
              <a:gd name="connsiteX643" fmla="*/ 985097 w 11362354"/>
              <a:gd name="connsiteY643" fmla="*/ 121735 h 1972800"/>
              <a:gd name="connsiteX644" fmla="*/ 0 w 11362354"/>
              <a:gd name="connsiteY644" fmla="*/ 96753 h 1972800"/>
              <a:gd name="connsiteX645" fmla="*/ 877145 w 11362354"/>
              <a:gd name="connsiteY645" fmla="*/ 96753 h 1972800"/>
              <a:gd name="connsiteX646" fmla="*/ 877145 w 11362354"/>
              <a:gd name="connsiteY646" fmla="*/ 121735 h 1972800"/>
              <a:gd name="connsiteX647" fmla="*/ 0 w 11362354"/>
              <a:gd name="connsiteY647" fmla="*/ 121735 h 1972800"/>
              <a:gd name="connsiteX648" fmla="*/ 3581580 w 11362354"/>
              <a:gd name="connsiteY648" fmla="*/ 96752 h 1972800"/>
              <a:gd name="connsiteX649" fmla="*/ 4383809 w 11362354"/>
              <a:gd name="connsiteY649" fmla="*/ 96752 h 1972800"/>
              <a:gd name="connsiteX650" fmla="*/ 4407456 w 11362354"/>
              <a:gd name="connsiteY650" fmla="*/ 121734 h 1972800"/>
              <a:gd name="connsiteX651" fmla="*/ 3557933 w 11362354"/>
              <a:gd name="connsiteY651" fmla="*/ 121734 h 1972800"/>
              <a:gd name="connsiteX652" fmla="*/ 3581580 w 11362354"/>
              <a:gd name="connsiteY652" fmla="*/ 96752 h 1972800"/>
              <a:gd name="connsiteX653" fmla="*/ 10683999 w 11362354"/>
              <a:gd name="connsiteY653" fmla="*/ 1 h 1972800"/>
              <a:gd name="connsiteX654" fmla="*/ 10743787 w 11362354"/>
              <a:gd name="connsiteY654" fmla="*/ 1 h 1972800"/>
              <a:gd name="connsiteX655" fmla="*/ 10800434 w 11362354"/>
              <a:gd name="connsiteY655" fmla="*/ 2849 h 1972800"/>
              <a:gd name="connsiteX656" fmla="*/ 10800434 w 11362354"/>
              <a:gd name="connsiteY656" fmla="*/ 1 h 1972800"/>
              <a:gd name="connsiteX657" fmla="*/ 11306110 w 11362354"/>
              <a:gd name="connsiteY657" fmla="*/ 1 h 1972800"/>
              <a:gd name="connsiteX658" fmla="*/ 11306110 w 11362354"/>
              <a:gd name="connsiteY658" fmla="*/ 14690 h 1972800"/>
              <a:gd name="connsiteX659" fmla="*/ 10671926 w 11362354"/>
              <a:gd name="connsiteY659" fmla="*/ 14690 h 1972800"/>
              <a:gd name="connsiteX660" fmla="*/ 10634292 w 11362354"/>
              <a:gd name="connsiteY660" fmla="*/ 14690 h 1972800"/>
              <a:gd name="connsiteX661" fmla="*/ 10646512 w 11362354"/>
              <a:gd name="connsiteY661" fmla="*/ 4251 h 1972800"/>
              <a:gd name="connsiteX662" fmla="*/ 10646512 w 11362354"/>
              <a:gd name="connsiteY662" fmla="*/ 2687 h 1972800"/>
              <a:gd name="connsiteX663" fmla="*/ 10671926 w 11362354"/>
              <a:gd name="connsiteY663" fmla="*/ 1221 h 1972800"/>
              <a:gd name="connsiteX664" fmla="*/ 10671926 w 11362354"/>
              <a:gd name="connsiteY664" fmla="*/ 697 h 1972800"/>
              <a:gd name="connsiteX665" fmla="*/ 9781432 w 11362354"/>
              <a:gd name="connsiteY665" fmla="*/ 1 h 1972800"/>
              <a:gd name="connsiteX666" fmla="*/ 10286039 w 11362354"/>
              <a:gd name="connsiteY666" fmla="*/ 1 h 1972800"/>
              <a:gd name="connsiteX667" fmla="*/ 10286039 w 11362354"/>
              <a:gd name="connsiteY667" fmla="*/ 14659 h 1972800"/>
              <a:gd name="connsiteX668" fmla="*/ 9781432 w 11362354"/>
              <a:gd name="connsiteY668" fmla="*/ 14659 h 1972800"/>
              <a:gd name="connsiteX669" fmla="*/ 8612890 w 11362354"/>
              <a:gd name="connsiteY669" fmla="*/ 1 h 1972800"/>
              <a:gd name="connsiteX670" fmla="*/ 9668568 w 11362354"/>
              <a:gd name="connsiteY670" fmla="*/ 1 h 1972800"/>
              <a:gd name="connsiteX671" fmla="*/ 9668568 w 11362354"/>
              <a:gd name="connsiteY671" fmla="*/ 14659 h 1972800"/>
              <a:gd name="connsiteX672" fmla="*/ 8612890 w 11362354"/>
              <a:gd name="connsiteY672" fmla="*/ 14659 h 1972800"/>
              <a:gd name="connsiteX673" fmla="*/ 8042875 w 11362354"/>
              <a:gd name="connsiteY673" fmla="*/ 1 h 1972800"/>
              <a:gd name="connsiteX674" fmla="*/ 8501703 w 11362354"/>
              <a:gd name="connsiteY674" fmla="*/ 1 h 1972800"/>
              <a:gd name="connsiteX675" fmla="*/ 8501703 w 11362354"/>
              <a:gd name="connsiteY675" fmla="*/ 14659 h 1972800"/>
              <a:gd name="connsiteX676" fmla="*/ 8042875 w 11362354"/>
              <a:gd name="connsiteY676" fmla="*/ 14659 h 1972800"/>
              <a:gd name="connsiteX677" fmla="*/ 7193139 w 11362354"/>
              <a:gd name="connsiteY677" fmla="*/ 1 h 1972800"/>
              <a:gd name="connsiteX678" fmla="*/ 7667970 w 11362354"/>
              <a:gd name="connsiteY678" fmla="*/ 1 h 1972800"/>
              <a:gd name="connsiteX679" fmla="*/ 7674758 w 11362354"/>
              <a:gd name="connsiteY679" fmla="*/ 14659 h 1972800"/>
              <a:gd name="connsiteX680" fmla="*/ 7193139 w 11362354"/>
              <a:gd name="connsiteY680" fmla="*/ 14659 h 1972800"/>
              <a:gd name="connsiteX681" fmla="*/ 6188669 w 11362354"/>
              <a:gd name="connsiteY681" fmla="*/ 1 h 1972800"/>
              <a:gd name="connsiteX682" fmla="*/ 7080275 w 11362354"/>
              <a:gd name="connsiteY682" fmla="*/ 1 h 1972800"/>
              <a:gd name="connsiteX683" fmla="*/ 7080275 w 11362354"/>
              <a:gd name="connsiteY683" fmla="*/ 14659 h 1972800"/>
              <a:gd name="connsiteX684" fmla="*/ 6188669 w 11362354"/>
              <a:gd name="connsiteY684" fmla="*/ 14659 h 1972800"/>
              <a:gd name="connsiteX685" fmla="*/ 5574793 w 11362354"/>
              <a:gd name="connsiteY685" fmla="*/ 1 h 1972800"/>
              <a:gd name="connsiteX686" fmla="*/ 6073294 w 11362354"/>
              <a:gd name="connsiteY686" fmla="*/ 1 h 1972800"/>
              <a:gd name="connsiteX687" fmla="*/ 6073294 w 11362354"/>
              <a:gd name="connsiteY687" fmla="*/ 14659 h 1972800"/>
              <a:gd name="connsiteX688" fmla="*/ 5574793 w 11362354"/>
              <a:gd name="connsiteY688" fmla="*/ 14659 h 1972800"/>
              <a:gd name="connsiteX689" fmla="*/ 4792811 w 11362354"/>
              <a:gd name="connsiteY689" fmla="*/ 1 h 1972800"/>
              <a:gd name="connsiteX690" fmla="*/ 5291307 w 11362354"/>
              <a:gd name="connsiteY690" fmla="*/ 1 h 1972800"/>
              <a:gd name="connsiteX691" fmla="*/ 5291307 w 11362354"/>
              <a:gd name="connsiteY691" fmla="*/ 14659 h 1972800"/>
              <a:gd name="connsiteX692" fmla="*/ 4792811 w 11362354"/>
              <a:gd name="connsiteY692" fmla="*/ 14659 h 1972800"/>
              <a:gd name="connsiteX693" fmla="*/ 2285298 w 11362354"/>
              <a:gd name="connsiteY693" fmla="*/ 1 h 1972800"/>
              <a:gd name="connsiteX694" fmla="*/ 3183254 w 11362354"/>
              <a:gd name="connsiteY694" fmla="*/ 1 h 1972800"/>
              <a:gd name="connsiteX695" fmla="*/ 3183254 w 11362354"/>
              <a:gd name="connsiteY695" fmla="*/ 14659 h 1972800"/>
              <a:gd name="connsiteX696" fmla="*/ 2285298 w 11362354"/>
              <a:gd name="connsiteY696" fmla="*/ 14659 h 1972800"/>
              <a:gd name="connsiteX697" fmla="*/ 985097 w 11362354"/>
              <a:gd name="connsiteY697" fmla="*/ 1 h 1972800"/>
              <a:gd name="connsiteX698" fmla="*/ 1846470 w 11362354"/>
              <a:gd name="connsiteY698" fmla="*/ 1 h 1972800"/>
              <a:gd name="connsiteX699" fmla="*/ 1869376 w 11362354"/>
              <a:gd name="connsiteY699" fmla="*/ 14659 h 1972800"/>
              <a:gd name="connsiteX700" fmla="*/ 985097 w 11362354"/>
              <a:gd name="connsiteY700" fmla="*/ 14659 h 1972800"/>
              <a:gd name="connsiteX701" fmla="*/ 0 w 11362354"/>
              <a:gd name="connsiteY701" fmla="*/ 1 h 1972800"/>
              <a:gd name="connsiteX702" fmla="*/ 877145 w 11362354"/>
              <a:gd name="connsiteY702" fmla="*/ 1 h 1972800"/>
              <a:gd name="connsiteX703" fmla="*/ 877145 w 11362354"/>
              <a:gd name="connsiteY703" fmla="*/ 14659 h 1972800"/>
              <a:gd name="connsiteX704" fmla="*/ 0 w 11362354"/>
              <a:gd name="connsiteY704" fmla="*/ 14659 h 1972800"/>
              <a:gd name="connsiteX705" fmla="*/ 3702830 w 11362354"/>
              <a:gd name="connsiteY705" fmla="*/ 0 h 1972800"/>
              <a:gd name="connsiteX706" fmla="*/ 4262563 w 11362354"/>
              <a:gd name="connsiteY706" fmla="*/ 0 h 1972800"/>
              <a:gd name="connsiteX707" fmla="*/ 4284257 w 11362354"/>
              <a:gd name="connsiteY707" fmla="*/ 14658 h 1972800"/>
              <a:gd name="connsiteX708" fmla="*/ 3681132 w 11362354"/>
              <a:gd name="connsiteY708" fmla="*/ 14658 h 1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1362354" h="1972800">
                <a:moveTo>
                  <a:pt x="4196821" y="1846406"/>
                </a:moveTo>
                <a:lnTo>
                  <a:pt x="4515841" y="1846406"/>
                </a:lnTo>
                <a:lnTo>
                  <a:pt x="4302401" y="1972800"/>
                </a:lnTo>
                <a:lnTo>
                  <a:pt x="4276590" y="1972800"/>
                </a:lnTo>
                <a:close/>
                <a:moveTo>
                  <a:pt x="10408772" y="1547682"/>
                </a:moveTo>
                <a:lnTo>
                  <a:pt x="11236685" y="1547682"/>
                </a:lnTo>
                <a:cubicBezTo>
                  <a:pt x="11178355" y="1621090"/>
                  <a:pt x="11101638" y="1688425"/>
                  <a:pt x="11013744" y="1726479"/>
                </a:cubicBezTo>
                <a:cubicBezTo>
                  <a:pt x="10916839" y="1760403"/>
                  <a:pt x="10802883" y="1780105"/>
                  <a:pt x="10702056" y="1776200"/>
                </a:cubicBezTo>
                <a:cubicBezTo>
                  <a:pt x="10601227" y="1772294"/>
                  <a:pt x="10494409" y="1740125"/>
                  <a:pt x="10408772" y="1703049"/>
                </a:cubicBezTo>
                <a:close/>
                <a:moveTo>
                  <a:pt x="9781432" y="1544408"/>
                </a:moveTo>
                <a:lnTo>
                  <a:pt x="10286039" y="1544408"/>
                </a:lnTo>
                <a:lnTo>
                  <a:pt x="10286039" y="1763438"/>
                </a:lnTo>
                <a:lnTo>
                  <a:pt x="9781432" y="1763438"/>
                </a:lnTo>
                <a:close/>
                <a:moveTo>
                  <a:pt x="8877431" y="1544408"/>
                </a:moveTo>
                <a:lnTo>
                  <a:pt x="9382033" y="1544408"/>
                </a:lnTo>
                <a:lnTo>
                  <a:pt x="9382033" y="1763438"/>
                </a:lnTo>
                <a:lnTo>
                  <a:pt x="8877431" y="1763438"/>
                </a:lnTo>
                <a:close/>
                <a:moveTo>
                  <a:pt x="7955283" y="1544408"/>
                </a:moveTo>
                <a:lnTo>
                  <a:pt x="8501703" y="1544408"/>
                </a:lnTo>
                <a:lnTo>
                  <a:pt x="8501703" y="1763438"/>
                </a:lnTo>
                <a:lnTo>
                  <a:pt x="8046371" y="1763438"/>
                </a:lnTo>
                <a:close/>
                <a:moveTo>
                  <a:pt x="7193139" y="1544408"/>
                </a:moveTo>
                <a:lnTo>
                  <a:pt x="7648159" y="1544408"/>
                </a:lnTo>
                <a:lnTo>
                  <a:pt x="7648159" y="1763438"/>
                </a:lnTo>
                <a:lnTo>
                  <a:pt x="7193139" y="1763438"/>
                </a:lnTo>
                <a:close/>
                <a:moveTo>
                  <a:pt x="6188669" y="1544408"/>
                </a:moveTo>
                <a:lnTo>
                  <a:pt x="7080275" y="1544408"/>
                </a:lnTo>
                <a:lnTo>
                  <a:pt x="7080275" y="1763438"/>
                </a:lnTo>
                <a:lnTo>
                  <a:pt x="6188669" y="1763438"/>
                </a:lnTo>
                <a:close/>
                <a:moveTo>
                  <a:pt x="4886266" y="1544408"/>
                </a:moveTo>
                <a:lnTo>
                  <a:pt x="5979839" y="1544408"/>
                </a:lnTo>
                <a:cubicBezTo>
                  <a:pt x="5886803" y="1676927"/>
                  <a:pt x="5732198" y="1763438"/>
                  <a:pt x="5557257" y="1763438"/>
                </a:cubicBezTo>
                <a:lnTo>
                  <a:pt x="5308843" y="1763438"/>
                </a:lnTo>
                <a:cubicBezTo>
                  <a:pt x="5133911" y="1763438"/>
                  <a:pt x="4979301" y="1676927"/>
                  <a:pt x="4886266" y="1544408"/>
                </a:cubicBezTo>
                <a:close/>
                <a:moveTo>
                  <a:pt x="2285298" y="1544408"/>
                </a:moveTo>
                <a:lnTo>
                  <a:pt x="3183254" y="1544408"/>
                </a:lnTo>
                <a:lnTo>
                  <a:pt x="3183254" y="1763438"/>
                </a:lnTo>
                <a:lnTo>
                  <a:pt x="2285298" y="1763438"/>
                </a:lnTo>
                <a:close/>
                <a:moveTo>
                  <a:pt x="1699767" y="1544408"/>
                </a:moveTo>
                <a:lnTo>
                  <a:pt x="2161050" y="1544408"/>
                </a:lnTo>
                <a:lnTo>
                  <a:pt x="2265828" y="1763438"/>
                </a:lnTo>
                <a:lnTo>
                  <a:pt x="1796468" y="1763438"/>
                </a:lnTo>
                <a:close/>
                <a:moveTo>
                  <a:pt x="985097" y="1544408"/>
                </a:moveTo>
                <a:lnTo>
                  <a:pt x="1468672" y="1544408"/>
                </a:lnTo>
                <a:lnTo>
                  <a:pt x="1468672" y="1763438"/>
                </a:lnTo>
                <a:lnTo>
                  <a:pt x="985097" y="1763438"/>
                </a:lnTo>
                <a:close/>
                <a:moveTo>
                  <a:pt x="0" y="1544408"/>
                </a:moveTo>
                <a:lnTo>
                  <a:pt x="506025" y="1544408"/>
                </a:lnTo>
                <a:lnTo>
                  <a:pt x="506025" y="1763438"/>
                </a:lnTo>
                <a:lnTo>
                  <a:pt x="498505" y="1763438"/>
                </a:lnTo>
                <a:lnTo>
                  <a:pt x="7520" y="1763438"/>
                </a:lnTo>
                <a:lnTo>
                  <a:pt x="0" y="1763438"/>
                </a:lnTo>
                <a:close/>
                <a:moveTo>
                  <a:pt x="3478763" y="1544407"/>
                </a:moveTo>
                <a:lnTo>
                  <a:pt x="4486152" y="1544407"/>
                </a:lnTo>
                <a:cubicBezTo>
                  <a:pt x="4484148" y="1548197"/>
                  <a:pt x="4481735" y="1551706"/>
                  <a:pt x="4479313" y="1555187"/>
                </a:cubicBezTo>
                <a:lnTo>
                  <a:pt x="4654042" y="1763437"/>
                </a:lnTo>
                <a:lnTo>
                  <a:pt x="3697470" y="1763437"/>
                </a:lnTo>
                <a:cubicBezTo>
                  <a:pt x="3614316" y="1711031"/>
                  <a:pt x="3539996" y="1636273"/>
                  <a:pt x="3478763" y="1544407"/>
                </a:cubicBezTo>
                <a:close/>
                <a:moveTo>
                  <a:pt x="10408772" y="1290902"/>
                </a:moveTo>
                <a:lnTo>
                  <a:pt x="10568570" y="1290902"/>
                </a:lnTo>
                <a:cubicBezTo>
                  <a:pt x="10577470" y="1298557"/>
                  <a:pt x="10581828" y="1306214"/>
                  <a:pt x="10590729" y="1313870"/>
                </a:cubicBezTo>
                <a:cubicBezTo>
                  <a:pt x="10620545" y="1348521"/>
                  <a:pt x="10677153" y="1369391"/>
                  <a:pt x="10721250" y="1365562"/>
                </a:cubicBezTo>
                <a:cubicBezTo>
                  <a:pt x="10765348" y="1361734"/>
                  <a:pt x="10826744" y="1338516"/>
                  <a:pt x="10855315" y="1290902"/>
                </a:cubicBezTo>
                <a:lnTo>
                  <a:pt x="11214890" y="1290902"/>
                </a:lnTo>
                <a:lnTo>
                  <a:pt x="11346112" y="1290902"/>
                </a:lnTo>
                <a:cubicBezTo>
                  <a:pt x="11334622" y="1353431"/>
                  <a:pt x="11312604" y="1412394"/>
                  <a:pt x="11280882" y="1465414"/>
                </a:cubicBezTo>
                <a:lnTo>
                  <a:pt x="11214890" y="1465414"/>
                </a:lnTo>
                <a:lnTo>
                  <a:pt x="10408772" y="1465414"/>
                </a:lnTo>
                <a:close/>
                <a:moveTo>
                  <a:pt x="3354588" y="1288169"/>
                </a:moveTo>
                <a:lnTo>
                  <a:pt x="3891084" y="1288169"/>
                </a:lnTo>
                <a:cubicBezTo>
                  <a:pt x="3918715" y="1317171"/>
                  <a:pt x="3949853" y="1333215"/>
                  <a:pt x="3982693" y="1333215"/>
                </a:cubicBezTo>
                <a:cubicBezTo>
                  <a:pt x="4015535" y="1333215"/>
                  <a:pt x="4046674" y="1317171"/>
                  <a:pt x="4074304" y="1288169"/>
                </a:cubicBezTo>
                <a:lnTo>
                  <a:pt x="4610046" y="1288169"/>
                </a:lnTo>
                <a:cubicBezTo>
                  <a:pt x="4590290" y="1350350"/>
                  <a:pt x="4565183" y="1408715"/>
                  <a:pt x="4535426" y="1462313"/>
                </a:cubicBezTo>
                <a:lnTo>
                  <a:pt x="3429061" y="1462313"/>
                </a:lnTo>
                <a:cubicBezTo>
                  <a:pt x="3399902" y="1408452"/>
                  <a:pt x="3374896" y="1350106"/>
                  <a:pt x="3354588" y="1288169"/>
                </a:cubicBezTo>
                <a:close/>
                <a:moveTo>
                  <a:pt x="9781432" y="1288165"/>
                </a:moveTo>
                <a:lnTo>
                  <a:pt x="10286039" y="1288165"/>
                </a:lnTo>
                <a:lnTo>
                  <a:pt x="10286039" y="1462314"/>
                </a:lnTo>
                <a:lnTo>
                  <a:pt x="9781432" y="1462314"/>
                </a:lnTo>
                <a:close/>
                <a:moveTo>
                  <a:pt x="8877431" y="1288165"/>
                </a:moveTo>
                <a:lnTo>
                  <a:pt x="9382033" y="1288165"/>
                </a:lnTo>
                <a:lnTo>
                  <a:pt x="9382033" y="1462314"/>
                </a:lnTo>
                <a:lnTo>
                  <a:pt x="8877431" y="1462314"/>
                </a:lnTo>
                <a:close/>
                <a:moveTo>
                  <a:pt x="7848731" y="1288165"/>
                </a:moveTo>
                <a:lnTo>
                  <a:pt x="8501703" y="1288165"/>
                </a:lnTo>
                <a:lnTo>
                  <a:pt x="8501703" y="1462314"/>
                </a:lnTo>
                <a:lnTo>
                  <a:pt x="7921150" y="1462314"/>
                </a:lnTo>
                <a:close/>
                <a:moveTo>
                  <a:pt x="7193139" y="1288165"/>
                </a:moveTo>
                <a:lnTo>
                  <a:pt x="7648159" y="1288165"/>
                </a:lnTo>
                <a:lnTo>
                  <a:pt x="7648159" y="1462314"/>
                </a:lnTo>
                <a:lnTo>
                  <a:pt x="7193139" y="1462314"/>
                </a:lnTo>
                <a:close/>
                <a:moveTo>
                  <a:pt x="6188669" y="1288165"/>
                </a:moveTo>
                <a:lnTo>
                  <a:pt x="6674501" y="1288165"/>
                </a:lnTo>
                <a:lnTo>
                  <a:pt x="6674501" y="1351991"/>
                </a:lnTo>
                <a:lnTo>
                  <a:pt x="7080275" y="1351991"/>
                </a:lnTo>
                <a:lnTo>
                  <a:pt x="7080275" y="1462314"/>
                </a:lnTo>
                <a:lnTo>
                  <a:pt x="6188669" y="1462314"/>
                </a:lnTo>
                <a:close/>
                <a:moveTo>
                  <a:pt x="4794722" y="1288165"/>
                </a:moveTo>
                <a:lnTo>
                  <a:pt x="5308313" y="1288165"/>
                </a:lnTo>
                <a:cubicBezTo>
                  <a:pt x="5331518" y="1333078"/>
                  <a:pt x="5378715" y="1363467"/>
                  <a:pt x="5433050" y="1363467"/>
                </a:cubicBezTo>
                <a:cubicBezTo>
                  <a:pt x="5487389" y="1363467"/>
                  <a:pt x="5534582" y="1333078"/>
                  <a:pt x="5557791" y="1288165"/>
                </a:cubicBezTo>
                <a:lnTo>
                  <a:pt x="6071387" y="1288165"/>
                </a:lnTo>
                <a:cubicBezTo>
                  <a:pt x="6067418" y="1349988"/>
                  <a:pt x="6051903" y="1408730"/>
                  <a:pt x="6026879" y="1462314"/>
                </a:cubicBezTo>
                <a:lnTo>
                  <a:pt x="4839225" y="1462314"/>
                </a:lnTo>
                <a:cubicBezTo>
                  <a:pt x="4814201" y="1408730"/>
                  <a:pt x="4798682" y="1349988"/>
                  <a:pt x="4794722" y="1288165"/>
                </a:cubicBezTo>
                <a:close/>
                <a:moveTo>
                  <a:pt x="2285298" y="1288165"/>
                </a:moveTo>
                <a:lnTo>
                  <a:pt x="2771132" y="1288165"/>
                </a:lnTo>
                <a:lnTo>
                  <a:pt x="2771132" y="1351991"/>
                </a:lnTo>
                <a:lnTo>
                  <a:pt x="3183254" y="1351991"/>
                </a:lnTo>
                <a:lnTo>
                  <a:pt x="3183254" y="1462314"/>
                </a:lnTo>
                <a:lnTo>
                  <a:pt x="2285298" y="1462314"/>
                </a:lnTo>
                <a:close/>
                <a:moveTo>
                  <a:pt x="1586644" y="1288165"/>
                </a:moveTo>
                <a:lnTo>
                  <a:pt x="2038472" y="1288165"/>
                </a:lnTo>
                <a:lnTo>
                  <a:pt x="2121783" y="1462314"/>
                </a:lnTo>
                <a:lnTo>
                  <a:pt x="1663530" y="1462314"/>
                </a:lnTo>
                <a:close/>
                <a:moveTo>
                  <a:pt x="985097" y="1288165"/>
                </a:moveTo>
                <a:lnTo>
                  <a:pt x="1468672" y="1288165"/>
                </a:lnTo>
                <a:lnTo>
                  <a:pt x="1468672" y="1462314"/>
                </a:lnTo>
                <a:lnTo>
                  <a:pt x="985097" y="1462314"/>
                </a:lnTo>
                <a:close/>
                <a:moveTo>
                  <a:pt x="0" y="1288165"/>
                </a:moveTo>
                <a:lnTo>
                  <a:pt x="506025" y="1288165"/>
                </a:lnTo>
                <a:lnTo>
                  <a:pt x="506025" y="1462314"/>
                </a:lnTo>
                <a:lnTo>
                  <a:pt x="0" y="1462314"/>
                </a:lnTo>
                <a:close/>
                <a:moveTo>
                  <a:pt x="10408772" y="1157361"/>
                </a:moveTo>
                <a:lnTo>
                  <a:pt x="10468381" y="1208632"/>
                </a:lnTo>
                <a:lnTo>
                  <a:pt x="10408772" y="1208632"/>
                </a:lnTo>
                <a:close/>
                <a:moveTo>
                  <a:pt x="10816942" y="1078164"/>
                </a:moveTo>
                <a:lnTo>
                  <a:pt x="11358000" y="1078164"/>
                </a:lnTo>
                <a:cubicBezTo>
                  <a:pt x="11367192" y="1149515"/>
                  <a:pt x="11358946" y="1186888"/>
                  <a:pt x="11359134" y="1208632"/>
                </a:cubicBezTo>
                <a:lnTo>
                  <a:pt x="11359134" y="1208633"/>
                </a:lnTo>
                <a:lnTo>
                  <a:pt x="10871056" y="1208633"/>
                </a:lnTo>
                <a:cubicBezTo>
                  <a:pt x="10871350" y="1207645"/>
                  <a:pt x="10871355" y="1206649"/>
                  <a:pt x="10871355" y="1205652"/>
                </a:cubicBezTo>
                <a:cubicBezTo>
                  <a:pt x="10871355" y="1153657"/>
                  <a:pt x="10847076" y="1107297"/>
                  <a:pt x="10808382" y="1078165"/>
                </a:cubicBezTo>
                <a:lnTo>
                  <a:pt x="10816943" y="1078165"/>
                </a:lnTo>
                <a:close/>
                <a:moveTo>
                  <a:pt x="9781432" y="1075882"/>
                </a:moveTo>
                <a:lnTo>
                  <a:pt x="10286039" y="1075882"/>
                </a:lnTo>
                <a:lnTo>
                  <a:pt x="10286039" y="1206076"/>
                </a:lnTo>
                <a:lnTo>
                  <a:pt x="9781432" y="1206076"/>
                </a:lnTo>
                <a:close/>
                <a:moveTo>
                  <a:pt x="8877431" y="1075882"/>
                </a:moveTo>
                <a:lnTo>
                  <a:pt x="9382033" y="1075882"/>
                </a:lnTo>
                <a:lnTo>
                  <a:pt x="9382033" y="1206076"/>
                </a:lnTo>
                <a:lnTo>
                  <a:pt x="8877431" y="1206076"/>
                </a:lnTo>
                <a:close/>
                <a:moveTo>
                  <a:pt x="7760453" y="1075882"/>
                </a:moveTo>
                <a:lnTo>
                  <a:pt x="8501703" y="1075882"/>
                </a:lnTo>
                <a:lnTo>
                  <a:pt x="8501703" y="1206076"/>
                </a:lnTo>
                <a:lnTo>
                  <a:pt x="7814594" y="1206076"/>
                </a:lnTo>
                <a:close/>
                <a:moveTo>
                  <a:pt x="7193139" y="1075882"/>
                </a:moveTo>
                <a:lnTo>
                  <a:pt x="7648159" y="1075882"/>
                </a:lnTo>
                <a:lnTo>
                  <a:pt x="7648159" y="1206076"/>
                </a:lnTo>
                <a:lnTo>
                  <a:pt x="7193139" y="1206076"/>
                </a:lnTo>
                <a:close/>
                <a:moveTo>
                  <a:pt x="6188669" y="1075882"/>
                </a:moveTo>
                <a:lnTo>
                  <a:pt x="6674501" y="1075882"/>
                </a:lnTo>
                <a:lnTo>
                  <a:pt x="6674501" y="1206076"/>
                </a:lnTo>
                <a:lnTo>
                  <a:pt x="6188669" y="1206076"/>
                </a:lnTo>
                <a:close/>
                <a:moveTo>
                  <a:pt x="5574793" y="1075882"/>
                </a:moveTo>
                <a:lnTo>
                  <a:pt x="6073294" y="1075882"/>
                </a:lnTo>
                <a:lnTo>
                  <a:pt x="6073294" y="1206076"/>
                </a:lnTo>
                <a:lnTo>
                  <a:pt x="5574793" y="1206076"/>
                </a:lnTo>
                <a:close/>
                <a:moveTo>
                  <a:pt x="4792811" y="1075882"/>
                </a:moveTo>
                <a:lnTo>
                  <a:pt x="5291307" y="1075882"/>
                </a:lnTo>
                <a:lnTo>
                  <a:pt x="5291307" y="1206076"/>
                </a:lnTo>
                <a:lnTo>
                  <a:pt x="4792811" y="1206076"/>
                </a:lnTo>
                <a:close/>
                <a:moveTo>
                  <a:pt x="2285298" y="1075882"/>
                </a:moveTo>
                <a:lnTo>
                  <a:pt x="2771132" y="1075882"/>
                </a:lnTo>
                <a:lnTo>
                  <a:pt x="2771132" y="1206076"/>
                </a:lnTo>
                <a:lnTo>
                  <a:pt x="2285298" y="1206076"/>
                </a:lnTo>
                <a:close/>
                <a:moveTo>
                  <a:pt x="1492927" y="1075882"/>
                </a:moveTo>
                <a:lnTo>
                  <a:pt x="1945589" y="1075882"/>
                </a:lnTo>
                <a:cubicBezTo>
                  <a:pt x="1944041" y="1077590"/>
                  <a:pt x="1942273" y="1079022"/>
                  <a:pt x="1940491" y="1080455"/>
                </a:cubicBezTo>
                <a:lnTo>
                  <a:pt x="1939110" y="1080455"/>
                </a:lnTo>
                <a:lnTo>
                  <a:pt x="1939524" y="1081320"/>
                </a:lnTo>
                <a:cubicBezTo>
                  <a:pt x="1939165" y="1081707"/>
                  <a:pt x="1938755" y="1082034"/>
                  <a:pt x="1938345" y="1082361"/>
                </a:cubicBezTo>
                <a:lnTo>
                  <a:pt x="1940022" y="1082361"/>
                </a:lnTo>
                <a:lnTo>
                  <a:pt x="1999205" y="1206076"/>
                </a:lnTo>
                <a:lnTo>
                  <a:pt x="1550403" y="1206076"/>
                </a:lnTo>
                <a:close/>
                <a:moveTo>
                  <a:pt x="985097" y="1075882"/>
                </a:moveTo>
                <a:lnTo>
                  <a:pt x="1468672" y="1075882"/>
                </a:lnTo>
                <a:lnTo>
                  <a:pt x="1468672" y="1206076"/>
                </a:lnTo>
                <a:lnTo>
                  <a:pt x="985097" y="1206076"/>
                </a:lnTo>
                <a:close/>
                <a:moveTo>
                  <a:pt x="0" y="1075882"/>
                </a:moveTo>
                <a:lnTo>
                  <a:pt x="877145" y="1075882"/>
                </a:lnTo>
                <a:lnTo>
                  <a:pt x="877145" y="1098345"/>
                </a:lnTo>
                <a:lnTo>
                  <a:pt x="869625" y="1098345"/>
                </a:lnTo>
                <a:lnTo>
                  <a:pt x="506025" y="1098345"/>
                </a:lnTo>
                <a:lnTo>
                  <a:pt x="506025" y="1206076"/>
                </a:lnTo>
                <a:lnTo>
                  <a:pt x="0" y="1206076"/>
                </a:lnTo>
                <a:close/>
                <a:moveTo>
                  <a:pt x="4174413" y="1075881"/>
                </a:moveTo>
                <a:lnTo>
                  <a:pt x="4660572" y="1075881"/>
                </a:lnTo>
                <a:cubicBezTo>
                  <a:pt x="4654171" y="1120550"/>
                  <a:pt x="4645505" y="1164090"/>
                  <a:pt x="4633997" y="1206075"/>
                </a:cubicBezTo>
                <a:lnTo>
                  <a:pt x="4129883" y="1206075"/>
                </a:lnTo>
                <a:cubicBezTo>
                  <a:pt x="4148445" y="1169059"/>
                  <a:pt x="4163826" y="1125090"/>
                  <a:pt x="4174413" y="1075881"/>
                </a:cubicBezTo>
                <a:close/>
                <a:moveTo>
                  <a:pt x="3305162" y="1075881"/>
                </a:moveTo>
                <a:lnTo>
                  <a:pt x="3790976" y="1075881"/>
                </a:lnTo>
                <a:cubicBezTo>
                  <a:pt x="3801558" y="1125090"/>
                  <a:pt x="3816942" y="1169059"/>
                  <a:pt x="3835506" y="1206075"/>
                </a:cubicBezTo>
                <a:lnTo>
                  <a:pt x="3330959" y="1206075"/>
                </a:lnTo>
                <a:cubicBezTo>
                  <a:pt x="3319852" y="1164035"/>
                  <a:pt x="3311209" y="1120545"/>
                  <a:pt x="3305162" y="1075881"/>
                </a:cubicBezTo>
                <a:close/>
                <a:moveTo>
                  <a:pt x="10587776" y="879486"/>
                </a:moveTo>
                <a:lnTo>
                  <a:pt x="11280821" y="879486"/>
                </a:lnTo>
                <a:cubicBezTo>
                  <a:pt x="11304371" y="915413"/>
                  <a:pt x="11325405" y="952210"/>
                  <a:pt x="11338792" y="993628"/>
                </a:cubicBezTo>
                <a:lnTo>
                  <a:pt x="10727828" y="995899"/>
                </a:lnTo>
                <a:close/>
                <a:moveTo>
                  <a:pt x="9781432" y="877625"/>
                </a:moveTo>
                <a:lnTo>
                  <a:pt x="10286039" y="877625"/>
                </a:lnTo>
                <a:lnTo>
                  <a:pt x="10286039" y="993788"/>
                </a:lnTo>
                <a:lnTo>
                  <a:pt x="9781432" y="993788"/>
                </a:lnTo>
                <a:close/>
                <a:moveTo>
                  <a:pt x="8877431" y="877625"/>
                </a:moveTo>
                <a:lnTo>
                  <a:pt x="9382033" y="877625"/>
                </a:lnTo>
                <a:lnTo>
                  <a:pt x="9382033" y="993788"/>
                </a:lnTo>
                <a:lnTo>
                  <a:pt x="8877431" y="993788"/>
                </a:lnTo>
                <a:close/>
                <a:moveTo>
                  <a:pt x="7678004" y="877625"/>
                </a:moveTo>
                <a:lnTo>
                  <a:pt x="8501703" y="877625"/>
                </a:lnTo>
                <a:lnTo>
                  <a:pt x="8501703" y="993788"/>
                </a:lnTo>
                <a:lnTo>
                  <a:pt x="7726316" y="993788"/>
                </a:lnTo>
                <a:close/>
                <a:moveTo>
                  <a:pt x="7193139" y="877625"/>
                </a:moveTo>
                <a:lnTo>
                  <a:pt x="7648159" y="877625"/>
                </a:lnTo>
                <a:lnTo>
                  <a:pt x="7648159" y="993788"/>
                </a:lnTo>
                <a:lnTo>
                  <a:pt x="7193139" y="993788"/>
                </a:lnTo>
                <a:close/>
                <a:moveTo>
                  <a:pt x="6188669" y="877625"/>
                </a:moveTo>
                <a:lnTo>
                  <a:pt x="7056268" y="877625"/>
                </a:lnTo>
                <a:lnTo>
                  <a:pt x="7056268" y="988326"/>
                </a:lnTo>
                <a:lnTo>
                  <a:pt x="6674501" y="988326"/>
                </a:lnTo>
                <a:lnTo>
                  <a:pt x="6674501" y="993788"/>
                </a:lnTo>
                <a:lnTo>
                  <a:pt x="6188669" y="993788"/>
                </a:lnTo>
                <a:close/>
                <a:moveTo>
                  <a:pt x="5574793" y="877625"/>
                </a:moveTo>
                <a:lnTo>
                  <a:pt x="6073294" y="877625"/>
                </a:lnTo>
                <a:lnTo>
                  <a:pt x="6073294" y="993788"/>
                </a:lnTo>
                <a:lnTo>
                  <a:pt x="5574793" y="993788"/>
                </a:lnTo>
                <a:close/>
                <a:moveTo>
                  <a:pt x="4792811" y="877625"/>
                </a:moveTo>
                <a:lnTo>
                  <a:pt x="5291307" y="877625"/>
                </a:lnTo>
                <a:lnTo>
                  <a:pt x="5291307" y="993788"/>
                </a:lnTo>
                <a:lnTo>
                  <a:pt x="4792811" y="993788"/>
                </a:lnTo>
                <a:close/>
                <a:moveTo>
                  <a:pt x="2285298" y="877625"/>
                </a:moveTo>
                <a:lnTo>
                  <a:pt x="3161500" y="877625"/>
                </a:lnTo>
                <a:lnTo>
                  <a:pt x="3161500" y="988326"/>
                </a:lnTo>
                <a:lnTo>
                  <a:pt x="2771132" y="988326"/>
                </a:lnTo>
                <a:lnTo>
                  <a:pt x="2771132" y="993788"/>
                </a:lnTo>
                <a:lnTo>
                  <a:pt x="2285298" y="993788"/>
                </a:lnTo>
                <a:close/>
                <a:moveTo>
                  <a:pt x="985097" y="877625"/>
                </a:moveTo>
                <a:lnTo>
                  <a:pt x="2107746" y="877625"/>
                </a:lnTo>
                <a:cubicBezTo>
                  <a:pt x="2086278" y="919656"/>
                  <a:pt x="2059665" y="958619"/>
                  <a:pt x="2028664" y="993788"/>
                </a:cubicBezTo>
                <a:lnTo>
                  <a:pt x="985097" y="993788"/>
                </a:lnTo>
                <a:close/>
                <a:moveTo>
                  <a:pt x="0" y="877625"/>
                </a:moveTo>
                <a:lnTo>
                  <a:pt x="877145" y="877625"/>
                </a:lnTo>
                <a:lnTo>
                  <a:pt x="877145" y="993788"/>
                </a:lnTo>
                <a:lnTo>
                  <a:pt x="0" y="993788"/>
                </a:lnTo>
                <a:close/>
                <a:moveTo>
                  <a:pt x="4199211" y="877624"/>
                </a:moveTo>
                <a:lnTo>
                  <a:pt x="4674176" y="877624"/>
                </a:lnTo>
                <a:cubicBezTo>
                  <a:pt x="4674327" y="879591"/>
                  <a:pt x="4674332" y="881557"/>
                  <a:pt x="4674332" y="883528"/>
                </a:cubicBezTo>
                <a:cubicBezTo>
                  <a:pt x="4674332" y="920824"/>
                  <a:pt x="4672822" y="957628"/>
                  <a:pt x="4669465" y="993787"/>
                </a:cubicBezTo>
                <a:lnTo>
                  <a:pt x="4189743" y="993787"/>
                </a:lnTo>
                <a:cubicBezTo>
                  <a:pt x="4195970" y="956882"/>
                  <a:pt x="4199133" y="917914"/>
                  <a:pt x="4199211" y="877624"/>
                </a:cubicBezTo>
                <a:close/>
                <a:moveTo>
                  <a:pt x="3291213" y="877624"/>
                </a:moveTo>
                <a:lnTo>
                  <a:pt x="3766173" y="877624"/>
                </a:lnTo>
                <a:cubicBezTo>
                  <a:pt x="3766256" y="917914"/>
                  <a:pt x="3769415" y="956882"/>
                  <a:pt x="3775650" y="993787"/>
                </a:cubicBezTo>
                <a:lnTo>
                  <a:pt x="3295989" y="993787"/>
                </a:lnTo>
                <a:cubicBezTo>
                  <a:pt x="3292572" y="957632"/>
                  <a:pt x="3291057" y="920824"/>
                  <a:pt x="3291057" y="883528"/>
                </a:cubicBezTo>
                <a:close/>
                <a:moveTo>
                  <a:pt x="10461146" y="710797"/>
                </a:moveTo>
                <a:lnTo>
                  <a:pt x="11109160" y="710797"/>
                </a:lnTo>
                <a:cubicBezTo>
                  <a:pt x="11109161" y="710797"/>
                  <a:pt x="11109161" y="710798"/>
                  <a:pt x="11109162" y="710798"/>
                </a:cubicBezTo>
                <a:lnTo>
                  <a:pt x="11121245" y="710798"/>
                </a:lnTo>
                <a:lnTo>
                  <a:pt x="11122337" y="711693"/>
                </a:lnTo>
                <a:lnTo>
                  <a:pt x="11118350" y="711693"/>
                </a:lnTo>
                <a:cubicBezTo>
                  <a:pt x="11153339" y="736641"/>
                  <a:pt x="11185427" y="765257"/>
                  <a:pt x="11213739" y="797219"/>
                </a:cubicBezTo>
                <a:lnTo>
                  <a:pt x="10517279" y="797218"/>
                </a:lnTo>
                <a:cubicBezTo>
                  <a:pt x="10497025" y="770452"/>
                  <a:pt x="10475239" y="741481"/>
                  <a:pt x="10461146" y="710797"/>
                </a:cubicBezTo>
                <a:close/>
                <a:moveTo>
                  <a:pt x="9781432" y="709293"/>
                </a:moveTo>
                <a:lnTo>
                  <a:pt x="10286039" y="709293"/>
                </a:lnTo>
                <a:lnTo>
                  <a:pt x="10286039" y="795531"/>
                </a:lnTo>
                <a:lnTo>
                  <a:pt x="9781432" y="795531"/>
                </a:lnTo>
                <a:close/>
                <a:moveTo>
                  <a:pt x="8877431" y="709293"/>
                </a:moveTo>
                <a:lnTo>
                  <a:pt x="9382033" y="709293"/>
                </a:lnTo>
                <a:lnTo>
                  <a:pt x="9382033" y="795531"/>
                </a:lnTo>
                <a:lnTo>
                  <a:pt x="8877431" y="795531"/>
                </a:lnTo>
                <a:close/>
                <a:moveTo>
                  <a:pt x="8042875" y="709293"/>
                </a:moveTo>
                <a:lnTo>
                  <a:pt x="8501703" y="709293"/>
                </a:lnTo>
                <a:lnTo>
                  <a:pt x="8501703" y="795531"/>
                </a:lnTo>
                <a:lnTo>
                  <a:pt x="8042875" y="795531"/>
                </a:lnTo>
                <a:close/>
                <a:moveTo>
                  <a:pt x="7193139" y="709293"/>
                </a:moveTo>
                <a:lnTo>
                  <a:pt x="7996240" y="709293"/>
                </a:lnTo>
                <a:lnTo>
                  <a:pt x="8036152" y="795531"/>
                </a:lnTo>
                <a:lnTo>
                  <a:pt x="7193139" y="795531"/>
                </a:lnTo>
                <a:close/>
                <a:moveTo>
                  <a:pt x="6188669" y="709293"/>
                </a:moveTo>
                <a:lnTo>
                  <a:pt x="6674501" y="709293"/>
                </a:lnTo>
                <a:lnTo>
                  <a:pt x="6674501" y="714671"/>
                </a:lnTo>
                <a:lnTo>
                  <a:pt x="7056268" y="714671"/>
                </a:lnTo>
                <a:lnTo>
                  <a:pt x="7056268" y="795531"/>
                </a:lnTo>
                <a:lnTo>
                  <a:pt x="6188669" y="795531"/>
                </a:lnTo>
                <a:close/>
                <a:moveTo>
                  <a:pt x="5574793" y="709293"/>
                </a:moveTo>
                <a:lnTo>
                  <a:pt x="6073294" y="709293"/>
                </a:lnTo>
                <a:lnTo>
                  <a:pt x="6073294" y="795531"/>
                </a:lnTo>
                <a:lnTo>
                  <a:pt x="5574793" y="795531"/>
                </a:lnTo>
                <a:close/>
                <a:moveTo>
                  <a:pt x="4792811" y="709293"/>
                </a:moveTo>
                <a:lnTo>
                  <a:pt x="5291307" y="709293"/>
                </a:lnTo>
                <a:lnTo>
                  <a:pt x="5291307" y="795531"/>
                </a:lnTo>
                <a:lnTo>
                  <a:pt x="4792811" y="795531"/>
                </a:lnTo>
                <a:close/>
                <a:moveTo>
                  <a:pt x="2285298" y="709293"/>
                </a:moveTo>
                <a:lnTo>
                  <a:pt x="2771132" y="709293"/>
                </a:lnTo>
                <a:lnTo>
                  <a:pt x="2771132" y="714671"/>
                </a:lnTo>
                <a:lnTo>
                  <a:pt x="3161500" y="714671"/>
                </a:lnTo>
                <a:lnTo>
                  <a:pt x="3161500" y="795531"/>
                </a:lnTo>
                <a:lnTo>
                  <a:pt x="2285298" y="795531"/>
                </a:lnTo>
                <a:close/>
                <a:moveTo>
                  <a:pt x="1709143" y="709293"/>
                </a:moveTo>
                <a:lnTo>
                  <a:pt x="2169670" y="709293"/>
                </a:lnTo>
                <a:cubicBezTo>
                  <a:pt x="2163895" y="738935"/>
                  <a:pt x="2155552" y="767712"/>
                  <a:pt x="2145130" y="795531"/>
                </a:cubicBezTo>
                <a:lnTo>
                  <a:pt x="1595923" y="795531"/>
                </a:lnTo>
                <a:cubicBezTo>
                  <a:pt x="1642913" y="780533"/>
                  <a:pt x="1682554" y="749578"/>
                  <a:pt x="1709143" y="709293"/>
                </a:cubicBezTo>
                <a:close/>
                <a:moveTo>
                  <a:pt x="985097" y="709293"/>
                </a:moveTo>
                <a:lnTo>
                  <a:pt x="1469893" y="709293"/>
                </a:lnTo>
                <a:lnTo>
                  <a:pt x="1469893" y="795531"/>
                </a:lnTo>
                <a:lnTo>
                  <a:pt x="985097" y="795531"/>
                </a:lnTo>
                <a:close/>
                <a:moveTo>
                  <a:pt x="0" y="709293"/>
                </a:moveTo>
                <a:lnTo>
                  <a:pt x="877145" y="709293"/>
                </a:lnTo>
                <a:lnTo>
                  <a:pt x="877145" y="795531"/>
                </a:lnTo>
                <a:lnTo>
                  <a:pt x="0" y="795531"/>
                </a:lnTo>
                <a:close/>
                <a:moveTo>
                  <a:pt x="4189251" y="709292"/>
                </a:moveTo>
                <a:lnTo>
                  <a:pt x="4662658" y="709292"/>
                </a:lnTo>
                <a:cubicBezTo>
                  <a:pt x="4666812" y="737581"/>
                  <a:pt x="4669621" y="766357"/>
                  <a:pt x="4671191" y="795530"/>
                </a:cubicBezTo>
                <a:lnTo>
                  <a:pt x="4197682" y="795530"/>
                </a:lnTo>
                <a:cubicBezTo>
                  <a:pt x="4197148" y="765777"/>
                  <a:pt x="4194298" y="736917"/>
                  <a:pt x="4189251" y="709292"/>
                </a:cubicBezTo>
                <a:close/>
                <a:moveTo>
                  <a:pt x="3302730" y="709292"/>
                </a:moveTo>
                <a:lnTo>
                  <a:pt x="3776138" y="709292"/>
                </a:lnTo>
                <a:cubicBezTo>
                  <a:pt x="3771091" y="736917"/>
                  <a:pt x="3768241" y="765777"/>
                  <a:pt x="3767701" y="795530"/>
                </a:cubicBezTo>
                <a:lnTo>
                  <a:pt x="3294197" y="795530"/>
                </a:lnTo>
                <a:cubicBezTo>
                  <a:pt x="3295768" y="766357"/>
                  <a:pt x="3298581" y="737581"/>
                  <a:pt x="3302730" y="709292"/>
                </a:cubicBezTo>
                <a:close/>
                <a:moveTo>
                  <a:pt x="10418948" y="565540"/>
                </a:moveTo>
                <a:lnTo>
                  <a:pt x="10949595" y="565540"/>
                </a:lnTo>
                <a:cubicBezTo>
                  <a:pt x="10953670" y="570456"/>
                  <a:pt x="10958769" y="574162"/>
                  <a:pt x="10964075" y="577567"/>
                </a:cubicBezTo>
                <a:lnTo>
                  <a:pt x="11026395" y="628529"/>
                </a:lnTo>
                <a:lnTo>
                  <a:pt x="10434083" y="628529"/>
                </a:lnTo>
                <a:cubicBezTo>
                  <a:pt x="10426940" y="608233"/>
                  <a:pt x="10421851" y="587175"/>
                  <a:pt x="10418948" y="565540"/>
                </a:cubicBezTo>
                <a:close/>
                <a:moveTo>
                  <a:pt x="9781432" y="564344"/>
                </a:moveTo>
                <a:lnTo>
                  <a:pt x="10286039" y="564344"/>
                </a:lnTo>
                <a:lnTo>
                  <a:pt x="10286039" y="627199"/>
                </a:lnTo>
                <a:lnTo>
                  <a:pt x="9781432" y="627199"/>
                </a:lnTo>
                <a:close/>
                <a:moveTo>
                  <a:pt x="8877431" y="564344"/>
                </a:moveTo>
                <a:lnTo>
                  <a:pt x="9382033" y="564344"/>
                </a:lnTo>
                <a:lnTo>
                  <a:pt x="9382033" y="627199"/>
                </a:lnTo>
                <a:lnTo>
                  <a:pt x="8877431" y="627199"/>
                </a:lnTo>
                <a:close/>
                <a:moveTo>
                  <a:pt x="8042875" y="564344"/>
                </a:moveTo>
                <a:lnTo>
                  <a:pt x="8501703" y="564344"/>
                </a:lnTo>
                <a:lnTo>
                  <a:pt x="8501703" y="627199"/>
                </a:lnTo>
                <a:lnTo>
                  <a:pt x="8042875" y="627199"/>
                </a:lnTo>
                <a:close/>
                <a:moveTo>
                  <a:pt x="7193139" y="564344"/>
                </a:moveTo>
                <a:lnTo>
                  <a:pt x="7929154" y="564344"/>
                </a:lnTo>
                <a:lnTo>
                  <a:pt x="7958244" y="627199"/>
                </a:lnTo>
                <a:lnTo>
                  <a:pt x="7193139" y="627199"/>
                </a:lnTo>
                <a:close/>
                <a:moveTo>
                  <a:pt x="6188669" y="564344"/>
                </a:moveTo>
                <a:lnTo>
                  <a:pt x="6674501" y="564344"/>
                </a:lnTo>
                <a:lnTo>
                  <a:pt x="6674501" y="627199"/>
                </a:lnTo>
                <a:lnTo>
                  <a:pt x="6188669" y="627199"/>
                </a:lnTo>
                <a:close/>
                <a:moveTo>
                  <a:pt x="5574793" y="564344"/>
                </a:moveTo>
                <a:lnTo>
                  <a:pt x="6073294" y="564344"/>
                </a:lnTo>
                <a:lnTo>
                  <a:pt x="6073294" y="627199"/>
                </a:lnTo>
                <a:lnTo>
                  <a:pt x="5574793" y="627199"/>
                </a:lnTo>
                <a:close/>
                <a:moveTo>
                  <a:pt x="4792811" y="564344"/>
                </a:moveTo>
                <a:lnTo>
                  <a:pt x="5291307" y="564344"/>
                </a:lnTo>
                <a:lnTo>
                  <a:pt x="5291307" y="627199"/>
                </a:lnTo>
                <a:lnTo>
                  <a:pt x="4792811" y="627199"/>
                </a:lnTo>
                <a:close/>
                <a:moveTo>
                  <a:pt x="2285298" y="564344"/>
                </a:moveTo>
                <a:lnTo>
                  <a:pt x="2771132" y="564344"/>
                </a:lnTo>
                <a:lnTo>
                  <a:pt x="2771132" y="627199"/>
                </a:lnTo>
                <a:lnTo>
                  <a:pt x="2285298" y="627199"/>
                </a:lnTo>
                <a:close/>
                <a:moveTo>
                  <a:pt x="1743635" y="564344"/>
                </a:moveTo>
                <a:lnTo>
                  <a:pt x="2184512" y="564344"/>
                </a:lnTo>
                <a:cubicBezTo>
                  <a:pt x="2184766" y="566886"/>
                  <a:pt x="2184779" y="569428"/>
                  <a:pt x="2184779" y="571975"/>
                </a:cubicBezTo>
                <a:lnTo>
                  <a:pt x="2181588" y="627199"/>
                </a:lnTo>
                <a:lnTo>
                  <a:pt x="1742032" y="627199"/>
                </a:lnTo>
                <a:cubicBezTo>
                  <a:pt x="1744814" y="614498"/>
                  <a:pt x="1746020" y="601328"/>
                  <a:pt x="1746020" y="587881"/>
                </a:cubicBezTo>
                <a:close/>
                <a:moveTo>
                  <a:pt x="985097" y="564344"/>
                </a:moveTo>
                <a:lnTo>
                  <a:pt x="1469893" y="564344"/>
                </a:lnTo>
                <a:lnTo>
                  <a:pt x="1469893" y="627199"/>
                </a:lnTo>
                <a:lnTo>
                  <a:pt x="985097" y="627199"/>
                </a:lnTo>
                <a:close/>
                <a:moveTo>
                  <a:pt x="0" y="564344"/>
                </a:moveTo>
                <a:lnTo>
                  <a:pt x="505721" y="564344"/>
                </a:lnTo>
                <a:lnTo>
                  <a:pt x="505721" y="627199"/>
                </a:lnTo>
                <a:lnTo>
                  <a:pt x="0" y="627199"/>
                </a:lnTo>
                <a:close/>
                <a:moveTo>
                  <a:pt x="4156173" y="564343"/>
                </a:moveTo>
                <a:lnTo>
                  <a:pt x="4635244" y="564343"/>
                </a:lnTo>
                <a:cubicBezTo>
                  <a:pt x="4640872" y="584882"/>
                  <a:pt x="4645555" y="605853"/>
                  <a:pt x="4649285" y="627198"/>
                </a:cubicBezTo>
                <a:lnTo>
                  <a:pt x="4173561" y="627198"/>
                </a:lnTo>
                <a:cubicBezTo>
                  <a:pt x="4169315" y="604960"/>
                  <a:pt x="4163223" y="584012"/>
                  <a:pt x="4156173" y="564343"/>
                </a:cubicBezTo>
                <a:close/>
                <a:moveTo>
                  <a:pt x="3330140" y="564343"/>
                </a:moveTo>
                <a:lnTo>
                  <a:pt x="3809216" y="564343"/>
                </a:lnTo>
                <a:cubicBezTo>
                  <a:pt x="3802169" y="584012"/>
                  <a:pt x="3796073" y="604960"/>
                  <a:pt x="3791828" y="627198"/>
                </a:cubicBezTo>
                <a:lnTo>
                  <a:pt x="3316108" y="627198"/>
                </a:lnTo>
                <a:cubicBezTo>
                  <a:pt x="3319832" y="605853"/>
                  <a:pt x="3324517" y="584882"/>
                  <a:pt x="3330140" y="564343"/>
                </a:cubicBezTo>
                <a:close/>
                <a:moveTo>
                  <a:pt x="11305691" y="441367"/>
                </a:moveTo>
                <a:lnTo>
                  <a:pt x="11306110" y="441367"/>
                </a:lnTo>
                <a:lnTo>
                  <a:pt x="11306110" y="441726"/>
                </a:lnTo>
                <a:close/>
                <a:moveTo>
                  <a:pt x="10419150" y="441367"/>
                </a:moveTo>
                <a:lnTo>
                  <a:pt x="10893359" y="441367"/>
                </a:lnTo>
                <a:cubicBezTo>
                  <a:pt x="10886582" y="455880"/>
                  <a:pt x="10890875" y="469945"/>
                  <a:pt x="10894757" y="483273"/>
                </a:cubicBezTo>
                <a:lnTo>
                  <a:pt x="10419058" y="483273"/>
                </a:lnTo>
                <a:cubicBezTo>
                  <a:pt x="10417969" y="476587"/>
                  <a:pt x="10417854" y="469854"/>
                  <a:pt x="10417854" y="463084"/>
                </a:cubicBezTo>
                <a:close/>
                <a:moveTo>
                  <a:pt x="9781432" y="440432"/>
                </a:moveTo>
                <a:lnTo>
                  <a:pt x="10286039" y="440432"/>
                </a:lnTo>
                <a:lnTo>
                  <a:pt x="10286039" y="482250"/>
                </a:lnTo>
                <a:lnTo>
                  <a:pt x="9781432" y="482250"/>
                </a:lnTo>
                <a:close/>
                <a:moveTo>
                  <a:pt x="8877431" y="440432"/>
                </a:moveTo>
                <a:lnTo>
                  <a:pt x="9382033" y="440432"/>
                </a:lnTo>
                <a:lnTo>
                  <a:pt x="9382033" y="482250"/>
                </a:lnTo>
                <a:lnTo>
                  <a:pt x="8877431" y="482250"/>
                </a:lnTo>
                <a:close/>
                <a:moveTo>
                  <a:pt x="8042875" y="440432"/>
                </a:moveTo>
                <a:lnTo>
                  <a:pt x="8501703" y="440432"/>
                </a:lnTo>
                <a:lnTo>
                  <a:pt x="8501703" y="482250"/>
                </a:lnTo>
                <a:lnTo>
                  <a:pt x="8042875" y="482250"/>
                </a:lnTo>
                <a:close/>
                <a:moveTo>
                  <a:pt x="7193139" y="440432"/>
                </a:moveTo>
                <a:lnTo>
                  <a:pt x="7871807" y="440432"/>
                </a:lnTo>
                <a:lnTo>
                  <a:pt x="7891162" y="482250"/>
                </a:lnTo>
                <a:lnTo>
                  <a:pt x="7193139" y="482250"/>
                </a:lnTo>
                <a:close/>
                <a:moveTo>
                  <a:pt x="6188669" y="440432"/>
                </a:moveTo>
                <a:lnTo>
                  <a:pt x="6674501" y="440432"/>
                </a:lnTo>
                <a:lnTo>
                  <a:pt x="6674501" y="482250"/>
                </a:lnTo>
                <a:lnTo>
                  <a:pt x="6188669" y="482250"/>
                </a:lnTo>
                <a:close/>
                <a:moveTo>
                  <a:pt x="5574793" y="440432"/>
                </a:moveTo>
                <a:lnTo>
                  <a:pt x="6073294" y="440432"/>
                </a:lnTo>
                <a:lnTo>
                  <a:pt x="6073294" y="482250"/>
                </a:lnTo>
                <a:lnTo>
                  <a:pt x="5574793" y="482250"/>
                </a:lnTo>
                <a:close/>
                <a:moveTo>
                  <a:pt x="4792811" y="440432"/>
                </a:moveTo>
                <a:lnTo>
                  <a:pt x="5291307" y="440432"/>
                </a:lnTo>
                <a:lnTo>
                  <a:pt x="5291307" y="482250"/>
                </a:lnTo>
                <a:lnTo>
                  <a:pt x="4792811" y="482250"/>
                </a:lnTo>
                <a:close/>
                <a:moveTo>
                  <a:pt x="2285298" y="440432"/>
                </a:moveTo>
                <a:lnTo>
                  <a:pt x="2771132" y="440432"/>
                </a:lnTo>
                <a:lnTo>
                  <a:pt x="2771132" y="482250"/>
                </a:lnTo>
                <a:lnTo>
                  <a:pt x="2285298" y="482250"/>
                </a:lnTo>
                <a:close/>
                <a:moveTo>
                  <a:pt x="1688066" y="440432"/>
                </a:moveTo>
                <a:lnTo>
                  <a:pt x="2171374" y="440432"/>
                </a:lnTo>
                <a:cubicBezTo>
                  <a:pt x="2174308" y="454201"/>
                  <a:pt x="2176703" y="468150"/>
                  <a:pt x="2178605" y="482250"/>
                </a:cubicBezTo>
                <a:lnTo>
                  <a:pt x="1717768" y="482250"/>
                </a:lnTo>
                <a:cubicBezTo>
                  <a:pt x="1710308" y="466635"/>
                  <a:pt x="1700209" y="452603"/>
                  <a:pt x="1688066" y="440432"/>
                </a:cubicBezTo>
                <a:close/>
                <a:moveTo>
                  <a:pt x="985097" y="440432"/>
                </a:moveTo>
                <a:lnTo>
                  <a:pt x="1469893" y="440432"/>
                </a:lnTo>
                <a:lnTo>
                  <a:pt x="1469893" y="482250"/>
                </a:lnTo>
                <a:lnTo>
                  <a:pt x="985097" y="482250"/>
                </a:lnTo>
                <a:close/>
                <a:moveTo>
                  <a:pt x="0" y="440432"/>
                </a:moveTo>
                <a:lnTo>
                  <a:pt x="505721" y="440432"/>
                </a:lnTo>
                <a:lnTo>
                  <a:pt x="505721" y="482250"/>
                </a:lnTo>
                <a:lnTo>
                  <a:pt x="0" y="482250"/>
                </a:lnTo>
                <a:close/>
                <a:moveTo>
                  <a:pt x="4093268" y="440431"/>
                </a:moveTo>
                <a:lnTo>
                  <a:pt x="4597023" y="440431"/>
                </a:lnTo>
                <a:cubicBezTo>
                  <a:pt x="4602558" y="454039"/>
                  <a:pt x="4607425" y="468006"/>
                  <a:pt x="4611768" y="482249"/>
                </a:cubicBezTo>
                <a:lnTo>
                  <a:pt x="4120709" y="482249"/>
                </a:lnTo>
                <a:cubicBezTo>
                  <a:pt x="4112199" y="466767"/>
                  <a:pt x="4103118" y="452703"/>
                  <a:pt x="4093268" y="440431"/>
                </a:cubicBezTo>
                <a:close/>
                <a:moveTo>
                  <a:pt x="3368371" y="440431"/>
                </a:moveTo>
                <a:lnTo>
                  <a:pt x="3872116" y="440431"/>
                </a:lnTo>
                <a:cubicBezTo>
                  <a:pt x="3862266" y="452703"/>
                  <a:pt x="3853190" y="466767"/>
                  <a:pt x="3844680" y="482249"/>
                </a:cubicBezTo>
                <a:lnTo>
                  <a:pt x="3353616" y="482249"/>
                </a:lnTo>
                <a:cubicBezTo>
                  <a:pt x="3357959" y="468006"/>
                  <a:pt x="3362831" y="454039"/>
                  <a:pt x="3368371" y="440431"/>
                </a:cubicBezTo>
                <a:close/>
                <a:moveTo>
                  <a:pt x="11223979" y="437563"/>
                </a:moveTo>
                <a:lnTo>
                  <a:pt x="11304274" y="437563"/>
                </a:lnTo>
                <a:lnTo>
                  <a:pt x="11304274" y="487440"/>
                </a:lnTo>
                <a:lnTo>
                  <a:pt x="11274504" y="487440"/>
                </a:lnTo>
                <a:close/>
                <a:moveTo>
                  <a:pt x="10437485" y="312620"/>
                </a:moveTo>
                <a:lnTo>
                  <a:pt x="11305204" y="312620"/>
                </a:lnTo>
                <a:lnTo>
                  <a:pt x="11305204" y="323517"/>
                </a:lnTo>
                <a:lnTo>
                  <a:pt x="11306110" y="323517"/>
                </a:lnTo>
                <a:lnTo>
                  <a:pt x="11306110" y="351547"/>
                </a:lnTo>
                <a:lnTo>
                  <a:pt x="11306110" y="359098"/>
                </a:lnTo>
                <a:lnTo>
                  <a:pt x="11305204" y="359098"/>
                </a:lnTo>
                <a:lnTo>
                  <a:pt x="11305204" y="363528"/>
                </a:lnTo>
                <a:lnTo>
                  <a:pt x="10423824" y="363528"/>
                </a:lnTo>
                <a:lnTo>
                  <a:pt x="10429797" y="336441"/>
                </a:lnTo>
                <a:close/>
                <a:moveTo>
                  <a:pt x="9781432" y="312620"/>
                </a:moveTo>
                <a:lnTo>
                  <a:pt x="10286039" y="312620"/>
                </a:lnTo>
                <a:lnTo>
                  <a:pt x="10286039" y="322833"/>
                </a:lnTo>
                <a:lnTo>
                  <a:pt x="10286039" y="358338"/>
                </a:lnTo>
                <a:lnTo>
                  <a:pt x="10286039" y="358339"/>
                </a:lnTo>
                <a:lnTo>
                  <a:pt x="9781432" y="358339"/>
                </a:lnTo>
                <a:lnTo>
                  <a:pt x="9781432" y="358338"/>
                </a:lnTo>
                <a:lnTo>
                  <a:pt x="9781432" y="322833"/>
                </a:lnTo>
                <a:close/>
                <a:moveTo>
                  <a:pt x="8611213" y="312620"/>
                </a:moveTo>
                <a:lnTo>
                  <a:pt x="9666891" y="312620"/>
                </a:lnTo>
                <a:lnTo>
                  <a:pt x="9666891" y="322833"/>
                </a:lnTo>
                <a:lnTo>
                  <a:pt x="9668568" y="322833"/>
                </a:lnTo>
                <a:lnTo>
                  <a:pt x="9668568" y="358338"/>
                </a:lnTo>
                <a:lnTo>
                  <a:pt x="9666891" y="358338"/>
                </a:lnTo>
                <a:lnTo>
                  <a:pt x="9666891" y="358339"/>
                </a:lnTo>
                <a:lnTo>
                  <a:pt x="8611213" y="358339"/>
                </a:lnTo>
                <a:close/>
                <a:moveTo>
                  <a:pt x="8037009" y="312620"/>
                </a:moveTo>
                <a:lnTo>
                  <a:pt x="8500026" y="312620"/>
                </a:lnTo>
                <a:lnTo>
                  <a:pt x="8500026" y="322833"/>
                </a:lnTo>
                <a:lnTo>
                  <a:pt x="8501703" y="322833"/>
                </a:lnTo>
                <a:lnTo>
                  <a:pt x="8501703" y="358338"/>
                </a:lnTo>
                <a:lnTo>
                  <a:pt x="8500026" y="358338"/>
                </a:lnTo>
                <a:lnTo>
                  <a:pt x="8500026" y="358339"/>
                </a:lnTo>
                <a:lnTo>
                  <a:pt x="8037009" y="358339"/>
                </a:lnTo>
                <a:close/>
                <a:moveTo>
                  <a:pt x="7193139" y="312620"/>
                </a:moveTo>
                <a:lnTo>
                  <a:pt x="7812777" y="312620"/>
                </a:lnTo>
                <a:lnTo>
                  <a:pt x="7833342" y="357178"/>
                </a:lnTo>
                <a:lnTo>
                  <a:pt x="7833342" y="357314"/>
                </a:lnTo>
                <a:lnTo>
                  <a:pt x="7833816" y="358338"/>
                </a:lnTo>
                <a:lnTo>
                  <a:pt x="7833342" y="358338"/>
                </a:lnTo>
                <a:lnTo>
                  <a:pt x="7833342" y="358339"/>
                </a:lnTo>
                <a:lnTo>
                  <a:pt x="7193139" y="358339"/>
                </a:lnTo>
                <a:lnTo>
                  <a:pt x="7193139" y="358338"/>
                </a:lnTo>
                <a:lnTo>
                  <a:pt x="7193139" y="322833"/>
                </a:lnTo>
                <a:close/>
                <a:moveTo>
                  <a:pt x="6184479" y="312620"/>
                </a:moveTo>
                <a:lnTo>
                  <a:pt x="7080274" y="312620"/>
                </a:lnTo>
                <a:lnTo>
                  <a:pt x="7080274" y="322833"/>
                </a:lnTo>
                <a:lnTo>
                  <a:pt x="7080275" y="322833"/>
                </a:lnTo>
                <a:lnTo>
                  <a:pt x="7080275" y="358338"/>
                </a:lnTo>
                <a:lnTo>
                  <a:pt x="7080274" y="358338"/>
                </a:lnTo>
                <a:lnTo>
                  <a:pt x="7080274" y="358339"/>
                </a:lnTo>
                <a:lnTo>
                  <a:pt x="6184479" y="358339"/>
                </a:lnTo>
                <a:close/>
                <a:moveTo>
                  <a:pt x="5574793" y="312620"/>
                </a:moveTo>
                <a:lnTo>
                  <a:pt x="6073294" y="312620"/>
                </a:lnTo>
                <a:lnTo>
                  <a:pt x="6073294" y="322833"/>
                </a:lnTo>
                <a:lnTo>
                  <a:pt x="6073294" y="358338"/>
                </a:lnTo>
                <a:lnTo>
                  <a:pt x="6073294" y="358339"/>
                </a:lnTo>
                <a:lnTo>
                  <a:pt x="5574793" y="358339"/>
                </a:lnTo>
                <a:lnTo>
                  <a:pt x="5574793" y="358338"/>
                </a:lnTo>
                <a:lnTo>
                  <a:pt x="5574793" y="322833"/>
                </a:lnTo>
                <a:close/>
                <a:moveTo>
                  <a:pt x="4792811" y="312620"/>
                </a:moveTo>
                <a:lnTo>
                  <a:pt x="5291307" y="312620"/>
                </a:lnTo>
                <a:lnTo>
                  <a:pt x="5291307" y="322833"/>
                </a:lnTo>
                <a:lnTo>
                  <a:pt x="5291307" y="358338"/>
                </a:lnTo>
                <a:lnTo>
                  <a:pt x="5291307" y="358339"/>
                </a:lnTo>
                <a:lnTo>
                  <a:pt x="4792811" y="358339"/>
                </a:lnTo>
                <a:lnTo>
                  <a:pt x="4792811" y="358338"/>
                </a:lnTo>
                <a:lnTo>
                  <a:pt x="4792811" y="322833"/>
                </a:lnTo>
                <a:close/>
                <a:moveTo>
                  <a:pt x="2285298" y="312620"/>
                </a:moveTo>
                <a:lnTo>
                  <a:pt x="3183254" y="312620"/>
                </a:lnTo>
                <a:lnTo>
                  <a:pt x="3183254" y="322833"/>
                </a:lnTo>
                <a:lnTo>
                  <a:pt x="3183254" y="358338"/>
                </a:lnTo>
                <a:lnTo>
                  <a:pt x="3183254" y="358339"/>
                </a:lnTo>
                <a:lnTo>
                  <a:pt x="2285298" y="358339"/>
                </a:lnTo>
                <a:lnTo>
                  <a:pt x="2285298" y="358338"/>
                </a:lnTo>
                <a:lnTo>
                  <a:pt x="2285298" y="322833"/>
                </a:lnTo>
                <a:close/>
                <a:moveTo>
                  <a:pt x="985097" y="312620"/>
                </a:moveTo>
                <a:lnTo>
                  <a:pt x="2135110" y="312620"/>
                </a:lnTo>
                <a:lnTo>
                  <a:pt x="2148730" y="358335"/>
                </a:lnTo>
                <a:lnTo>
                  <a:pt x="2148731" y="358338"/>
                </a:lnTo>
                <a:lnTo>
                  <a:pt x="2148731" y="358339"/>
                </a:lnTo>
                <a:lnTo>
                  <a:pt x="985097" y="358339"/>
                </a:lnTo>
                <a:lnTo>
                  <a:pt x="985097" y="358338"/>
                </a:lnTo>
                <a:lnTo>
                  <a:pt x="985097" y="322833"/>
                </a:lnTo>
                <a:close/>
                <a:moveTo>
                  <a:pt x="0" y="312620"/>
                </a:moveTo>
                <a:lnTo>
                  <a:pt x="877145" y="312620"/>
                </a:lnTo>
                <a:lnTo>
                  <a:pt x="877145" y="322833"/>
                </a:lnTo>
                <a:lnTo>
                  <a:pt x="877145" y="358338"/>
                </a:lnTo>
                <a:lnTo>
                  <a:pt x="877145" y="358339"/>
                </a:lnTo>
                <a:lnTo>
                  <a:pt x="0" y="358339"/>
                </a:lnTo>
                <a:lnTo>
                  <a:pt x="0" y="358338"/>
                </a:lnTo>
                <a:lnTo>
                  <a:pt x="0" y="322833"/>
                </a:lnTo>
                <a:close/>
                <a:moveTo>
                  <a:pt x="3426524" y="311140"/>
                </a:moveTo>
                <a:lnTo>
                  <a:pt x="4541246" y="311140"/>
                </a:lnTo>
                <a:lnTo>
                  <a:pt x="4565836" y="363528"/>
                </a:lnTo>
                <a:lnTo>
                  <a:pt x="3720591" y="363528"/>
                </a:lnTo>
                <a:lnTo>
                  <a:pt x="3720591" y="361147"/>
                </a:lnTo>
                <a:lnTo>
                  <a:pt x="3403052" y="361147"/>
                </a:lnTo>
                <a:close/>
                <a:moveTo>
                  <a:pt x="10479636" y="204267"/>
                </a:moveTo>
                <a:lnTo>
                  <a:pt x="10671926" y="204267"/>
                </a:lnTo>
                <a:lnTo>
                  <a:pt x="11306110" y="204267"/>
                </a:lnTo>
                <a:lnTo>
                  <a:pt x="11306110" y="241250"/>
                </a:lnTo>
                <a:lnTo>
                  <a:pt x="10671926" y="241250"/>
                </a:lnTo>
                <a:lnTo>
                  <a:pt x="10463420" y="241250"/>
                </a:lnTo>
                <a:close/>
                <a:moveTo>
                  <a:pt x="9781432" y="203834"/>
                </a:moveTo>
                <a:lnTo>
                  <a:pt x="10286039" y="203834"/>
                </a:lnTo>
                <a:lnTo>
                  <a:pt x="10286039" y="240739"/>
                </a:lnTo>
                <a:lnTo>
                  <a:pt x="9781432" y="240739"/>
                </a:lnTo>
                <a:close/>
                <a:moveTo>
                  <a:pt x="8612890" y="203834"/>
                </a:moveTo>
                <a:lnTo>
                  <a:pt x="9668568" y="203834"/>
                </a:lnTo>
                <a:lnTo>
                  <a:pt x="9668568" y="240739"/>
                </a:lnTo>
                <a:lnTo>
                  <a:pt x="8612890" y="240739"/>
                </a:lnTo>
                <a:close/>
                <a:moveTo>
                  <a:pt x="8042875" y="203834"/>
                </a:moveTo>
                <a:lnTo>
                  <a:pt x="8501703" y="203834"/>
                </a:lnTo>
                <a:lnTo>
                  <a:pt x="8501703" y="240739"/>
                </a:lnTo>
                <a:lnTo>
                  <a:pt x="8042875" y="240739"/>
                </a:lnTo>
                <a:close/>
                <a:moveTo>
                  <a:pt x="7193139" y="203834"/>
                </a:moveTo>
                <a:lnTo>
                  <a:pt x="7762309" y="203834"/>
                </a:lnTo>
                <a:lnTo>
                  <a:pt x="7779389" y="240739"/>
                </a:lnTo>
                <a:lnTo>
                  <a:pt x="7193139" y="240739"/>
                </a:lnTo>
                <a:close/>
                <a:moveTo>
                  <a:pt x="6188669" y="203834"/>
                </a:moveTo>
                <a:lnTo>
                  <a:pt x="7080275" y="203834"/>
                </a:lnTo>
                <a:lnTo>
                  <a:pt x="7080275" y="240739"/>
                </a:lnTo>
                <a:lnTo>
                  <a:pt x="6188669" y="240739"/>
                </a:lnTo>
                <a:close/>
                <a:moveTo>
                  <a:pt x="5574793" y="203834"/>
                </a:moveTo>
                <a:lnTo>
                  <a:pt x="6073294" y="203834"/>
                </a:lnTo>
                <a:lnTo>
                  <a:pt x="6073294" y="240739"/>
                </a:lnTo>
                <a:lnTo>
                  <a:pt x="5574793" y="240739"/>
                </a:lnTo>
                <a:close/>
                <a:moveTo>
                  <a:pt x="4792811" y="203834"/>
                </a:moveTo>
                <a:lnTo>
                  <a:pt x="5291307" y="203834"/>
                </a:lnTo>
                <a:lnTo>
                  <a:pt x="5291307" y="240739"/>
                </a:lnTo>
                <a:lnTo>
                  <a:pt x="4792811" y="240739"/>
                </a:lnTo>
                <a:close/>
                <a:moveTo>
                  <a:pt x="2285298" y="203834"/>
                </a:moveTo>
                <a:lnTo>
                  <a:pt x="3183254" y="203834"/>
                </a:lnTo>
                <a:lnTo>
                  <a:pt x="3183254" y="240739"/>
                </a:lnTo>
                <a:lnTo>
                  <a:pt x="2285298" y="240739"/>
                </a:lnTo>
                <a:close/>
                <a:moveTo>
                  <a:pt x="985097" y="203834"/>
                </a:moveTo>
                <a:lnTo>
                  <a:pt x="2069184" y="203834"/>
                </a:lnTo>
                <a:cubicBezTo>
                  <a:pt x="2078730" y="215259"/>
                  <a:pt x="2086715" y="227762"/>
                  <a:pt x="2093941" y="240739"/>
                </a:cubicBezTo>
                <a:lnTo>
                  <a:pt x="985097" y="240739"/>
                </a:lnTo>
                <a:close/>
                <a:moveTo>
                  <a:pt x="0" y="203834"/>
                </a:moveTo>
                <a:lnTo>
                  <a:pt x="877145" y="203834"/>
                </a:lnTo>
                <a:lnTo>
                  <a:pt x="877145" y="240739"/>
                </a:lnTo>
                <a:lnTo>
                  <a:pt x="0" y="240739"/>
                </a:lnTo>
                <a:close/>
                <a:moveTo>
                  <a:pt x="3491565" y="203833"/>
                </a:moveTo>
                <a:lnTo>
                  <a:pt x="4473824" y="203833"/>
                </a:lnTo>
                <a:cubicBezTo>
                  <a:pt x="4482698" y="215677"/>
                  <a:pt x="4491028" y="228051"/>
                  <a:pt x="4499119" y="240738"/>
                </a:cubicBezTo>
                <a:lnTo>
                  <a:pt x="3466269" y="240738"/>
                </a:lnTo>
                <a:cubicBezTo>
                  <a:pt x="3474361" y="228051"/>
                  <a:pt x="3482694" y="215677"/>
                  <a:pt x="3491565" y="203833"/>
                </a:cubicBezTo>
                <a:close/>
                <a:moveTo>
                  <a:pt x="10550205" y="96959"/>
                </a:moveTo>
                <a:lnTo>
                  <a:pt x="10671926" y="96959"/>
                </a:lnTo>
                <a:lnTo>
                  <a:pt x="11306110" y="96959"/>
                </a:lnTo>
                <a:lnTo>
                  <a:pt x="11306110" y="121993"/>
                </a:lnTo>
                <a:lnTo>
                  <a:pt x="10671926" y="121993"/>
                </a:lnTo>
                <a:lnTo>
                  <a:pt x="10531544" y="121993"/>
                </a:lnTo>
                <a:close/>
                <a:moveTo>
                  <a:pt x="9781432" y="96753"/>
                </a:moveTo>
                <a:lnTo>
                  <a:pt x="10286039" y="96753"/>
                </a:lnTo>
                <a:lnTo>
                  <a:pt x="10286039" y="121735"/>
                </a:lnTo>
                <a:lnTo>
                  <a:pt x="9781432" y="121735"/>
                </a:lnTo>
                <a:close/>
                <a:moveTo>
                  <a:pt x="8612890" y="96753"/>
                </a:moveTo>
                <a:lnTo>
                  <a:pt x="9668568" y="96753"/>
                </a:lnTo>
                <a:lnTo>
                  <a:pt x="9668568" y="121735"/>
                </a:lnTo>
                <a:lnTo>
                  <a:pt x="8612890" y="121735"/>
                </a:lnTo>
                <a:close/>
                <a:moveTo>
                  <a:pt x="8042875" y="96753"/>
                </a:moveTo>
                <a:lnTo>
                  <a:pt x="8501703" y="96753"/>
                </a:lnTo>
                <a:lnTo>
                  <a:pt x="8501703" y="121735"/>
                </a:lnTo>
                <a:lnTo>
                  <a:pt x="8042875" y="121735"/>
                </a:lnTo>
                <a:close/>
                <a:moveTo>
                  <a:pt x="7193139" y="96753"/>
                </a:moveTo>
                <a:lnTo>
                  <a:pt x="7712749" y="96753"/>
                </a:lnTo>
                <a:lnTo>
                  <a:pt x="7724312" y="121735"/>
                </a:lnTo>
                <a:lnTo>
                  <a:pt x="7193139" y="121735"/>
                </a:lnTo>
                <a:close/>
                <a:moveTo>
                  <a:pt x="6188669" y="96753"/>
                </a:moveTo>
                <a:lnTo>
                  <a:pt x="7080275" y="96753"/>
                </a:lnTo>
                <a:lnTo>
                  <a:pt x="7080275" y="121735"/>
                </a:lnTo>
                <a:lnTo>
                  <a:pt x="6188669" y="121735"/>
                </a:lnTo>
                <a:close/>
                <a:moveTo>
                  <a:pt x="5574793" y="96753"/>
                </a:moveTo>
                <a:lnTo>
                  <a:pt x="6073294" y="96753"/>
                </a:lnTo>
                <a:lnTo>
                  <a:pt x="6073294" y="121735"/>
                </a:lnTo>
                <a:lnTo>
                  <a:pt x="5574793" y="121735"/>
                </a:lnTo>
                <a:close/>
                <a:moveTo>
                  <a:pt x="4792811" y="96753"/>
                </a:moveTo>
                <a:lnTo>
                  <a:pt x="5291307" y="96753"/>
                </a:lnTo>
                <a:lnTo>
                  <a:pt x="5291307" y="121735"/>
                </a:lnTo>
                <a:lnTo>
                  <a:pt x="4792811" y="121735"/>
                </a:lnTo>
                <a:close/>
                <a:moveTo>
                  <a:pt x="2285298" y="96753"/>
                </a:moveTo>
                <a:lnTo>
                  <a:pt x="3183254" y="96753"/>
                </a:lnTo>
                <a:lnTo>
                  <a:pt x="3183254" y="121735"/>
                </a:lnTo>
                <a:lnTo>
                  <a:pt x="2285298" y="121735"/>
                </a:lnTo>
                <a:close/>
                <a:moveTo>
                  <a:pt x="985097" y="96753"/>
                </a:moveTo>
                <a:lnTo>
                  <a:pt x="1978552" y="96753"/>
                </a:lnTo>
                <a:cubicBezTo>
                  <a:pt x="1987269" y="104388"/>
                  <a:pt x="1995490" y="112539"/>
                  <a:pt x="2002599" y="121735"/>
                </a:cubicBezTo>
                <a:lnTo>
                  <a:pt x="985097" y="121735"/>
                </a:lnTo>
                <a:close/>
                <a:moveTo>
                  <a:pt x="0" y="96753"/>
                </a:moveTo>
                <a:lnTo>
                  <a:pt x="877145" y="96753"/>
                </a:lnTo>
                <a:lnTo>
                  <a:pt x="877145" y="121735"/>
                </a:lnTo>
                <a:lnTo>
                  <a:pt x="0" y="121735"/>
                </a:lnTo>
                <a:close/>
                <a:moveTo>
                  <a:pt x="3581580" y="96752"/>
                </a:moveTo>
                <a:lnTo>
                  <a:pt x="4383809" y="96752"/>
                </a:lnTo>
                <a:cubicBezTo>
                  <a:pt x="4392080" y="104604"/>
                  <a:pt x="4400028" y="112884"/>
                  <a:pt x="4407456" y="121734"/>
                </a:cubicBezTo>
                <a:lnTo>
                  <a:pt x="3557933" y="121734"/>
                </a:lnTo>
                <a:cubicBezTo>
                  <a:pt x="3565365" y="112884"/>
                  <a:pt x="3573309" y="104604"/>
                  <a:pt x="3581580" y="96752"/>
                </a:cubicBezTo>
                <a:close/>
                <a:moveTo>
                  <a:pt x="10683999" y="1"/>
                </a:moveTo>
                <a:lnTo>
                  <a:pt x="10743787" y="1"/>
                </a:lnTo>
                <a:cubicBezTo>
                  <a:pt x="10762889" y="1"/>
                  <a:pt x="10781796" y="856"/>
                  <a:pt x="10800434" y="2849"/>
                </a:cubicBezTo>
                <a:lnTo>
                  <a:pt x="10800434" y="1"/>
                </a:lnTo>
                <a:lnTo>
                  <a:pt x="11306110" y="1"/>
                </a:lnTo>
                <a:lnTo>
                  <a:pt x="11306110" y="14690"/>
                </a:lnTo>
                <a:lnTo>
                  <a:pt x="10671926" y="14690"/>
                </a:lnTo>
                <a:lnTo>
                  <a:pt x="10634292" y="14690"/>
                </a:lnTo>
                <a:cubicBezTo>
                  <a:pt x="10638035" y="10809"/>
                  <a:pt x="10642253" y="7500"/>
                  <a:pt x="10646512" y="4251"/>
                </a:cubicBezTo>
                <a:lnTo>
                  <a:pt x="10646512" y="2687"/>
                </a:lnTo>
                <a:lnTo>
                  <a:pt x="10671926" y="1221"/>
                </a:lnTo>
                <a:lnTo>
                  <a:pt x="10671926" y="697"/>
                </a:lnTo>
                <a:close/>
                <a:moveTo>
                  <a:pt x="9781432" y="1"/>
                </a:moveTo>
                <a:lnTo>
                  <a:pt x="10286039" y="1"/>
                </a:lnTo>
                <a:lnTo>
                  <a:pt x="10286039" y="14659"/>
                </a:lnTo>
                <a:lnTo>
                  <a:pt x="9781432" y="14659"/>
                </a:lnTo>
                <a:close/>
                <a:moveTo>
                  <a:pt x="8612890" y="1"/>
                </a:moveTo>
                <a:lnTo>
                  <a:pt x="9668568" y="1"/>
                </a:lnTo>
                <a:lnTo>
                  <a:pt x="9668568" y="14659"/>
                </a:lnTo>
                <a:lnTo>
                  <a:pt x="8612890" y="14659"/>
                </a:lnTo>
                <a:close/>
                <a:moveTo>
                  <a:pt x="8042875" y="1"/>
                </a:moveTo>
                <a:lnTo>
                  <a:pt x="8501703" y="1"/>
                </a:lnTo>
                <a:lnTo>
                  <a:pt x="8501703" y="14659"/>
                </a:lnTo>
                <a:lnTo>
                  <a:pt x="8042875" y="14659"/>
                </a:lnTo>
                <a:close/>
                <a:moveTo>
                  <a:pt x="7193139" y="1"/>
                </a:moveTo>
                <a:lnTo>
                  <a:pt x="7667970" y="1"/>
                </a:lnTo>
                <a:lnTo>
                  <a:pt x="7674758" y="14659"/>
                </a:lnTo>
                <a:lnTo>
                  <a:pt x="7193139" y="14659"/>
                </a:lnTo>
                <a:close/>
                <a:moveTo>
                  <a:pt x="6188669" y="1"/>
                </a:moveTo>
                <a:lnTo>
                  <a:pt x="7080275" y="1"/>
                </a:lnTo>
                <a:lnTo>
                  <a:pt x="7080275" y="14659"/>
                </a:lnTo>
                <a:lnTo>
                  <a:pt x="6188669" y="14659"/>
                </a:lnTo>
                <a:close/>
                <a:moveTo>
                  <a:pt x="5574793" y="1"/>
                </a:moveTo>
                <a:lnTo>
                  <a:pt x="6073294" y="1"/>
                </a:lnTo>
                <a:lnTo>
                  <a:pt x="6073294" y="14659"/>
                </a:lnTo>
                <a:lnTo>
                  <a:pt x="5574793" y="14659"/>
                </a:lnTo>
                <a:close/>
                <a:moveTo>
                  <a:pt x="4792811" y="1"/>
                </a:moveTo>
                <a:lnTo>
                  <a:pt x="5291307" y="1"/>
                </a:lnTo>
                <a:lnTo>
                  <a:pt x="5291307" y="14659"/>
                </a:lnTo>
                <a:lnTo>
                  <a:pt x="4792811" y="14659"/>
                </a:lnTo>
                <a:close/>
                <a:moveTo>
                  <a:pt x="2285298" y="1"/>
                </a:moveTo>
                <a:lnTo>
                  <a:pt x="3183254" y="1"/>
                </a:lnTo>
                <a:lnTo>
                  <a:pt x="3183254" y="14659"/>
                </a:lnTo>
                <a:lnTo>
                  <a:pt x="2285298" y="14659"/>
                </a:lnTo>
                <a:close/>
                <a:moveTo>
                  <a:pt x="985097" y="1"/>
                </a:moveTo>
                <a:lnTo>
                  <a:pt x="1846470" y="1"/>
                </a:lnTo>
                <a:lnTo>
                  <a:pt x="1869376" y="14659"/>
                </a:lnTo>
                <a:lnTo>
                  <a:pt x="985097" y="14659"/>
                </a:lnTo>
                <a:close/>
                <a:moveTo>
                  <a:pt x="0" y="1"/>
                </a:moveTo>
                <a:lnTo>
                  <a:pt x="877145" y="1"/>
                </a:lnTo>
                <a:lnTo>
                  <a:pt x="877145" y="14659"/>
                </a:lnTo>
                <a:lnTo>
                  <a:pt x="0" y="14659"/>
                </a:lnTo>
                <a:close/>
                <a:moveTo>
                  <a:pt x="3702830" y="0"/>
                </a:moveTo>
                <a:lnTo>
                  <a:pt x="4262563" y="0"/>
                </a:lnTo>
                <a:lnTo>
                  <a:pt x="4284257" y="14658"/>
                </a:lnTo>
                <a:lnTo>
                  <a:pt x="3681132" y="146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715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 TITLE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10"/>
          <p:cNvSpPr/>
          <p:nvPr userDrawn="1"/>
        </p:nvSpPr>
        <p:spPr>
          <a:xfrm>
            <a:off x="431799" y="504000"/>
            <a:ext cx="8280552" cy="410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GB" sz="1400" b="0" i="1" dirty="0">
              <a:solidFill>
                <a:schemeClr val="accent6"/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1799692" y="3240000"/>
            <a:ext cx="6655285" cy="8331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000" noProof="0" dirty="0">
                <a:solidFill>
                  <a:schemeClr val="bg1"/>
                </a:solidFill>
              </a:defRPr>
            </a:lvl1pPr>
          </a:lstStyle>
          <a:p>
            <a:pPr marL="0" lvl="0" latinLnBrk="0">
              <a:lnSpc>
                <a:spcPct val="90000"/>
              </a:lnSpc>
            </a:pPr>
            <a:r>
              <a:rPr lang="en-GB" noProof="0" dirty="0"/>
              <a:t>Title</a:t>
            </a:r>
          </a:p>
        </p:txBody>
      </p:sp>
      <p:sp>
        <p:nvSpPr>
          <p:cNvPr id="49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9691" y="4140000"/>
            <a:ext cx="6660000" cy="3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>
              <a:buNone/>
              <a:defRPr lang="en-GB" sz="1400" b="0" noProof="0" dirty="0" smtClean="0">
                <a:solidFill>
                  <a:schemeClr val="bg1"/>
                </a:solidFill>
                <a:cs typeface="Arial"/>
              </a:defRPr>
            </a:lvl1pPr>
          </a:lstStyle>
          <a:p>
            <a:pPr marL="0" lvl="0" indent="0">
              <a:spcAft>
                <a:spcPct val="0"/>
              </a:spcAft>
            </a:pPr>
            <a:r>
              <a:rPr lang="en-GB" noProof="0" dirty="0"/>
              <a:t>Sub-title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60D640-6497-477E-8292-27EBAD4AA5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72791" y="757074"/>
            <a:ext cx="2482186" cy="612179"/>
            <a:chOff x="-6480658" y="3564296"/>
            <a:chExt cx="10339200" cy="2534206"/>
          </a:xfrm>
          <a:solidFill>
            <a:schemeClr val="bg1"/>
          </a:solidFill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7D0B520-B88F-480A-8115-74FD37A83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227290" y="5628626"/>
              <a:ext cx="6085831" cy="469876"/>
            </a:xfrm>
            <a:custGeom>
              <a:avLst/>
              <a:gdLst>
                <a:gd name="connsiteX0" fmla="*/ 2425896 w 6085831"/>
                <a:gd name="connsiteY0" fmla="*/ 74820 h 469876"/>
                <a:gd name="connsiteX1" fmla="*/ 2339468 w 6085831"/>
                <a:gd name="connsiteY1" fmla="*/ 318752 h 469876"/>
                <a:gd name="connsiteX2" fmla="*/ 2511185 w 6085831"/>
                <a:gd name="connsiteY2" fmla="*/ 318752 h 469876"/>
                <a:gd name="connsiteX3" fmla="*/ 1491950 w 6085831"/>
                <a:gd name="connsiteY3" fmla="*/ 74820 h 469876"/>
                <a:gd name="connsiteX4" fmla="*/ 1405522 w 6085831"/>
                <a:gd name="connsiteY4" fmla="*/ 318752 h 469876"/>
                <a:gd name="connsiteX5" fmla="*/ 1577239 w 6085831"/>
                <a:gd name="connsiteY5" fmla="*/ 318752 h 469876"/>
                <a:gd name="connsiteX6" fmla="*/ 5814145 w 6085831"/>
                <a:gd name="connsiteY6" fmla="*/ 48622 h 469876"/>
                <a:gd name="connsiteX7" fmla="*/ 5814145 w 6085831"/>
                <a:gd name="connsiteY7" fmla="*/ 421761 h 469876"/>
                <a:gd name="connsiteX8" fmla="*/ 5928889 w 6085831"/>
                <a:gd name="connsiteY8" fmla="*/ 421761 h 469876"/>
                <a:gd name="connsiteX9" fmla="*/ 5928889 w 6085831"/>
                <a:gd name="connsiteY9" fmla="*/ 421924 h 469876"/>
                <a:gd name="connsiteX10" fmla="*/ 5935065 w 6085831"/>
                <a:gd name="connsiteY10" fmla="*/ 421240 h 469876"/>
                <a:gd name="connsiteX11" fmla="*/ 6035423 w 6085831"/>
                <a:gd name="connsiteY11" fmla="*/ 246113 h 469876"/>
                <a:gd name="connsiteX12" fmla="*/ 6035423 w 6085831"/>
                <a:gd name="connsiteY12" fmla="*/ 234744 h 469876"/>
                <a:gd name="connsiteX13" fmla="*/ 5935873 w 6085831"/>
                <a:gd name="connsiteY13" fmla="*/ 49835 h 469876"/>
                <a:gd name="connsiteX14" fmla="*/ 5928277 w 6085831"/>
                <a:gd name="connsiteY14" fmla="*/ 48622 h 469876"/>
                <a:gd name="connsiteX15" fmla="*/ 5024863 w 6085831"/>
                <a:gd name="connsiteY15" fmla="*/ 48621 h 469876"/>
                <a:gd name="connsiteX16" fmla="*/ 5024863 w 6085831"/>
                <a:gd name="connsiteY16" fmla="*/ 217544 h 469876"/>
                <a:gd name="connsiteX17" fmla="*/ 5158687 w 6085831"/>
                <a:gd name="connsiteY17" fmla="*/ 217544 h 469876"/>
                <a:gd name="connsiteX18" fmla="*/ 5159459 w 6085831"/>
                <a:gd name="connsiteY18" fmla="*/ 217544 h 469876"/>
                <a:gd name="connsiteX19" fmla="*/ 5240811 w 6085831"/>
                <a:gd name="connsiteY19" fmla="*/ 135790 h 469876"/>
                <a:gd name="connsiteX20" fmla="*/ 5240003 w 6085831"/>
                <a:gd name="connsiteY20" fmla="*/ 129973 h 469876"/>
                <a:gd name="connsiteX21" fmla="*/ 5159459 w 6085831"/>
                <a:gd name="connsiteY21" fmla="*/ 48621 h 469876"/>
                <a:gd name="connsiteX22" fmla="*/ 5155393 w 6085831"/>
                <a:gd name="connsiteY22" fmla="*/ 48621 h 469876"/>
                <a:gd name="connsiteX23" fmla="*/ 3483477 w 6085831"/>
                <a:gd name="connsiteY23" fmla="*/ 48621 h 469876"/>
                <a:gd name="connsiteX24" fmla="*/ 3483477 w 6085831"/>
                <a:gd name="connsiteY24" fmla="*/ 217544 h 469876"/>
                <a:gd name="connsiteX25" fmla="*/ 3617301 w 6085831"/>
                <a:gd name="connsiteY25" fmla="*/ 217544 h 469876"/>
                <a:gd name="connsiteX26" fmla="*/ 3618073 w 6085831"/>
                <a:gd name="connsiteY26" fmla="*/ 217544 h 469876"/>
                <a:gd name="connsiteX27" fmla="*/ 3699425 w 6085831"/>
                <a:gd name="connsiteY27" fmla="*/ 135790 h 469876"/>
                <a:gd name="connsiteX28" fmla="*/ 3698617 w 6085831"/>
                <a:gd name="connsiteY28" fmla="*/ 129973 h 469876"/>
                <a:gd name="connsiteX29" fmla="*/ 3618073 w 6085831"/>
                <a:gd name="connsiteY29" fmla="*/ 48621 h 469876"/>
                <a:gd name="connsiteX30" fmla="*/ 3614007 w 6085831"/>
                <a:gd name="connsiteY30" fmla="*/ 48621 h 469876"/>
                <a:gd name="connsiteX31" fmla="*/ 820386 w 6085831"/>
                <a:gd name="connsiteY31" fmla="*/ 48621 h 469876"/>
                <a:gd name="connsiteX32" fmla="*/ 820386 w 6085831"/>
                <a:gd name="connsiteY32" fmla="*/ 217544 h 469876"/>
                <a:gd name="connsiteX33" fmla="*/ 954211 w 6085831"/>
                <a:gd name="connsiteY33" fmla="*/ 217544 h 469876"/>
                <a:gd name="connsiteX34" fmla="*/ 954984 w 6085831"/>
                <a:gd name="connsiteY34" fmla="*/ 217544 h 469876"/>
                <a:gd name="connsiteX35" fmla="*/ 1036335 w 6085831"/>
                <a:gd name="connsiteY35" fmla="*/ 135790 h 469876"/>
                <a:gd name="connsiteX36" fmla="*/ 1035526 w 6085831"/>
                <a:gd name="connsiteY36" fmla="*/ 129973 h 469876"/>
                <a:gd name="connsiteX37" fmla="*/ 954984 w 6085831"/>
                <a:gd name="connsiteY37" fmla="*/ 48621 h 469876"/>
                <a:gd name="connsiteX38" fmla="*/ 950917 w 6085831"/>
                <a:gd name="connsiteY38" fmla="*/ 48621 h 469876"/>
                <a:gd name="connsiteX39" fmla="*/ 4712731 w 6085831"/>
                <a:gd name="connsiteY39" fmla="*/ 43899 h 469876"/>
                <a:gd name="connsiteX40" fmla="*/ 4601863 w 6085831"/>
                <a:gd name="connsiteY40" fmla="*/ 167169 h 469876"/>
                <a:gd name="connsiteX41" fmla="*/ 4601323 w 6085831"/>
                <a:gd name="connsiteY41" fmla="*/ 305923 h 469876"/>
                <a:gd name="connsiteX42" fmla="*/ 4712731 w 6085831"/>
                <a:gd name="connsiteY42" fmla="*/ 424339 h 469876"/>
                <a:gd name="connsiteX43" fmla="*/ 4824677 w 6085831"/>
                <a:gd name="connsiteY43" fmla="*/ 297835 h 469876"/>
                <a:gd name="connsiteX44" fmla="*/ 4823599 w 6085831"/>
                <a:gd name="connsiteY44" fmla="*/ 166090 h 469876"/>
                <a:gd name="connsiteX45" fmla="*/ 4712731 w 6085831"/>
                <a:gd name="connsiteY45" fmla="*/ 43899 h 469876"/>
                <a:gd name="connsiteX46" fmla="*/ 501904 w 6085831"/>
                <a:gd name="connsiteY46" fmla="*/ 43899 h 469876"/>
                <a:gd name="connsiteX47" fmla="*/ 391037 w 6085831"/>
                <a:gd name="connsiteY47" fmla="*/ 167169 h 469876"/>
                <a:gd name="connsiteX48" fmla="*/ 390497 w 6085831"/>
                <a:gd name="connsiteY48" fmla="*/ 305923 h 469876"/>
                <a:gd name="connsiteX49" fmla="*/ 501904 w 6085831"/>
                <a:gd name="connsiteY49" fmla="*/ 424339 h 469876"/>
                <a:gd name="connsiteX50" fmla="*/ 613850 w 6085831"/>
                <a:gd name="connsiteY50" fmla="*/ 297835 h 469876"/>
                <a:gd name="connsiteX51" fmla="*/ 612772 w 6085831"/>
                <a:gd name="connsiteY51" fmla="*/ 166090 h 469876"/>
                <a:gd name="connsiteX52" fmla="*/ 501904 w 6085831"/>
                <a:gd name="connsiteY52" fmla="*/ 43899 h 469876"/>
                <a:gd name="connsiteX53" fmla="*/ 5765399 w 6085831"/>
                <a:gd name="connsiteY53" fmla="*/ 4836 h 469876"/>
                <a:gd name="connsiteX54" fmla="*/ 5814145 w 6085831"/>
                <a:gd name="connsiteY54" fmla="*/ 4836 h 469876"/>
                <a:gd name="connsiteX55" fmla="*/ 5928889 w 6085831"/>
                <a:gd name="connsiteY55" fmla="*/ 4836 h 469876"/>
                <a:gd name="connsiteX56" fmla="*/ 5938427 w 6085831"/>
                <a:gd name="connsiteY56" fmla="*/ 4836 h 469876"/>
                <a:gd name="connsiteX57" fmla="*/ 6084779 w 6085831"/>
                <a:gd name="connsiteY57" fmla="*/ 232346 h 469876"/>
                <a:gd name="connsiteX58" fmla="*/ 6084779 w 6085831"/>
                <a:gd name="connsiteY58" fmla="*/ 247167 h 469876"/>
                <a:gd name="connsiteX59" fmla="*/ 5939237 w 6085831"/>
                <a:gd name="connsiteY59" fmla="*/ 465195 h 469876"/>
                <a:gd name="connsiteX60" fmla="*/ 5928889 w 6085831"/>
                <a:gd name="connsiteY60" fmla="*/ 465537 h 469876"/>
                <a:gd name="connsiteX61" fmla="*/ 5928889 w 6085831"/>
                <a:gd name="connsiteY61" fmla="*/ 465547 h 469876"/>
                <a:gd name="connsiteX62" fmla="*/ 5928579 w 6085831"/>
                <a:gd name="connsiteY62" fmla="*/ 465547 h 469876"/>
                <a:gd name="connsiteX63" fmla="*/ 5928573 w 6085831"/>
                <a:gd name="connsiteY63" fmla="*/ 465547 h 469876"/>
                <a:gd name="connsiteX64" fmla="*/ 5814145 w 6085831"/>
                <a:gd name="connsiteY64" fmla="*/ 465547 h 469876"/>
                <a:gd name="connsiteX65" fmla="*/ 5765399 w 6085831"/>
                <a:gd name="connsiteY65" fmla="*/ 465547 h 469876"/>
                <a:gd name="connsiteX66" fmla="*/ 5391729 w 6085831"/>
                <a:gd name="connsiteY66" fmla="*/ 4835 h 469876"/>
                <a:gd name="connsiteX67" fmla="*/ 5440475 w 6085831"/>
                <a:gd name="connsiteY67" fmla="*/ 4835 h 469876"/>
                <a:gd name="connsiteX68" fmla="*/ 5440475 w 6085831"/>
                <a:gd name="connsiteY68" fmla="*/ 421759 h 469876"/>
                <a:gd name="connsiteX69" fmla="*/ 5674681 w 6085831"/>
                <a:gd name="connsiteY69" fmla="*/ 421759 h 469876"/>
                <a:gd name="connsiteX70" fmla="*/ 5674681 w 6085831"/>
                <a:gd name="connsiteY70" fmla="*/ 465545 h 469876"/>
                <a:gd name="connsiteX71" fmla="*/ 5440475 w 6085831"/>
                <a:gd name="connsiteY71" fmla="*/ 465545 h 469876"/>
                <a:gd name="connsiteX72" fmla="*/ 5434593 w 6085831"/>
                <a:gd name="connsiteY72" fmla="*/ 465545 h 469876"/>
                <a:gd name="connsiteX73" fmla="*/ 5391729 w 6085831"/>
                <a:gd name="connsiteY73" fmla="*/ 465545 h 469876"/>
                <a:gd name="connsiteX74" fmla="*/ 4976117 w 6085831"/>
                <a:gd name="connsiteY74" fmla="*/ 4835 h 469876"/>
                <a:gd name="connsiteX75" fmla="*/ 5024863 w 6085831"/>
                <a:gd name="connsiteY75" fmla="*/ 4835 h 469876"/>
                <a:gd name="connsiteX76" fmla="*/ 5158687 w 6085831"/>
                <a:gd name="connsiteY76" fmla="*/ 4835 h 469876"/>
                <a:gd name="connsiteX77" fmla="*/ 5158687 w 6085831"/>
                <a:gd name="connsiteY77" fmla="*/ 5351 h 469876"/>
                <a:gd name="connsiteX78" fmla="*/ 5165249 w 6085831"/>
                <a:gd name="connsiteY78" fmla="*/ 5351 h 469876"/>
                <a:gd name="connsiteX79" fmla="*/ 5288551 w 6085831"/>
                <a:gd name="connsiteY79" fmla="*/ 128653 h 469876"/>
                <a:gd name="connsiteX80" fmla="*/ 5288551 w 6085831"/>
                <a:gd name="connsiteY80" fmla="*/ 136815 h 469876"/>
                <a:gd name="connsiteX81" fmla="*/ 5192497 w 6085831"/>
                <a:gd name="connsiteY81" fmla="*/ 255289 h 469876"/>
                <a:gd name="connsiteX82" fmla="*/ 5188391 w 6085831"/>
                <a:gd name="connsiteY82" fmla="*/ 255851 h 469876"/>
                <a:gd name="connsiteX83" fmla="*/ 5298631 w 6085831"/>
                <a:gd name="connsiteY83" fmla="*/ 465545 h 469876"/>
                <a:gd name="connsiteX84" fmla="*/ 5240369 w 6085831"/>
                <a:gd name="connsiteY84" fmla="*/ 465545 h 469876"/>
                <a:gd name="connsiteX85" fmla="*/ 5135989 w 6085831"/>
                <a:gd name="connsiteY85" fmla="*/ 261330 h 469876"/>
                <a:gd name="connsiteX86" fmla="*/ 5024863 w 6085831"/>
                <a:gd name="connsiteY86" fmla="*/ 261330 h 469876"/>
                <a:gd name="connsiteX87" fmla="*/ 5024863 w 6085831"/>
                <a:gd name="connsiteY87" fmla="*/ 465545 h 469876"/>
                <a:gd name="connsiteX88" fmla="*/ 4976117 w 6085831"/>
                <a:gd name="connsiteY88" fmla="*/ 465545 h 469876"/>
                <a:gd name="connsiteX89" fmla="*/ 3434731 w 6085831"/>
                <a:gd name="connsiteY89" fmla="*/ 4835 h 469876"/>
                <a:gd name="connsiteX90" fmla="*/ 3483477 w 6085831"/>
                <a:gd name="connsiteY90" fmla="*/ 4835 h 469876"/>
                <a:gd name="connsiteX91" fmla="*/ 3617301 w 6085831"/>
                <a:gd name="connsiteY91" fmla="*/ 4835 h 469876"/>
                <a:gd name="connsiteX92" fmla="*/ 3617301 w 6085831"/>
                <a:gd name="connsiteY92" fmla="*/ 5351 h 469876"/>
                <a:gd name="connsiteX93" fmla="*/ 3623863 w 6085831"/>
                <a:gd name="connsiteY93" fmla="*/ 5351 h 469876"/>
                <a:gd name="connsiteX94" fmla="*/ 3747165 w 6085831"/>
                <a:gd name="connsiteY94" fmla="*/ 128653 h 469876"/>
                <a:gd name="connsiteX95" fmla="*/ 3747165 w 6085831"/>
                <a:gd name="connsiteY95" fmla="*/ 136815 h 469876"/>
                <a:gd name="connsiteX96" fmla="*/ 3651111 w 6085831"/>
                <a:gd name="connsiteY96" fmla="*/ 255289 h 469876"/>
                <a:gd name="connsiteX97" fmla="*/ 3647005 w 6085831"/>
                <a:gd name="connsiteY97" fmla="*/ 255851 h 469876"/>
                <a:gd name="connsiteX98" fmla="*/ 3757245 w 6085831"/>
                <a:gd name="connsiteY98" fmla="*/ 465545 h 469876"/>
                <a:gd name="connsiteX99" fmla="*/ 3698983 w 6085831"/>
                <a:gd name="connsiteY99" fmla="*/ 465545 h 469876"/>
                <a:gd name="connsiteX100" fmla="*/ 3594603 w 6085831"/>
                <a:gd name="connsiteY100" fmla="*/ 261330 h 469876"/>
                <a:gd name="connsiteX101" fmla="*/ 3483477 w 6085831"/>
                <a:gd name="connsiteY101" fmla="*/ 261330 h 469876"/>
                <a:gd name="connsiteX102" fmla="*/ 3483477 w 6085831"/>
                <a:gd name="connsiteY102" fmla="*/ 465545 h 469876"/>
                <a:gd name="connsiteX103" fmla="*/ 3434731 w 6085831"/>
                <a:gd name="connsiteY103" fmla="*/ 465545 h 469876"/>
                <a:gd name="connsiteX104" fmla="*/ 3062719 w 6085831"/>
                <a:gd name="connsiteY104" fmla="*/ 4835 h 469876"/>
                <a:gd name="connsiteX105" fmla="*/ 3111465 w 6085831"/>
                <a:gd name="connsiteY105" fmla="*/ 4835 h 469876"/>
                <a:gd name="connsiteX106" fmla="*/ 3348437 w 6085831"/>
                <a:gd name="connsiteY106" fmla="*/ 4835 h 469876"/>
                <a:gd name="connsiteX107" fmla="*/ 3348437 w 6085831"/>
                <a:gd name="connsiteY107" fmla="*/ 48621 h 469876"/>
                <a:gd name="connsiteX108" fmla="*/ 3111465 w 6085831"/>
                <a:gd name="connsiteY108" fmla="*/ 48621 h 469876"/>
                <a:gd name="connsiteX109" fmla="*/ 3111465 w 6085831"/>
                <a:gd name="connsiteY109" fmla="*/ 211054 h 469876"/>
                <a:gd name="connsiteX110" fmla="*/ 3313659 w 6085831"/>
                <a:gd name="connsiteY110" fmla="*/ 211054 h 469876"/>
                <a:gd name="connsiteX111" fmla="*/ 3313659 w 6085831"/>
                <a:gd name="connsiteY111" fmla="*/ 254840 h 469876"/>
                <a:gd name="connsiteX112" fmla="*/ 3111465 w 6085831"/>
                <a:gd name="connsiteY112" fmla="*/ 254840 h 469876"/>
                <a:gd name="connsiteX113" fmla="*/ 3111465 w 6085831"/>
                <a:gd name="connsiteY113" fmla="*/ 421759 h 469876"/>
                <a:gd name="connsiteX114" fmla="*/ 3348437 w 6085831"/>
                <a:gd name="connsiteY114" fmla="*/ 421759 h 469876"/>
                <a:gd name="connsiteX115" fmla="*/ 3348437 w 6085831"/>
                <a:gd name="connsiteY115" fmla="*/ 465545 h 469876"/>
                <a:gd name="connsiteX116" fmla="*/ 3111465 w 6085831"/>
                <a:gd name="connsiteY116" fmla="*/ 465545 h 469876"/>
                <a:gd name="connsiteX117" fmla="*/ 3108350 w 6085831"/>
                <a:gd name="connsiteY117" fmla="*/ 465545 h 469876"/>
                <a:gd name="connsiteX118" fmla="*/ 3062719 w 6085831"/>
                <a:gd name="connsiteY118" fmla="*/ 465545 h 469876"/>
                <a:gd name="connsiteX119" fmla="*/ 2686079 w 6085831"/>
                <a:gd name="connsiteY119" fmla="*/ 4835 h 469876"/>
                <a:gd name="connsiteX120" fmla="*/ 2734825 w 6085831"/>
                <a:gd name="connsiteY120" fmla="*/ 4835 h 469876"/>
                <a:gd name="connsiteX121" fmla="*/ 2971797 w 6085831"/>
                <a:gd name="connsiteY121" fmla="*/ 4835 h 469876"/>
                <a:gd name="connsiteX122" fmla="*/ 2971797 w 6085831"/>
                <a:gd name="connsiteY122" fmla="*/ 48621 h 469876"/>
                <a:gd name="connsiteX123" fmla="*/ 2734825 w 6085831"/>
                <a:gd name="connsiteY123" fmla="*/ 48621 h 469876"/>
                <a:gd name="connsiteX124" fmla="*/ 2734825 w 6085831"/>
                <a:gd name="connsiteY124" fmla="*/ 218352 h 469876"/>
                <a:gd name="connsiteX125" fmla="*/ 2937019 w 6085831"/>
                <a:gd name="connsiteY125" fmla="*/ 218352 h 469876"/>
                <a:gd name="connsiteX126" fmla="*/ 2937019 w 6085831"/>
                <a:gd name="connsiteY126" fmla="*/ 262138 h 469876"/>
                <a:gd name="connsiteX127" fmla="*/ 2734825 w 6085831"/>
                <a:gd name="connsiteY127" fmla="*/ 262138 h 469876"/>
                <a:gd name="connsiteX128" fmla="*/ 2734825 w 6085831"/>
                <a:gd name="connsiteY128" fmla="*/ 465545 h 469876"/>
                <a:gd name="connsiteX129" fmla="*/ 2686079 w 6085831"/>
                <a:gd name="connsiteY129" fmla="*/ 465545 h 469876"/>
                <a:gd name="connsiteX130" fmla="*/ 2404270 w 6085831"/>
                <a:gd name="connsiteY130" fmla="*/ 4835 h 469876"/>
                <a:gd name="connsiteX131" fmla="*/ 2446219 w 6085831"/>
                <a:gd name="connsiteY131" fmla="*/ 4835 h 469876"/>
                <a:gd name="connsiteX132" fmla="*/ 2446220 w 6085831"/>
                <a:gd name="connsiteY132" fmla="*/ 4835 h 469876"/>
                <a:gd name="connsiteX133" fmla="*/ 2448491 w 6085831"/>
                <a:gd name="connsiteY133" fmla="*/ 11049 h 469876"/>
                <a:gd name="connsiteX134" fmla="*/ 2614619 w 6085831"/>
                <a:gd name="connsiteY134" fmla="*/ 465545 h 469876"/>
                <a:gd name="connsiteX135" fmla="*/ 2562510 w 6085831"/>
                <a:gd name="connsiteY135" fmla="*/ 465545 h 469876"/>
                <a:gd name="connsiteX136" fmla="*/ 2526047 w 6085831"/>
                <a:gd name="connsiteY136" fmla="*/ 361259 h 469876"/>
                <a:gd name="connsiteX137" fmla="*/ 2324408 w 6085831"/>
                <a:gd name="connsiteY137" fmla="*/ 361259 h 469876"/>
                <a:gd name="connsiteX138" fmla="*/ 2287458 w 6085831"/>
                <a:gd name="connsiteY138" fmla="*/ 465545 h 469876"/>
                <a:gd name="connsiteX139" fmla="*/ 2235398 w 6085831"/>
                <a:gd name="connsiteY139" fmla="*/ 465545 h 469876"/>
                <a:gd name="connsiteX140" fmla="*/ 2403683 w 6085831"/>
                <a:gd name="connsiteY140" fmla="*/ 6435 h 469876"/>
                <a:gd name="connsiteX141" fmla="*/ 1470324 w 6085831"/>
                <a:gd name="connsiteY141" fmla="*/ 4835 h 469876"/>
                <a:gd name="connsiteX142" fmla="*/ 1512273 w 6085831"/>
                <a:gd name="connsiteY142" fmla="*/ 4835 h 469876"/>
                <a:gd name="connsiteX143" fmla="*/ 1512274 w 6085831"/>
                <a:gd name="connsiteY143" fmla="*/ 4835 h 469876"/>
                <a:gd name="connsiteX144" fmla="*/ 1514545 w 6085831"/>
                <a:gd name="connsiteY144" fmla="*/ 11049 h 469876"/>
                <a:gd name="connsiteX145" fmla="*/ 1680673 w 6085831"/>
                <a:gd name="connsiteY145" fmla="*/ 465545 h 469876"/>
                <a:gd name="connsiteX146" fmla="*/ 1628564 w 6085831"/>
                <a:gd name="connsiteY146" fmla="*/ 465545 h 469876"/>
                <a:gd name="connsiteX147" fmla="*/ 1592101 w 6085831"/>
                <a:gd name="connsiteY147" fmla="*/ 361259 h 469876"/>
                <a:gd name="connsiteX148" fmla="*/ 1390462 w 6085831"/>
                <a:gd name="connsiteY148" fmla="*/ 361259 h 469876"/>
                <a:gd name="connsiteX149" fmla="*/ 1353512 w 6085831"/>
                <a:gd name="connsiteY149" fmla="*/ 465545 h 469876"/>
                <a:gd name="connsiteX150" fmla="*/ 1301452 w 6085831"/>
                <a:gd name="connsiteY150" fmla="*/ 465545 h 469876"/>
                <a:gd name="connsiteX151" fmla="*/ 1469737 w 6085831"/>
                <a:gd name="connsiteY151" fmla="*/ 6435 h 469876"/>
                <a:gd name="connsiteX152" fmla="*/ 771640 w 6085831"/>
                <a:gd name="connsiteY152" fmla="*/ 4835 h 469876"/>
                <a:gd name="connsiteX153" fmla="*/ 820386 w 6085831"/>
                <a:gd name="connsiteY153" fmla="*/ 4835 h 469876"/>
                <a:gd name="connsiteX154" fmla="*/ 954211 w 6085831"/>
                <a:gd name="connsiteY154" fmla="*/ 4835 h 469876"/>
                <a:gd name="connsiteX155" fmla="*/ 954211 w 6085831"/>
                <a:gd name="connsiteY155" fmla="*/ 5351 h 469876"/>
                <a:gd name="connsiteX156" fmla="*/ 960772 w 6085831"/>
                <a:gd name="connsiteY156" fmla="*/ 5351 h 469876"/>
                <a:gd name="connsiteX157" fmla="*/ 1084074 w 6085831"/>
                <a:gd name="connsiteY157" fmla="*/ 128653 h 469876"/>
                <a:gd name="connsiteX158" fmla="*/ 1084074 w 6085831"/>
                <a:gd name="connsiteY158" fmla="*/ 136815 h 469876"/>
                <a:gd name="connsiteX159" fmla="*/ 988021 w 6085831"/>
                <a:gd name="connsiteY159" fmla="*/ 255289 h 469876"/>
                <a:gd name="connsiteX160" fmla="*/ 983914 w 6085831"/>
                <a:gd name="connsiteY160" fmla="*/ 255851 h 469876"/>
                <a:gd name="connsiteX161" fmla="*/ 1094154 w 6085831"/>
                <a:gd name="connsiteY161" fmla="*/ 465545 h 469876"/>
                <a:gd name="connsiteX162" fmla="*/ 1035892 w 6085831"/>
                <a:gd name="connsiteY162" fmla="*/ 465545 h 469876"/>
                <a:gd name="connsiteX163" fmla="*/ 931513 w 6085831"/>
                <a:gd name="connsiteY163" fmla="*/ 261330 h 469876"/>
                <a:gd name="connsiteX164" fmla="*/ 820386 w 6085831"/>
                <a:gd name="connsiteY164" fmla="*/ 261330 h 469876"/>
                <a:gd name="connsiteX165" fmla="*/ 820386 w 6085831"/>
                <a:gd name="connsiteY165" fmla="*/ 465545 h 469876"/>
                <a:gd name="connsiteX166" fmla="*/ 771640 w 6085831"/>
                <a:gd name="connsiteY166" fmla="*/ 465545 h 469876"/>
                <a:gd name="connsiteX167" fmla="*/ 0 w 6085831"/>
                <a:gd name="connsiteY167" fmla="*/ 4835 h 469876"/>
                <a:gd name="connsiteX168" fmla="*/ 48746 w 6085831"/>
                <a:gd name="connsiteY168" fmla="*/ 4835 h 469876"/>
                <a:gd name="connsiteX169" fmla="*/ 285718 w 6085831"/>
                <a:gd name="connsiteY169" fmla="*/ 4835 h 469876"/>
                <a:gd name="connsiteX170" fmla="*/ 285718 w 6085831"/>
                <a:gd name="connsiteY170" fmla="*/ 48621 h 469876"/>
                <a:gd name="connsiteX171" fmla="*/ 48746 w 6085831"/>
                <a:gd name="connsiteY171" fmla="*/ 48621 h 469876"/>
                <a:gd name="connsiteX172" fmla="*/ 48746 w 6085831"/>
                <a:gd name="connsiteY172" fmla="*/ 218352 h 469876"/>
                <a:gd name="connsiteX173" fmla="*/ 250940 w 6085831"/>
                <a:gd name="connsiteY173" fmla="*/ 218352 h 469876"/>
                <a:gd name="connsiteX174" fmla="*/ 250940 w 6085831"/>
                <a:gd name="connsiteY174" fmla="*/ 262138 h 469876"/>
                <a:gd name="connsiteX175" fmla="*/ 48746 w 6085831"/>
                <a:gd name="connsiteY175" fmla="*/ 262138 h 469876"/>
                <a:gd name="connsiteX176" fmla="*/ 48746 w 6085831"/>
                <a:gd name="connsiteY176" fmla="*/ 465545 h 469876"/>
                <a:gd name="connsiteX177" fmla="*/ 0 w 6085831"/>
                <a:gd name="connsiteY177" fmla="*/ 465545 h 469876"/>
                <a:gd name="connsiteX178" fmla="*/ 3958459 w 6085831"/>
                <a:gd name="connsiteY178" fmla="*/ 4745 h 469876"/>
                <a:gd name="connsiteX179" fmla="*/ 4010427 w 6085831"/>
                <a:gd name="connsiteY179" fmla="*/ 4745 h 469876"/>
                <a:gd name="connsiteX180" fmla="*/ 4101179 w 6085831"/>
                <a:gd name="connsiteY180" fmla="*/ 373571 h 469876"/>
                <a:gd name="connsiteX181" fmla="*/ 4193451 w 6085831"/>
                <a:gd name="connsiteY181" fmla="*/ 38549 h 469876"/>
                <a:gd name="connsiteX182" fmla="*/ 4201593 w 6085831"/>
                <a:gd name="connsiteY182" fmla="*/ 8980 h 469876"/>
                <a:gd name="connsiteX183" fmla="*/ 4202755 w 6085831"/>
                <a:gd name="connsiteY183" fmla="*/ 4761 h 469876"/>
                <a:gd name="connsiteX184" fmla="*/ 4235167 w 6085831"/>
                <a:gd name="connsiteY184" fmla="*/ 4761 h 469876"/>
                <a:gd name="connsiteX185" fmla="*/ 4240517 w 6085831"/>
                <a:gd name="connsiteY185" fmla="*/ 4761 h 469876"/>
                <a:gd name="connsiteX186" fmla="*/ 4246787 w 6085831"/>
                <a:gd name="connsiteY186" fmla="*/ 4761 h 469876"/>
                <a:gd name="connsiteX187" fmla="*/ 4248741 w 6085831"/>
                <a:gd name="connsiteY187" fmla="*/ 11859 h 469876"/>
                <a:gd name="connsiteX188" fmla="*/ 4248477 w 6085831"/>
                <a:gd name="connsiteY188" fmla="*/ 12799 h 469876"/>
                <a:gd name="connsiteX189" fmla="*/ 4255569 w 6085831"/>
                <a:gd name="connsiteY189" fmla="*/ 38549 h 469876"/>
                <a:gd name="connsiteX190" fmla="*/ 4347627 w 6085831"/>
                <a:gd name="connsiteY190" fmla="*/ 372791 h 469876"/>
                <a:gd name="connsiteX191" fmla="*/ 4438187 w 6085831"/>
                <a:gd name="connsiteY191" fmla="*/ 4745 h 469876"/>
                <a:gd name="connsiteX192" fmla="*/ 4490153 w 6085831"/>
                <a:gd name="connsiteY192" fmla="*/ 4745 h 469876"/>
                <a:gd name="connsiteX193" fmla="*/ 4372511 w 6085831"/>
                <a:gd name="connsiteY193" fmla="*/ 463141 h 469876"/>
                <a:gd name="connsiteX194" fmla="*/ 4373173 w 6085831"/>
                <a:gd name="connsiteY194" fmla="*/ 465545 h 469876"/>
                <a:gd name="connsiteX195" fmla="*/ 4326895 w 6085831"/>
                <a:gd name="connsiteY195" fmla="*/ 465545 h 469876"/>
                <a:gd name="connsiteX196" fmla="*/ 4324805 w 6085831"/>
                <a:gd name="connsiteY196" fmla="*/ 465545 h 469876"/>
                <a:gd name="connsiteX197" fmla="*/ 4325783 w 6085831"/>
                <a:gd name="connsiteY197" fmla="*/ 461570 h 469876"/>
                <a:gd name="connsiteX198" fmla="*/ 4296003 w 6085831"/>
                <a:gd name="connsiteY198" fmla="*/ 355117 h 469876"/>
                <a:gd name="connsiteX199" fmla="*/ 4247059 w 6085831"/>
                <a:gd name="connsiteY199" fmla="*/ 179343 h 469876"/>
                <a:gd name="connsiteX200" fmla="*/ 4224443 w 6085831"/>
                <a:gd name="connsiteY200" fmla="*/ 98394 h 469876"/>
                <a:gd name="connsiteX201" fmla="*/ 4122661 w 6085831"/>
                <a:gd name="connsiteY201" fmla="*/ 460881 h 469876"/>
                <a:gd name="connsiteX202" fmla="*/ 4123809 w 6085831"/>
                <a:gd name="connsiteY202" fmla="*/ 465545 h 469876"/>
                <a:gd name="connsiteX203" fmla="*/ 4121351 w 6085831"/>
                <a:gd name="connsiteY203" fmla="*/ 465545 h 469876"/>
                <a:gd name="connsiteX204" fmla="*/ 4075847 w 6085831"/>
                <a:gd name="connsiteY204" fmla="*/ 465545 h 469876"/>
                <a:gd name="connsiteX205" fmla="*/ 4076299 w 6085831"/>
                <a:gd name="connsiteY205" fmla="*/ 463905 h 469876"/>
                <a:gd name="connsiteX206" fmla="*/ 2041154 w 6085831"/>
                <a:gd name="connsiteY206" fmla="*/ 606 h 469876"/>
                <a:gd name="connsiteX207" fmla="*/ 2088613 w 6085831"/>
                <a:gd name="connsiteY207" fmla="*/ 4631 h 469876"/>
                <a:gd name="connsiteX208" fmla="*/ 2179456 w 6085831"/>
                <a:gd name="connsiteY208" fmla="*/ 51753 h 469876"/>
                <a:gd name="connsiteX209" fmla="*/ 2149031 w 6085831"/>
                <a:gd name="connsiteY209" fmla="*/ 82816 h 469876"/>
                <a:gd name="connsiteX210" fmla="*/ 2089902 w 6085831"/>
                <a:gd name="connsiteY210" fmla="*/ 49338 h 469876"/>
                <a:gd name="connsiteX211" fmla="*/ 2010356 w 6085831"/>
                <a:gd name="connsiteY211" fmla="*/ 47271 h 469876"/>
                <a:gd name="connsiteX212" fmla="*/ 1945875 w 6085831"/>
                <a:gd name="connsiteY212" fmla="*/ 109092 h 469876"/>
                <a:gd name="connsiteX213" fmla="*/ 1961254 w 6085831"/>
                <a:gd name="connsiteY213" fmla="*/ 179474 h 469876"/>
                <a:gd name="connsiteX214" fmla="*/ 2016102 w 6085831"/>
                <a:gd name="connsiteY214" fmla="*/ 205119 h 469876"/>
                <a:gd name="connsiteX215" fmla="*/ 2097538 w 6085831"/>
                <a:gd name="connsiteY215" fmla="*/ 218369 h 469876"/>
                <a:gd name="connsiteX216" fmla="*/ 2199589 w 6085831"/>
                <a:gd name="connsiteY216" fmla="*/ 323221 h 469876"/>
                <a:gd name="connsiteX217" fmla="*/ 2175544 w 6085831"/>
                <a:gd name="connsiteY217" fmla="*/ 415287 h 469876"/>
                <a:gd name="connsiteX218" fmla="*/ 2093197 w 6085831"/>
                <a:gd name="connsiteY218" fmla="*/ 463679 h 469876"/>
                <a:gd name="connsiteX219" fmla="*/ 1970071 w 6085831"/>
                <a:gd name="connsiteY219" fmla="*/ 460977 h 469876"/>
                <a:gd name="connsiteX220" fmla="*/ 1883810 w 6085831"/>
                <a:gd name="connsiteY220" fmla="*/ 408031 h 469876"/>
                <a:gd name="connsiteX221" fmla="*/ 1916305 w 6085831"/>
                <a:gd name="connsiteY221" fmla="*/ 375403 h 469876"/>
                <a:gd name="connsiteX222" fmla="*/ 1978754 w 6085831"/>
                <a:gd name="connsiteY222" fmla="*/ 415726 h 469876"/>
                <a:gd name="connsiteX223" fmla="*/ 2086063 w 6085831"/>
                <a:gd name="connsiteY223" fmla="*/ 420630 h 469876"/>
                <a:gd name="connsiteX224" fmla="*/ 2150946 w 6085831"/>
                <a:gd name="connsiteY224" fmla="*/ 338373 h 469876"/>
                <a:gd name="connsiteX225" fmla="*/ 2001684 w 6085831"/>
                <a:gd name="connsiteY225" fmla="*/ 249873 h 469876"/>
                <a:gd name="connsiteX226" fmla="*/ 1923956 w 6085831"/>
                <a:gd name="connsiteY226" fmla="*/ 211548 h 469876"/>
                <a:gd name="connsiteX227" fmla="*/ 1897264 w 6085831"/>
                <a:gd name="connsiteY227" fmla="*/ 108203 h 469876"/>
                <a:gd name="connsiteX228" fmla="*/ 1947105 w 6085831"/>
                <a:gd name="connsiteY228" fmla="*/ 27960 h 469876"/>
                <a:gd name="connsiteX229" fmla="*/ 1998192 w 6085831"/>
                <a:gd name="connsiteY229" fmla="*/ 5339 h 469876"/>
                <a:gd name="connsiteX230" fmla="*/ 2041154 w 6085831"/>
                <a:gd name="connsiteY230" fmla="*/ 606 h 469876"/>
                <a:gd name="connsiteX231" fmla="*/ 4707063 w 6085831"/>
                <a:gd name="connsiteY231" fmla="*/ 0 h 469876"/>
                <a:gd name="connsiteX232" fmla="*/ 4717387 w 6085831"/>
                <a:gd name="connsiteY232" fmla="*/ 0 h 469876"/>
                <a:gd name="connsiteX233" fmla="*/ 4873343 w 6085831"/>
                <a:gd name="connsiteY233" fmla="*/ 155956 h 469876"/>
                <a:gd name="connsiteX234" fmla="*/ 4873343 w 6085831"/>
                <a:gd name="connsiteY234" fmla="*/ 312596 h 469876"/>
                <a:gd name="connsiteX235" fmla="*/ 4717387 w 6085831"/>
                <a:gd name="connsiteY235" fmla="*/ 468552 h 469876"/>
                <a:gd name="connsiteX236" fmla="*/ 4707063 w 6085831"/>
                <a:gd name="connsiteY236" fmla="*/ 468552 h 469876"/>
                <a:gd name="connsiteX237" fmla="*/ 4551107 w 6085831"/>
                <a:gd name="connsiteY237" fmla="*/ 312596 h 469876"/>
                <a:gd name="connsiteX238" fmla="*/ 4551645 w 6085831"/>
                <a:gd name="connsiteY238" fmla="*/ 164044 h 469876"/>
                <a:gd name="connsiteX239" fmla="*/ 4707063 w 6085831"/>
                <a:gd name="connsiteY239" fmla="*/ 0 h 469876"/>
                <a:gd name="connsiteX240" fmla="*/ 496236 w 6085831"/>
                <a:gd name="connsiteY240" fmla="*/ 0 h 469876"/>
                <a:gd name="connsiteX241" fmla="*/ 506560 w 6085831"/>
                <a:gd name="connsiteY241" fmla="*/ 0 h 469876"/>
                <a:gd name="connsiteX242" fmla="*/ 662516 w 6085831"/>
                <a:gd name="connsiteY242" fmla="*/ 155956 h 469876"/>
                <a:gd name="connsiteX243" fmla="*/ 662516 w 6085831"/>
                <a:gd name="connsiteY243" fmla="*/ 312596 h 469876"/>
                <a:gd name="connsiteX244" fmla="*/ 506560 w 6085831"/>
                <a:gd name="connsiteY244" fmla="*/ 468552 h 469876"/>
                <a:gd name="connsiteX245" fmla="*/ 496236 w 6085831"/>
                <a:gd name="connsiteY245" fmla="*/ 468552 h 469876"/>
                <a:gd name="connsiteX246" fmla="*/ 340280 w 6085831"/>
                <a:gd name="connsiteY246" fmla="*/ 312596 h 469876"/>
                <a:gd name="connsiteX247" fmla="*/ 340819 w 6085831"/>
                <a:gd name="connsiteY247" fmla="*/ 164044 h 469876"/>
                <a:gd name="connsiteX248" fmla="*/ 496236 w 6085831"/>
                <a:gd name="connsiteY248" fmla="*/ 0 h 46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6085831" h="469876">
                  <a:moveTo>
                    <a:pt x="2425896" y="74820"/>
                  </a:moveTo>
                  <a:lnTo>
                    <a:pt x="2339468" y="318752"/>
                  </a:lnTo>
                  <a:lnTo>
                    <a:pt x="2511185" y="318752"/>
                  </a:lnTo>
                  <a:close/>
                  <a:moveTo>
                    <a:pt x="1491950" y="74820"/>
                  </a:moveTo>
                  <a:lnTo>
                    <a:pt x="1405522" y="318752"/>
                  </a:lnTo>
                  <a:lnTo>
                    <a:pt x="1577239" y="318752"/>
                  </a:lnTo>
                  <a:close/>
                  <a:moveTo>
                    <a:pt x="5814145" y="48622"/>
                  </a:moveTo>
                  <a:lnTo>
                    <a:pt x="5814145" y="421761"/>
                  </a:lnTo>
                  <a:lnTo>
                    <a:pt x="5928889" y="421761"/>
                  </a:lnTo>
                  <a:lnTo>
                    <a:pt x="5928889" y="421924"/>
                  </a:lnTo>
                  <a:lnTo>
                    <a:pt x="5935065" y="421240"/>
                  </a:lnTo>
                  <a:cubicBezTo>
                    <a:pt x="6036023" y="403938"/>
                    <a:pt x="6035423" y="328093"/>
                    <a:pt x="6035423" y="246113"/>
                  </a:cubicBezTo>
                  <a:lnTo>
                    <a:pt x="6035423" y="234744"/>
                  </a:lnTo>
                  <a:cubicBezTo>
                    <a:pt x="6035423" y="150563"/>
                    <a:pt x="6039259" y="62658"/>
                    <a:pt x="5935873" y="49835"/>
                  </a:cubicBezTo>
                  <a:lnTo>
                    <a:pt x="5928277" y="48622"/>
                  </a:lnTo>
                  <a:close/>
                  <a:moveTo>
                    <a:pt x="5024863" y="48621"/>
                  </a:moveTo>
                  <a:lnTo>
                    <a:pt x="5024863" y="217544"/>
                  </a:lnTo>
                  <a:lnTo>
                    <a:pt x="5158687" y="217544"/>
                  </a:lnTo>
                  <a:lnTo>
                    <a:pt x="5159459" y="217544"/>
                  </a:lnTo>
                  <a:cubicBezTo>
                    <a:pt x="5211083" y="212692"/>
                    <a:pt x="5240811" y="180942"/>
                    <a:pt x="5240811" y="135790"/>
                  </a:cubicBezTo>
                  <a:lnTo>
                    <a:pt x="5240003" y="129973"/>
                  </a:lnTo>
                  <a:cubicBezTo>
                    <a:pt x="5240003" y="83609"/>
                    <a:pt x="5207039" y="51452"/>
                    <a:pt x="5159459" y="48621"/>
                  </a:cubicBezTo>
                  <a:lnTo>
                    <a:pt x="5155393" y="48621"/>
                  </a:lnTo>
                  <a:close/>
                  <a:moveTo>
                    <a:pt x="3483477" y="48621"/>
                  </a:moveTo>
                  <a:lnTo>
                    <a:pt x="3483477" y="217544"/>
                  </a:lnTo>
                  <a:lnTo>
                    <a:pt x="3617301" y="217544"/>
                  </a:lnTo>
                  <a:lnTo>
                    <a:pt x="3618073" y="217544"/>
                  </a:lnTo>
                  <a:cubicBezTo>
                    <a:pt x="3669697" y="212692"/>
                    <a:pt x="3699425" y="180942"/>
                    <a:pt x="3699425" y="135790"/>
                  </a:cubicBezTo>
                  <a:lnTo>
                    <a:pt x="3698617" y="129973"/>
                  </a:lnTo>
                  <a:cubicBezTo>
                    <a:pt x="3698617" y="83609"/>
                    <a:pt x="3665653" y="51452"/>
                    <a:pt x="3618073" y="48621"/>
                  </a:cubicBezTo>
                  <a:lnTo>
                    <a:pt x="3614007" y="48621"/>
                  </a:lnTo>
                  <a:close/>
                  <a:moveTo>
                    <a:pt x="820386" y="48621"/>
                  </a:moveTo>
                  <a:lnTo>
                    <a:pt x="820386" y="217544"/>
                  </a:lnTo>
                  <a:lnTo>
                    <a:pt x="954211" y="217544"/>
                  </a:lnTo>
                  <a:lnTo>
                    <a:pt x="954984" y="217544"/>
                  </a:lnTo>
                  <a:cubicBezTo>
                    <a:pt x="1006606" y="212692"/>
                    <a:pt x="1036335" y="180942"/>
                    <a:pt x="1036335" y="135790"/>
                  </a:cubicBezTo>
                  <a:lnTo>
                    <a:pt x="1035526" y="129973"/>
                  </a:lnTo>
                  <a:cubicBezTo>
                    <a:pt x="1035526" y="83609"/>
                    <a:pt x="1002562" y="51452"/>
                    <a:pt x="954984" y="48621"/>
                  </a:cubicBezTo>
                  <a:lnTo>
                    <a:pt x="950917" y="48621"/>
                  </a:lnTo>
                  <a:close/>
                  <a:moveTo>
                    <a:pt x="4712731" y="43899"/>
                  </a:moveTo>
                  <a:cubicBezTo>
                    <a:pt x="4673617" y="44079"/>
                    <a:pt x="4603481" y="64364"/>
                    <a:pt x="4601863" y="167169"/>
                  </a:cubicBezTo>
                  <a:cubicBezTo>
                    <a:pt x="4601503" y="215577"/>
                    <a:pt x="4601683" y="257515"/>
                    <a:pt x="4601323" y="305923"/>
                  </a:cubicBezTo>
                  <a:cubicBezTo>
                    <a:pt x="4602401" y="379611"/>
                    <a:pt x="4650905" y="424339"/>
                    <a:pt x="4712731" y="424339"/>
                  </a:cubicBezTo>
                  <a:cubicBezTo>
                    <a:pt x="4774557" y="424339"/>
                    <a:pt x="4822913" y="382394"/>
                    <a:pt x="4824677" y="297835"/>
                  </a:cubicBezTo>
                  <a:cubicBezTo>
                    <a:pt x="4825593" y="253928"/>
                    <a:pt x="4823747" y="210006"/>
                    <a:pt x="4823599" y="166090"/>
                  </a:cubicBezTo>
                  <a:cubicBezTo>
                    <a:pt x="4823273" y="69849"/>
                    <a:pt x="4751843" y="43720"/>
                    <a:pt x="4712731" y="43899"/>
                  </a:cubicBezTo>
                  <a:close/>
                  <a:moveTo>
                    <a:pt x="501904" y="43899"/>
                  </a:moveTo>
                  <a:cubicBezTo>
                    <a:pt x="462792" y="44079"/>
                    <a:pt x="392654" y="64364"/>
                    <a:pt x="391037" y="167169"/>
                  </a:cubicBezTo>
                  <a:cubicBezTo>
                    <a:pt x="390677" y="215577"/>
                    <a:pt x="390857" y="257515"/>
                    <a:pt x="390497" y="305923"/>
                  </a:cubicBezTo>
                  <a:cubicBezTo>
                    <a:pt x="391576" y="379611"/>
                    <a:pt x="440078" y="424339"/>
                    <a:pt x="501904" y="424339"/>
                  </a:cubicBezTo>
                  <a:cubicBezTo>
                    <a:pt x="563730" y="424339"/>
                    <a:pt x="612087" y="382394"/>
                    <a:pt x="613850" y="297835"/>
                  </a:cubicBezTo>
                  <a:cubicBezTo>
                    <a:pt x="614766" y="253928"/>
                    <a:pt x="612921" y="210006"/>
                    <a:pt x="612772" y="166090"/>
                  </a:cubicBezTo>
                  <a:cubicBezTo>
                    <a:pt x="612447" y="69849"/>
                    <a:pt x="541017" y="43720"/>
                    <a:pt x="501904" y="43899"/>
                  </a:cubicBezTo>
                  <a:close/>
                  <a:moveTo>
                    <a:pt x="5765399" y="4836"/>
                  </a:moveTo>
                  <a:lnTo>
                    <a:pt x="5814145" y="4836"/>
                  </a:lnTo>
                  <a:lnTo>
                    <a:pt x="5928889" y="4836"/>
                  </a:lnTo>
                  <a:lnTo>
                    <a:pt x="5938427" y="4836"/>
                  </a:lnTo>
                  <a:cubicBezTo>
                    <a:pt x="6059499" y="14201"/>
                    <a:pt x="6092463" y="104258"/>
                    <a:pt x="6084779" y="232346"/>
                  </a:cubicBezTo>
                  <a:lnTo>
                    <a:pt x="6084779" y="247167"/>
                  </a:lnTo>
                  <a:cubicBezTo>
                    <a:pt x="6084779" y="370807"/>
                    <a:pt x="6065971" y="449360"/>
                    <a:pt x="5939237" y="465195"/>
                  </a:cubicBezTo>
                  <a:lnTo>
                    <a:pt x="5928889" y="465537"/>
                  </a:lnTo>
                  <a:lnTo>
                    <a:pt x="5928889" y="465547"/>
                  </a:lnTo>
                  <a:lnTo>
                    <a:pt x="5928579" y="465547"/>
                  </a:lnTo>
                  <a:lnTo>
                    <a:pt x="5928573" y="465547"/>
                  </a:lnTo>
                  <a:lnTo>
                    <a:pt x="5814145" y="465547"/>
                  </a:lnTo>
                  <a:lnTo>
                    <a:pt x="5765399" y="465547"/>
                  </a:lnTo>
                  <a:close/>
                  <a:moveTo>
                    <a:pt x="5391729" y="4835"/>
                  </a:moveTo>
                  <a:lnTo>
                    <a:pt x="5440475" y="4835"/>
                  </a:lnTo>
                  <a:lnTo>
                    <a:pt x="5440475" y="421759"/>
                  </a:lnTo>
                  <a:lnTo>
                    <a:pt x="5674681" y="421759"/>
                  </a:lnTo>
                  <a:lnTo>
                    <a:pt x="5674681" y="465545"/>
                  </a:lnTo>
                  <a:lnTo>
                    <a:pt x="5440475" y="465545"/>
                  </a:lnTo>
                  <a:lnTo>
                    <a:pt x="5434593" y="465545"/>
                  </a:lnTo>
                  <a:lnTo>
                    <a:pt x="5391729" y="465545"/>
                  </a:lnTo>
                  <a:close/>
                  <a:moveTo>
                    <a:pt x="4976117" y="4835"/>
                  </a:moveTo>
                  <a:lnTo>
                    <a:pt x="5024863" y="4835"/>
                  </a:lnTo>
                  <a:lnTo>
                    <a:pt x="5158687" y="4835"/>
                  </a:lnTo>
                  <a:lnTo>
                    <a:pt x="5158687" y="5351"/>
                  </a:lnTo>
                  <a:lnTo>
                    <a:pt x="5165249" y="5351"/>
                  </a:lnTo>
                  <a:cubicBezTo>
                    <a:pt x="5240221" y="9395"/>
                    <a:pt x="5288551" y="60555"/>
                    <a:pt x="5288551" y="128653"/>
                  </a:cubicBezTo>
                  <a:lnTo>
                    <a:pt x="5288551" y="136815"/>
                  </a:lnTo>
                  <a:cubicBezTo>
                    <a:pt x="5288551" y="196401"/>
                    <a:pt x="5251239" y="242089"/>
                    <a:pt x="5192497" y="255289"/>
                  </a:cubicBezTo>
                  <a:lnTo>
                    <a:pt x="5188391" y="255851"/>
                  </a:lnTo>
                  <a:lnTo>
                    <a:pt x="5298631" y="465545"/>
                  </a:lnTo>
                  <a:lnTo>
                    <a:pt x="5240369" y="465545"/>
                  </a:lnTo>
                  <a:lnTo>
                    <a:pt x="5135989" y="261330"/>
                  </a:lnTo>
                  <a:lnTo>
                    <a:pt x="5024863" y="261330"/>
                  </a:lnTo>
                  <a:lnTo>
                    <a:pt x="5024863" y="465545"/>
                  </a:lnTo>
                  <a:lnTo>
                    <a:pt x="4976117" y="465545"/>
                  </a:lnTo>
                  <a:close/>
                  <a:moveTo>
                    <a:pt x="3434731" y="4835"/>
                  </a:moveTo>
                  <a:lnTo>
                    <a:pt x="3483477" y="4835"/>
                  </a:lnTo>
                  <a:lnTo>
                    <a:pt x="3617301" y="4835"/>
                  </a:lnTo>
                  <a:lnTo>
                    <a:pt x="3617301" y="5351"/>
                  </a:lnTo>
                  <a:lnTo>
                    <a:pt x="3623863" y="5351"/>
                  </a:lnTo>
                  <a:cubicBezTo>
                    <a:pt x="3698835" y="9395"/>
                    <a:pt x="3747165" y="60555"/>
                    <a:pt x="3747165" y="128653"/>
                  </a:cubicBezTo>
                  <a:lnTo>
                    <a:pt x="3747165" y="136815"/>
                  </a:lnTo>
                  <a:cubicBezTo>
                    <a:pt x="3747165" y="196401"/>
                    <a:pt x="3709853" y="242089"/>
                    <a:pt x="3651111" y="255289"/>
                  </a:cubicBezTo>
                  <a:lnTo>
                    <a:pt x="3647005" y="255851"/>
                  </a:lnTo>
                  <a:lnTo>
                    <a:pt x="3757245" y="465545"/>
                  </a:lnTo>
                  <a:lnTo>
                    <a:pt x="3698983" y="465545"/>
                  </a:lnTo>
                  <a:lnTo>
                    <a:pt x="3594603" y="261330"/>
                  </a:lnTo>
                  <a:lnTo>
                    <a:pt x="3483477" y="261330"/>
                  </a:lnTo>
                  <a:lnTo>
                    <a:pt x="3483477" y="465545"/>
                  </a:lnTo>
                  <a:lnTo>
                    <a:pt x="3434731" y="465545"/>
                  </a:lnTo>
                  <a:close/>
                  <a:moveTo>
                    <a:pt x="3062719" y="4835"/>
                  </a:moveTo>
                  <a:lnTo>
                    <a:pt x="3111465" y="4835"/>
                  </a:lnTo>
                  <a:lnTo>
                    <a:pt x="3348437" y="4835"/>
                  </a:lnTo>
                  <a:lnTo>
                    <a:pt x="3348437" y="48621"/>
                  </a:lnTo>
                  <a:lnTo>
                    <a:pt x="3111465" y="48621"/>
                  </a:lnTo>
                  <a:lnTo>
                    <a:pt x="3111465" y="211054"/>
                  </a:lnTo>
                  <a:lnTo>
                    <a:pt x="3313659" y="211054"/>
                  </a:lnTo>
                  <a:lnTo>
                    <a:pt x="3313659" y="254840"/>
                  </a:lnTo>
                  <a:lnTo>
                    <a:pt x="3111465" y="254840"/>
                  </a:lnTo>
                  <a:lnTo>
                    <a:pt x="3111465" y="421759"/>
                  </a:lnTo>
                  <a:lnTo>
                    <a:pt x="3348437" y="421759"/>
                  </a:lnTo>
                  <a:lnTo>
                    <a:pt x="3348437" y="465545"/>
                  </a:lnTo>
                  <a:lnTo>
                    <a:pt x="3111465" y="465545"/>
                  </a:lnTo>
                  <a:lnTo>
                    <a:pt x="3108350" y="465545"/>
                  </a:lnTo>
                  <a:lnTo>
                    <a:pt x="3062719" y="465545"/>
                  </a:lnTo>
                  <a:close/>
                  <a:moveTo>
                    <a:pt x="2686079" y="4835"/>
                  </a:moveTo>
                  <a:lnTo>
                    <a:pt x="2734825" y="4835"/>
                  </a:lnTo>
                  <a:lnTo>
                    <a:pt x="2971797" y="4835"/>
                  </a:lnTo>
                  <a:lnTo>
                    <a:pt x="2971797" y="48621"/>
                  </a:lnTo>
                  <a:lnTo>
                    <a:pt x="2734825" y="48621"/>
                  </a:lnTo>
                  <a:lnTo>
                    <a:pt x="2734825" y="218352"/>
                  </a:lnTo>
                  <a:lnTo>
                    <a:pt x="2937019" y="218352"/>
                  </a:lnTo>
                  <a:lnTo>
                    <a:pt x="2937019" y="262138"/>
                  </a:lnTo>
                  <a:lnTo>
                    <a:pt x="2734825" y="262138"/>
                  </a:lnTo>
                  <a:lnTo>
                    <a:pt x="2734825" y="465545"/>
                  </a:lnTo>
                  <a:lnTo>
                    <a:pt x="2686079" y="465545"/>
                  </a:lnTo>
                  <a:close/>
                  <a:moveTo>
                    <a:pt x="2404270" y="4835"/>
                  </a:moveTo>
                  <a:lnTo>
                    <a:pt x="2446219" y="4835"/>
                  </a:lnTo>
                  <a:lnTo>
                    <a:pt x="2446220" y="4835"/>
                  </a:lnTo>
                  <a:lnTo>
                    <a:pt x="2448491" y="11049"/>
                  </a:lnTo>
                  <a:lnTo>
                    <a:pt x="2614619" y="465545"/>
                  </a:lnTo>
                  <a:lnTo>
                    <a:pt x="2562510" y="465545"/>
                  </a:lnTo>
                  <a:lnTo>
                    <a:pt x="2526047" y="361259"/>
                  </a:lnTo>
                  <a:lnTo>
                    <a:pt x="2324408" y="361259"/>
                  </a:lnTo>
                  <a:lnTo>
                    <a:pt x="2287458" y="465545"/>
                  </a:lnTo>
                  <a:lnTo>
                    <a:pt x="2235398" y="465545"/>
                  </a:lnTo>
                  <a:lnTo>
                    <a:pt x="2403683" y="6435"/>
                  </a:lnTo>
                  <a:close/>
                  <a:moveTo>
                    <a:pt x="1470324" y="4835"/>
                  </a:moveTo>
                  <a:lnTo>
                    <a:pt x="1512273" y="4835"/>
                  </a:lnTo>
                  <a:lnTo>
                    <a:pt x="1512274" y="4835"/>
                  </a:lnTo>
                  <a:lnTo>
                    <a:pt x="1514545" y="11049"/>
                  </a:lnTo>
                  <a:lnTo>
                    <a:pt x="1680673" y="465545"/>
                  </a:lnTo>
                  <a:lnTo>
                    <a:pt x="1628564" y="465545"/>
                  </a:lnTo>
                  <a:lnTo>
                    <a:pt x="1592101" y="361259"/>
                  </a:lnTo>
                  <a:lnTo>
                    <a:pt x="1390462" y="361259"/>
                  </a:lnTo>
                  <a:lnTo>
                    <a:pt x="1353512" y="465545"/>
                  </a:lnTo>
                  <a:lnTo>
                    <a:pt x="1301452" y="465545"/>
                  </a:lnTo>
                  <a:lnTo>
                    <a:pt x="1469737" y="6435"/>
                  </a:lnTo>
                  <a:close/>
                  <a:moveTo>
                    <a:pt x="771640" y="4835"/>
                  </a:moveTo>
                  <a:lnTo>
                    <a:pt x="820386" y="4835"/>
                  </a:lnTo>
                  <a:lnTo>
                    <a:pt x="954211" y="4835"/>
                  </a:lnTo>
                  <a:lnTo>
                    <a:pt x="954211" y="5351"/>
                  </a:lnTo>
                  <a:lnTo>
                    <a:pt x="960772" y="5351"/>
                  </a:lnTo>
                  <a:cubicBezTo>
                    <a:pt x="1035745" y="9395"/>
                    <a:pt x="1084074" y="60555"/>
                    <a:pt x="1084074" y="128653"/>
                  </a:cubicBezTo>
                  <a:lnTo>
                    <a:pt x="1084074" y="136815"/>
                  </a:lnTo>
                  <a:cubicBezTo>
                    <a:pt x="1084074" y="196401"/>
                    <a:pt x="1046762" y="242089"/>
                    <a:pt x="988021" y="255289"/>
                  </a:cubicBezTo>
                  <a:lnTo>
                    <a:pt x="983914" y="255851"/>
                  </a:lnTo>
                  <a:lnTo>
                    <a:pt x="1094154" y="465545"/>
                  </a:lnTo>
                  <a:lnTo>
                    <a:pt x="1035892" y="465545"/>
                  </a:lnTo>
                  <a:lnTo>
                    <a:pt x="931513" y="261330"/>
                  </a:lnTo>
                  <a:lnTo>
                    <a:pt x="820386" y="261330"/>
                  </a:lnTo>
                  <a:lnTo>
                    <a:pt x="820386" y="465545"/>
                  </a:lnTo>
                  <a:lnTo>
                    <a:pt x="771640" y="465545"/>
                  </a:lnTo>
                  <a:close/>
                  <a:moveTo>
                    <a:pt x="0" y="4835"/>
                  </a:moveTo>
                  <a:lnTo>
                    <a:pt x="48746" y="4835"/>
                  </a:lnTo>
                  <a:lnTo>
                    <a:pt x="285718" y="4835"/>
                  </a:lnTo>
                  <a:lnTo>
                    <a:pt x="285718" y="48621"/>
                  </a:lnTo>
                  <a:lnTo>
                    <a:pt x="48746" y="48621"/>
                  </a:lnTo>
                  <a:lnTo>
                    <a:pt x="48746" y="218352"/>
                  </a:lnTo>
                  <a:lnTo>
                    <a:pt x="250940" y="218352"/>
                  </a:lnTo>
                  <a:lnTo>
                    <a:pt x="250940" y="262138"/>
                  </a:lnTo>
                  <a:lnTo>
                    <a:pt x="48746" y="262138"/>
                  </a:lnTo>
                  <a:lnTo>
                    <a:pt x="48746" y="465545"/>
                  </a:lnTo>
                  <a:lnTo>
                    <a:pt x="0" y="465545"/>
                  </a:lnTo>
                  <a:close/>
                  <a:moveTo>
                    <a:pt x="3958459" y="4745"/>
                  </a:moveTo>
                  <a:lnTo>
                    <a:pt x="4010427" y="4745"/>
                  </a:lnTo>
                  <a:lnTo>
                    <a:pt x="4101179" y="373571"/>
                  </a:lnTo>
                  <a:lnTo>
                    <a:pt x="4193451" y="38549"/>
                  </a:lnTo>
                  <a:lnTo>
                    <a:pt x="4201593" y="8980"/>
                  </a:lnTo>
                  <a:lnTo>
                    <a:pt x="4202755" y="4761"/>
                  </a:lnTo>
                  <a:lnTo>
                    <a:pt x="4235167" y="4761"/>
                  </a:lnTo>
                  <a:lnTo>
                    <a:pt x="4240517" y="4761"/>
                  </a:lnTo>
                  <a:lnTo>
                    <a:pt x="4246787" y="4761"/>
                  </a:lnTo>
                  <a:lnTo>
                    <a:pt x="4248741" y="11859"/>
                  </a:lnTo>
                  <a:lnTo>
                    <a:pt x="4248477" y="12799"/>
                  </a:lnTo>
                  <a:lnTo>
                    <a:pt x="4255569" y="38549"/>
                  </a:lnTo>
                  <a:lnTo>
                    <a:pt x="4347627" y="372791"/>
                  </a:lnTo>
                  <a:lnTo>
                    <a:pt x="4438187" y="4745"/>
                  </a:lnTo>
                  <a:lnTo>
                    <a:pt x="4490153" y="4745"/>
                  </a:lnTo>
                  <a:lnTo>
                    <a:pt x="4372511" y="463141"/>
                  </a:lnTo>
                  <a:lnTo>
                    <a:pt x="4373173" y="465545"/>
                  </a:lnTo>
                  <a:lnTo>
                    <a:pt x="4326895" y="465545"/>
                  </a:lnTo>
                  <a:lnTo>
                    <a:pt x="4324805" y="465545"/>
                  </a:lnTo>
                  <a:lnTo>
                    <a:pt x="4325783" y="461570"/>
                  </a:lnTo>
                  <a:lnTo>
                    <a:pt x="4296003" y="355117"/>
                  </a:lnTo>
                  <a:cubicBezTo>
                    <a:pt x="4279717" y="296724"/>
                    <a:pt x="4263373" y="237934"/>
                    <a:pt x="4247059" y="179343"/>
                  </a:cubicBezTo>
                  <a:lnTo>
                    <a:pt x="4224443" y="98394"/>
                  </a:lnTo>
                  <a:lnTo>
                    <a:pt x="4122661" y="460881"/>
                  </a:lnTo>
                  <a:lnTo>
                    <a:pt x="4123809" y="465545"/>
                  </a:lnTo>
                  <a:lnTo>
                    <a:pt x="4121351" y="465545"/>
                  </a:lnTo>
                  <a:lnTo>
                    <a:pt x="4075847" y="465545"/>
                  </a:lnTo>
                  <a:lnTo>
                    <a:pt x="4076299" y="463905"/>
                  </a:lnTo>
                  <a:close/>
                  <a:moveTo>
                    <a:pt x="2041154" y="606"/>
                  </a:moveTo>
                  <a:cubicBezTo>
                    <a:pt x="2056349" y="359"/>
                    <a:pt x="2072294" y="1572"/>
                    <a:pt x="2088613" y="4631"/>
                  </a:cubicBezTo>
                  <a:cubicBezTo>
                    <a:pt x="2121250" y="10749"/>
                    <a:pt x="2155637" y="28410"/>
                    <a:pt x="2179456" y="51753"/>
                  </a:cubicBezTo>
                  <a:lnTo>
                    <a:pt x="2149031" y="82816"/>
                  </a:lnTo>
                  <a:cubicBezTo>
                    <a:pt x="2140171" y="75943"/>
                    <a:pt x="2113015" y="55262"/>
                    <a:pt x="2089902" y="49338"/>
                  </a:cubicBezTo>
                  <a:cubicBezTo>
                    <a:pt x="2066790" y="43414"/>
                    <a:pt x="2035311" y="41538"/>
                    <a:pt x="2010356" y="47271"/>
                  </a:cubicBezTo>
                  <a:cubicBezTo>
                    <a:pt x="1961313" y="58538"/>
                    <a:pt x="1950824" y="89080"/>
                    <a:pt x="1945875" y="109092"/>
                  </a:cubicBezTo>
                  <a:cubicBezTo>
                    <a:pt x="1940927" y="129104"/>
                    <a:pt x="1942695" y="157841"/>
                    <a:pt x="1961254" y="179474"/>
                  </a:cubicBezTo>
                  <a:cubicBezTo>
                    <a:pt x="1970128" y="189817"/>
                    <a:pt x="1993388" y="198637"/>
                    <a:pt x="2016102" y="205119"/>
                  </a:cubicBezTo>
                  <a:cubicBezTo>
                    <a:pt x="2038816" y="211602"/>
                    <a:pt x="2073552" y="213407"/>
                    <a:pt x="2097538" y="218369"/>
                  </a:cubicBezTo>
                  <a:cubicBezTo>
                    <a:pt x="2177050" y="234818"/>
                    <a:pt x="2196293" y="288784"/>
                    <a:pt x="2199589" y="323221"/>
                  </a:cubicBezTo>
                  <a:cubicBezTo>
                    <a:pt x="2202884" y="357658"/>
                    <a:pt x="2193276" y="391877"/>
                    <a:pt x="2175544" y="415287"/>
                  </a:cubicBezTo>
                  <a:cubicBezTo>
                    <a:pt x="2157812" y="438696"/>
                    <a:pt x="2127442" y="456064"/>
                    <a:pt x="2093197" y="463679"/>
                  </a:cubicBezTo>
                  <a:cubicBezTo>
                    <a:pt x="2058951" y="471294"/>
                    <a:pt x="2012248" y="473487"/>
                    <a:pt x="1970071" y="460977"/>
                  </a:cubicBezTo>
                  <a:cubicBezTo>
                    <a:pt x="1927894" y="448468"/>
                    <a:pt x="1892569" y="421821"/>
                    <a:pt x="1883810" y="408031"/>
                  </a:cubicBezTo>
                  <a:lnTo>
                    <a:pt x="1916305" y="375403"/>
                  </a:lnTo>
                  <a:cubicBezTo>
                    <a:pt x="1932942" y="391540"/>
                    <a:pt x="1951342" y="405436"/>
                    <a:pt x="1978754" y="415726"/>
                  </a:cubicBezTo>
                  <a:cubicBezTo>
                    <a:pt x="2007451" y="426499"/>
                    <a:pt x="2063835" y="427861"/>
                    <a:pt x="2086063" y="420630"/>
                  </a:cubicBezTo>
                  <a:cubicBezTo>
                    <a:pt x="2108291" y="413400"/>
                    <a:pt x="2152869" y="395917"/>
                    <a:pt x="2150946" y="338373"/>
                  </a:cubicBezTo>
                  <a:cubicBezTo>
                    <a:pt x="2148007" y="250467"/>
                    <a:pt x="2066791" y="264774"/>
                    <a:pt x="2001684" y="249873"/>
                  </a:cubicBezTo>
                  <a:cubicBezTo>
                    <a:pt x="1968558" y="242291"/>
                    <a:pt x="1944476" y="232508"/>
                    <a:pt x="1923956" y="211548"/>
                  </a:cubicBezTo>
                  <a:cubicBezTo>
                    <a:pt x="1898465" y="185510"/>
                    <a:pt x="1892322" y="139460"/>
                    <a:pt x="1897264" y="108203"/>
                  </a:cubicBezTo>
                  <a:cubicBezTo>
                    <a:pt x="1902170" y="77180"/>
                    <a:pt x="1914171" y="48942"/>
                    <a:pt x="1947105" y="27960"/>
                  </a:cubicBezTo>
                  <a:cubicBezTo>
                    <a:pt x="1963630" y="17003"/>
                    <a:pt x="1974071" y="10371"/>
                    <a:pt x="1998192" y="5339"/>
                  </a:cubicBezTo>
                  <a:cubicBezTo>
                    <a:pt x="2011513" y="2559"/>
                    <a:pt x="2025959" y="853"/>
                    <a:pt x="2041154" y="606"/>
                  </a:cubicBezTo>
                  <a:close/>
                  <a:moveTo>
                    <a:pt x="4707063" y="0"/>
                  </a:moveTo>
                  <a:lnTo>
                    <a:pt x="4717387" y="0"/>
                  </a:lnTo>
                  <a:cubicBezTo>
                    <a:pt x="4803519" y="0"/>
                    <a:pt x="4873343" y="69824"/>
                    <a:pt x="4873343" y="155956"/>
                  </a:cubicBezTo>
                  <a:lnTo>
                    <a:pt x="4873343" y="312596"/>
                  </a:lnTo>
                  <a:cubicBezTo>
                    <a:pt x="4873343" y="398728"/>
                    <a:pt x="4803519" y="468552"/>
                    <a:pt x="4717387" y="468552"/>
                  </a:cubicBezTo>
                  <a:lnTo>
                    <a:pt x="4707063" y="468552"/>
                  </a:lnTo>
                  <a:cubicBezTo>
                    <a:pt x="4620931" y="468552"/>
                    <a:pt x="4551107" y="398728"/>
                    <a:pt x="4551107" y="312596"/>
                  </a:cubicBezTo>
                  <a:cubicBezTo>
                    <a:pt x="4551107" y="260383"/>
                    <a:pt x="4551645" y="216257"/>
                    <a:pt x="4551645" y="164044"/>
                  </a:cubicBezTo>
                  <a:cubicBezTo>
                    <a:pt x="4553803" y="67667"/>
                    <a:pt x="4611765" y="5931"/>
                    <a:pt x="4707063" y="0"/>
                  </a:cubicBezTo>
                  <a:close/>
                  <a:moveTo>
                    <a:pt x="496236" y="0"/>
                  </a:moveTo>
                  <a:lnTo>
                    <a:pt x="506560" y="0"/>
                  </a:lnTo>
                  <a:cubicBezTo>
                    <a:pt x="592693" y="0"/>
                    <a:pt x="662516" y="69824"/>
                    <a:pt x="662516" y="155956"/>
                  </a:cubicBezTo>
                  <a:lnTo>
                    <a:pt x="662516" y="312596"/>
                  </a:lnTo>
                  <a:cubicBezTo>
                    <a:pt x="662516" y="398728"/>
                    <a:pt x="592693" y="468552"/>
                    <a:pt x="506560" y="468552"/>
                  </a:cubicBezTo>
                  <a:lnTo>
                    <a:pt x="496236" y="468552"/>
                  </a:lnTo>
                  <a:cubicBezTo>
                    <a:pt x="410104" y="468552"/>
                    <a:pt x="340280" y="398728"/>
                    <a:pt x="340280" y="312596"/>
                  </a:cubicBezTo>
                  <a:cubicBezTo>
                    <a:pt x="340280" y="260383"/>
                    <a:pt x="340819" y="216257"/>
                    <a:pt x="340819" y="164044"/>
                  </a:cubicBezTo>
                  <a:cubicBezTo>
                    <a:pt x="342976" y="67667"/>
                    <a:pt x="400938" y="5931"/>
                    <a:pt x="496236" y="0"/>
                  </a:cubicBezTo>
                  <a:close/>
                </a:path>
              </a:pathLst>
            </a:custGeom>
            <a:grpFill/>
          </p:spPr>
          <p:txBody>
            <a:bodyPr wrap="square" rtlCol="0" anchor="ctr">
              <a:noAutofit/>
            </a:bodyPr>
            <a:lstStyle/>
            <a:p>
              <a:pPr algn="ctr">
                <a:buNone/>
              </a:pPr>
              <a:endParaRPr lang="en-GB" sz="1200" dirty="0">
                <a:latin typeface="+mn-lt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709B7D6-6640-45C5-B762-BCCC2449C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6480658" y="3564296"/>
              <a:ext cx="10339200" cy="1795153"/>
            </a:xfrm>
            <a:custGeom>
              <a:avLst/>
              <a:gdLst>
                <a:gd name="connsiteX0" fmla="*/ 4196821 w 11362354"/>
                <a:gd name="connsiteY0" fmla="*/ 1846406 h 1972800"/>
                <a:gd name="connsiteX1" fmla="*/ 4515841 w 11362354"/>
                <a:gd name="connsiteY1" fmla="*/ 1846406 h 1972800"/>
                <a:gd name="connsiteX2" fmla="*/ 4302401 w 11362354"/>
                <a:gd name="connsiteY2" fmla="*/ 1972800 h 1972800"/>
                <a:gd name="connsiteX3" fmla="*/ 4276590 w 11362354"/>
                <a:gd name="connsiteY3" fmla="*/ 1972800 h 1972800"/>
                <a:gd name="connsiteX4" fmla="*/ 10408772 w 11362354"/>
                <a:gd name="connsiteY4" fmla="*/ 1547682 h 1972800"/>
                <a:gd name="connsiteX5" fmla="*/ 11236685 w 11362354"/>
                <a:gd name="connsiteY5" fmla="*/ 1547682 h 1972800"/>
                <a:gd name="connsiteX6" fmla="*/ 11013744 w 11362354"/>
                <a:gd name="connsiteY6" fmla="*/ 1726479 h 1972800"/>
                <a:gd name="connsiteX7" fmla="*/ 10702056 w 11362354"/>
                <a:gd name="connsiteY7" fmla="*/ 1776200 h 1972800"/>
                <a:gd name="connsiteX8" fmla="*/ 10408772 w 11362354"/>
                <a:gd name="connsiteY8" fmla="*/ 1703049 h 1972800"/>
                <a:gd name="connsiteX9" fmla="*/ 9781432 w 11362354"/>
                <a:gd name="connsiteY9" fmla="*/ 1544408 h 1972800"/>
                <a:gd name="connsiteX10" fmla="*/ 10286039 w 11362354"/>
                <a:gd name="connsiteY10" fmla="*/ 1544408 h 1972800"/>
                <a:gd name="connsiteX11" fmla="*/ 10286039 w 11362354"/>
                <a:gd name="connsiteY11" fmla="*/ 1763438 h 1972800"/>
                <a:gd name="connsiteX12" fmla="*/ 9781432 w 11362354"/>
                <a:gd name="connsiteY12" fmla="*/ 1763438 h 1972800"/>
                <a:gd name="connsiteX13" fmla="*/ 8877431 w 11362354"/>
                <a:gd name="connsiteY13" fmla="*/ 1544408 h 1972800"/>
                <a:gd name="connsiteX14" fmla="*/ 9382033 w 11362354"/>
                <a:gd name="connsiteY14" fmla="*/ 1544408 h 1972800"/>
                <a:gd name="connsiteX15" fmla="*/ 9382033 w 11362354"/>
                <a:gd name="connsiteY15" fmla="*/ 1763438 h 1972800"/>
                <a:gd name="connsiteX16" fmla="*/ 8877431 w 11362354"/>
                <a:gd name="connsiteY16" fmla="*/ 1763438 h 1972800"/>
                <a:gd name="connsiteX17" fmla="*/ 7955283 w 11362354"/>
                <a:gd name="connsiteY17" fmla="*/ 1544408 h 1972800"/>
                <a:gd name="connsiteX18" fmla="*/ 8501703 w 11362354"/>
                <a:gd name="connsiteY18" fmla="*/ 1544408 h 1972800"/>
                <a:gd name="connsiteX19" fmla="*/ 8501703 w 11362354"/>
                <a:gd name="connsiteY19" fmla="*/ 1763438 h 1972800"/>
                <a:gd name="connsiteX20" fmla="*/ 8046371 w 11362354"/>
                <a:gd name="connsiteY20" fmla="*/ 1763438 h 1972800"/>
                <a:gd name="connsiteX21" fmla="*/ 7193139 w 11362354"/>
                <a:gd name="connsiteY21" fmla="*/ 1544408 h 1972800"/>
                <a:gd name="connsiteX22" fmla="*/ 7648159 w 11362354"/>
                <a:gd name="connsiteY22" fmla="*/ 1544408 h 1972800"/>
                <a:gd name="connsiteX23" fmla="*/ 7648159 w 11362354"/>
                <a:gd name="connsiteY23" fmla="*/ 1763438 h 1972800"/>
                <a:gd name="connsiteX24" fmla="*/ 7193139 w 11362354"/>
                <a:gd name="connsiteY24" fmla="*/ 1763438 h 1972800"/>
                <a:gd name="connsiteX25" fmla="*/ 6188669 w 11362354"/>
                <a:gd name="connsiteY25" fmla="*/ 1544408 h 1972800"/>
                <a:gd name="connsiteX26" fmla="*/ 7080275 w 11362354"/>
                <a:gd name="connsiteY26" fmla="*/ 1544408 h 1972800"/>
                <a:gd name="connsiteX27" fmla="*/ 7080275 w 11362354"/>
                <a:gd name="connsiteY27" fmla="*/ 1763438 h 1972800"/>
                <a:gd name="connsiteX28" fmla="*/ 6188669 w 11362354"/>
                <a:gd name="connsiteY28" fmla="*/ 1763438 h 1972800"/>
                <a:gd name="connsiteX29" fmla="*/ 4886266 w 11362354"/>
                <a:gd name="connsiteY29" fmla="*/ 1544408 h 1972800"/>
                <a:gd name="connsiteX30" fmla="*/ 5979839 w 11362354"/>
                <a:gd name="connsiteY30" fmla="*/ 1544408 h 1972800"/>
                <a:gd name="connsiteX31" fmla="*/ 5557257 w 11362354"/>
                <a:gd name="connsiteY31" fmla="*/ 1763438 h 1972800"/>
                <a:gd name="connsiteX32" fmla="*/ 5308843 w 11362354"/>
                <a:gd name="connsiteY32" fmla="*/ 1763438 h 1972800"/>
                <a:gd name="connsiteX33" fmla="*/ 4886266 w 11362354"/>
                <a:gd name="connsiteY33" fmla="*/ 1544408 h 1972800"/>
                <a:gd name="connsiteX34" fmla="*/ 2285298 w 11362354"/>
                <a:gd name="connsiteY34" fmla="*/ 1544408 h 1972800"/>
                <a:gd name="connsiteX35" fmla="*/ 3183254 w 11362354"/>
                <a:gd name="connsiteY35" fmla="*/ 1544408 h 1972800"/>
                <a:gd name="connsiteX36" fmla="*/ 3183254 w 11362354"/>
                <a:gd name="connsiteY36" fmla="*/ 1763438 h 1972800"/>
                <a:gd name="connsiteX37" fmla="*/ 2285298 w 11362354"/>
                <a:gd name="connsiteY37" fmla="*/ 1763438 h 1972800"/>
                <a:gd name="connsiteX38" fmla="*/ 1699767 w 11362354"/>
                <a:gd name="connsiteY38" fmla="*/ 1544408 h 1972800"/>
                <a:gd name="connsiteX39" fmla="*/ 2161050 w 11362354"/>
                <a:gd name="connsiteY39" fmla="*/ 1544408 h 1972800"/>
                <a:gd name="connsiteX40" fmla="*/ 2265828 w 11362354"/>
                <a:gd name="connsiteY40" fmla="*/ 1763438 h 1972800"/>
                <a:gd name="connsiteX41" fmla="*/ 1796468 w 11362354"/>
                <a:gd name="connsiteY41" fmla="*/ 1763438 h 1972800"/>
                <a:gd name="connsiteX42" fmla="*/ 985097 w 11362354"/>
                <a:gd name="connsiteY42" fmla="*/ 1544408 h 1972800"/>
                <a:gd name="connsiteX43" fmla="*/ 1468672 w 11362354"/>
                <a:gd name="connsiteY43" fmla="*/ 1544408 h 1972800"/>
                <a:gd name="connsiteX44" fmla="*/ 1468672 w 11362354"/>
                <a:gd name="connsiteY44" fmla="*/ 1763438 h 1972800"/>
                <a:gd name="connsiteX45" fmla="*/ 985097 w 11362354"/>
                <a:gd name="connsiteY45" fmla="*/ 1763438 h 1972800"/>
                <a:gd name="connsiteX46" fmla="*/ 0 w 11362354"/>
                <a:gd name="connsiteY46" fmla="*/ 1544408 h 1972800"/>
                <a:gd name="connsiteX47" fmla="*/ 506025 w 11362354"/>
                <a:gd name="connsiteY47" fmla="*/ 1544408 h 1972800"/>
                <a:gd name="connsiteX48" fmla="*/ 506025 w 11362354"/>
                <a:gd name="connsiteY48" fmla="*/ 1763438 h 1972800"/>
                <a:gd name="connsiteX49" fmla="*/ 498505 w 11362354"/>
                <a:gd name="connsiteY49" fmla="*/ 1763438 h 1972800"/>
                <a:gd name="connsiteX50" fmla="*/ 7520 w 11362354"/>
                <a:gd name="connsiteY50" fmla="*/ 1763438 h 1972800"/>
                <a:gd name="connsiteX51" fmla="*/ 0 w 11362354"/>
                <a:gd name="connsiteY51" fmla="*/ 1763438 h 1972800"/>
                <a:gd name="connsiteX52" fmla="*/ 3478763 w 11362354"/>
                <a:gd name="connsiteY52" fmla="*/ 1544407 h 1972800"/>
                <a:gd name="connsiteX53" fmla="*/ 4486152 w 11362354"/>
                <a:gd name="connsiteY53" fmla="*/ 1544407 h 1972800"/>
                <a:gd name="connsiteX54" fmla="*/ 4479313 w 11362354"/>
                <a:gd name="connsiteY54" fmla="*/ 1555187 h 1972800"/>
                <a:gd name="connsiteX55" fmla="*/ 4654042 w 11362354"/>
                <a:gd name="connsiteY55" fmla="*/ 1763437 h 1972800"/>
                <a:gd name="connsiteX56" fmla="*/ 3697470 w 11362354"/>
                <a:gd name="connsiteY56" fmla="*/ 1763437 h 1972800"/>
                <a:gd name="connsiteX57" fmla="*/ 3478763 w 11362354"/>
                <a:gd name="connsiteY57" fmla="*/ 1544407 h 1972800"/>
                <a:gd name="connsiteX58" fmla="*/ 10408772 w 11362354"/>
                <a:gd name="connsiteY58" fmla="*/ 1290902 h 1972800"/>
                <a:gd name="connsiteX59" fmla="*/ 10568570 w 11362354"/>
                <a:gd name="connsiteY59" fmla="*/ 1290902 h 1972800"/>
                <a:gd name="connsiteX60" fmla="*/ 10590729 w 11362354"/>
                <a:gd name="connsiteY60" fmla="*/ 1313870 h 1972800"/>
                <a:gd name="connsiteX61" fmla="*/ 10721250 w 11362354"/>
                <a:gd name="connsiteY61" fmla="*/ 1365562 h 1972800"/>
                <a:gd name="connsiteX62" fmla="*/ 10855315 w 11362354"/>
                <a:gd name="connsiteY62" fmla="*/ 1290902 h 1972800"/>
                <a:gd name="connsiteX63" fmla="*/ 11214890 w 11362354"/>
                <a:gd name="connsiteY63" fmla="*/ 1290902 h 1972800"/>
                <a:gd name="connsiteX64" fmla="*/ 11346112 w 11362354"/>
                <a:gd name="connsiteY64" fmla="*/ 1290902 h 1972800"/>
                <a:gd name="connsiteX65" fmla="*/ 11280882 w 11362354"/>
                <a:gd name="connsiteY65" fmla="*/ 1465414 h 1972800"/>
                <a:gd name="connsiteX66" fmla="*/ 11214890 w 11362354"/>
                <a:gd name="connsiteY66" fmla="*/ 1465414 h 1972800"/>
                <a:gd name="connsiteX67" fmla="*/ 10408772 w 11362354"/>
                <a:gd name="connsiteY67" fmla="*/ 1465414 h 1972800"/>
                <a:gd name="connsiteX68" fmla="*/ 3354588 w 11362354"/>
                <a:gd name="connsiteY68" fmla="*/ 1288169 h 1972800"/>
                <a:gd name="connsiteX69" fmla="*/ 3891084 w 11362354"/>
                <a:gd name="connsiteY69" fmla="*/ 1288169 h 1972800"/>
                <a:gd name="connsiteX70" fmla="*/ 3982693 w 11362354"/>
                <a:gd name="connsiteY70" fmla="*/ 1333215 h 1972800"/>
                <a:gd name="connsiteX71" fmla="*/ 4074304 w 11362354"/>
                <a:gd name="connsiteY71" fmla="*/ 1288169 h 1972800"/>
                <a:gd name="connsiteX72" fmla="*/ 4610046 w 11362354"/>
                <a:gd name="connsiteY72" fmla="*/ 1288169 h 1972800"/>
                <a:gd name="connsiteX73" fmla="*/ 4535426 w 11362354"/>
                <a:gd name="connsiteY73" fmla="*/ 1462313 h 1972800"/>
                <a:gd name="connsiteX74" fmla="*/ 3429061 w 11362354"/>
                <a:gd name="connsiteY74" fmla="*/ 1462313 h 1972800"/>
                <a:gd name="connsiteX75" fmla="*/ 3354588 w 11362354"/>
                <a:gd name="connsiteY75" fmla="*/ 1288169 h 1972800"/>
                <a:gd name="connsiteX76" fmla="*/ 9781432 w 11362354"/>
                <a:gd name="connsiteY76" fmla="*/ 1288165 h 1972800"/>
                <a:gd name="connsiteX77" fmla="*/ 10286039 w 11362354"/>
                <a:gd name="connsiteY77" fmla="*/ 1288165 h 1972800"/>
                <a:gd name="connsiteX78" fmla="*/ 10286039 w 11362354"/>
                <a:gd name="connsiteY78" fmla="*/ 1462314 h 1972800"/>
                <a:gd name="connsiteX79" fmla="*/ 9781432 w 11362354"/>
                <a:gd name="connsiteY79" fmla="*/ 1462314 h 1972800"/>
                <a:gd name="connsiteX80" fmla="*/ 8877431 w 11362354"/>
                <a:gd name="connsiteY80" fmla="*/ 1288165 h 1972800"/>
                <a:gd name="connsiteX81" fmla="*/ 9382033 w 11362354"/>
                <a:gd name="connsiteY81" fmla="*/ 1288165 h 1972800"/>
                <a:gd name="connsiteX82" fmla="*/ 9382033 w 11362354"/>
                <a:gd name="connsiteY82" fmla="*/ 1462314 h 1972800"/>
                <a:gd name="connsiteX83" fmla="*/ 8877431 w 11362354"/>
                <a:gd name="connsiteY83" fmla="*/ 1462314 h 1972800"/>
                <a:gd name="connsiteX84" fmla="*/ 7848731 w 11362354"/>
                <a:gd name="connsiteY84" fmla="*/ 1288165 h 1972800"/>
                <a:gd name="connsiteX85" fmla="*/ 8501703 w 11362354"/>
                <a:gd name="connsiteY85" fmla="*/ 1288165 h 1972800"/>
                <a:gd name="connsiteX86" fmla="*/ 8501703 w 11362354"/>
                <a:gd name="connsiteY86" fmla="*/ 1462314 h 1972800"/>
                <a:gd name="connsiteX87" fmla="*/ 7921150 w 11362354"/>
                <a:gd name="connsiteY87" fmla="*/ 1462314 h 1972800"/>
                <a:gd name="connsiteX88" fmla="*/ 7193139 w 11362354"/>
                <a:gd name="connsiteY88" fmla="*/ 1288165 h 1972800"/>
                <a:gd name="connsiteX89" fmla="*/ 7648159 w 11362354"/>
                <a:gd name="connsiteY89" fmla="*/ 1288165 h 1972800"/>
                <a:gd name="connsiteX90" fmla="*/ 7648159 w 11362354"/>
                <a:gd name="connsiteY90" fmla="*/ 1462314 h 1972800"/>
                <a:gd name="connsiteX91" fmla="*/ 7193139 w 11362354"/>
                <a:gd name="connsiteY91" fmla="*/ 1462314 h 1972800"/>
                <a:gd name="connsiteX92" fmla="*/ 6188669 w 11362354"/>
                <a:gd name="connsiteY92" fmla="*/ 1288165 h 1972800"/>
                <a:gd name="connsiteX93" fmla="*/ 6674501 w 11362354"/>
                <a:gd name="connsiteY93" fmla="*/ 1288165 h 1972800"/>
                <a:gd name="connsiteX94" fmla="*/ 6674501 w 11362354"/>
                <a:gd name="connsiteY94" fmla="*/ 1351991 h 1972800"/>
                <a:gd name="connsiteX95" fmla="*/ 7080275 w 11362354"/>
                <a:gd name="connsiteY95" fmla="*/ 1351991 h 1972800"/>
                <a:gd name="connsiteX96" fmla="*/ 7080275 w 11362354"/>
                <a:gd name="connsiteY96" fmla="*/ 1462314 h 1972800"/>
                <a:gd name="connsiteX97" fmla="*/ 6188669 w 11362354"/>
                <a:gd name="connsiteY97" fmla="*/ 1462314 h 1972800"/>
                <a:gd name="connsiteX98" fmla="*/ 4794722 w 11362354"/>
                <a:gd name="connsiteY98" fmla="*/ 1288165 h 1972800"/>
                <a:gd name="connsiteX99" fmla="*/ 5308313 w 11362354"/>
                <a:gd name="connsiteY99" fmla="*/ 1288165 h 1972800"/>
                <a:gd name="connsiteX100" fmla="*/ 5433050 w 11362354"/>
                <a:gd name="connsiteY100" fmla="*/ 1363467 h 1972800"/>
                <a:gd name="connsiteX101" fmla="*/ 5557791 w 11362354"/>
                <a:gd name="connsiteY101" fmla="*/ 1288165 h 1972800"/>
                <a:gd name="connsiteX102" fmla="*/ 6071387 w 11362354"/>
                <a:gd name="connsiteY102" fmla="*/ 1288165 h 1972800"/>
                <a:gd name="connsiteX103" fmla="*/ 6026879 w 11362354"/>
                <a:gd name="connsiteY103" fmla="*/ 1462314 h 1972800"/>
                <a:gd name="connsiteX104" fmla="*/ 4839225 w 11362354"/>
                <a:gd name="connsiteY104" fmla="*/ 1462314 h 1972800"/>
                <a:gd name="connsiteX105" fmla="*/ 4794722 w 11362354"/>
                <a:gd name="connsiteY105" fmla="*/ 1288165 h 1972800"/>
                <a:gd name="connsiteX106" fmla="*/ 2285298 w 11362354"/>
                <a:gd name="connsiteY106" fmla="*/ 1288165 h 1972800"/>
                <a:gd name="connsiteX107" fmla="*/ 2771132 w 11362354"/>
                <a:gd name="connsiteY107" fmla="*/ 1288165 h 1972800"/>
                <a:gd name="connsiteX108" fmla="*/ 2771132 w 11362354"/>
                <a:gd name="connsiteY108" fmla="*/ 1351991 h 1972800"/>
                <a:gd name="connsiteX109" fmla="*/ 3183254 w 11362354"/>
                <a:gd name="connsiteY109" fmla="*/ 1351991 h 1972800"/>
                <a:gd name="connsiteX110" fmla="*/ 3183254 w 11362354"/>
                <a:gd name="connsiteY110" fmla="*/ 1462314 h 1972800"/>
                <a:gd name="connsiteX111" fmla="*/ 2285298 w 11362354"/>
                <a:gd name="connsiteY111" fmla="*/ 1462314 h 1972800"/>
                <a:gd name="connsiteX112" fmla="*/ 1586644 w 11362354"/>
                <a:gd name="connsiteY112" fmla="*/ 1288165 h 1972800"/>
                <a:gd name="connsiteX113" fmla="*/ 2038472 w 11362354"/>
                <a:gd name="connsiteY113" fmla="*/ 1288165 h 1972800"/>
                <a:gd name="connsiteX114" fmla="*/ 2121783 w 11362354"/>
                <a:gd name="connsiteY114" fmla="*/ 1462314 h 1972800"/>
                <a:gd name="connsiteX115" fmla="*/ 1663530 w 11362354"/>
                <a:gd name="connsiteY115" fmla="*/ 1462314 h 1972800"/>
                <a:gd name="connsiteX116" fmla="*/ 985097 w 11362354"/>
                <a:gd name="connsiteY116" fmla="*/ 1288165 h 1972800"/>
                <a:gd name="connsiteX117" fmla="*/ 1468672 w 11362354"/>
                <a:gd name="connsiteY117" fmla="*/ 1288165 h 1972800"/>
                <a:gd name="connsiteX118" fmla="*/ 1468672 w 11362354"/>
                <a:gd name="connsiteY118" fmla="*/ 1462314 h 1972800"/>
                <a:gd name="connsiteX119" fmla="*/ 985097 w 11362354"/>
                <a:gd name="connsiteY119" fmla="*/ 1462314 h 1972800"/>
                <a:gd name="connsiteX120" fmla="*/ 0 w 11362354"/>
                <a:gd name="connsiteY120" fmla="*/ 1288165 h 1972800"/>
                <a:gd name="connsiteX121" fmla="*/ 506025 w 11362354"/>
                <a:gd name="connsiteY121" fmla="*/ 1288165 h 1972800"/>
                <a:gd name="connsiteX122" fmla="*/ 506025 w 11362354"/>
                <a:gd name="connsiteY122" fmla="*/ 1462314 h 1972800"/>
                <a:gd name="connsiteX123" fmla="*/ 0 w 11362354"/>
                <a:gd name="connsiteY123" fmla="*/ 1462314 h 1972800"/>
                <a:gd name="connsiteX124" fmla="*/ 10408772 w 11362354"/>
                <a:gd name="connsiteY124" fmla="*/ 1157361 h 1972800"/>
                <a:gd name="connsiteX125" fmla="*/ 10468381 w 11362354"/>
                <a:gd name="connsiteY125" fmla="*/ 1208632 h 1972800"/>
                <a:gd name="connsiteX126" fmla="*/ 10408772 w 11362354"/>
                <a:gd name="connsiteY126" fmla="*/ 1208632 h 1972800"/>
                <a:gd name="connsiteX127" fmla="*/ 10816942 w 11362354"/>
                <a:gd name="connsiteY127" fmla="*/ 1078164 h 1972800"/>
                <a:gd name="connsiteX128" fmla="*/ 11358000 w 11362354"/>
                <a:gd name="connsiteY128" fmla="*/ 1078164 h 1972800"/>
                <a:gd name="connsiteX129" fmla="*/ 11359134 w 11362354"/>
                <a:gd name="connsiteY129" fmla="*/ 1208632 h 1972800"/>
                <a:gd name="connsiteX130" fmla="*/ 11359134 w 11362354"/>
                <a:gd name="connsiteY130" fmla="*/ 1208633 h 1972800"/>
                <a:gd name="connsiteX131" fmla="*/ 10871056 w 11362354"/>
                <a:gd name="connsiteY131" fmla="*/ 1208633 h 1972800"/>
                <a:gd name="connsiteX132" fmla="*/ 10871355 w 11362354"/>
                <a:gd name="connsiteY132" fmla="*/ 1205652 h 1972800"/>
                <a:gd name="connsiteX133" fmla="*/ 10808382 w 11362354"/>
                <a:gd name="connsiteY133" fmla="*/ 1078165 h 1972800"/>
                <a:gd name="connsiteX134" fmla="*/ 10816943 w 11362354"/>
                <a:gd name="connsiteY134" fmla="*/ 1078165 h 1972800"/>
                <a:gd name="connsiteX135" fmla="*/ 9781432 w 11362354"/>
                <a:gd name="connsiteY135" fmla="*/ 1075882 h 1972800"/>
                <a:gd name="connsiteX136" fmla="*/ 10286039 w 11362354"/>
                <a:gd name="connsiteY136" fmla="*/ 1075882 h 1972800"/>
                <a:gd name="connsiteX137" fmla="*/ 10286039 w 11362354"/>
                <a:gd name="connsiteY137" fmla="*/ 1206076 h 1972800"/>
                <a:gd name="connsiteX138" fmla="*/ 9781432 w 11362354"/>
                <a:gd name="connsiteY138" fmla="*/ 1206076 h 1972800"/>
                <a:gd name="connsiteX139" fmla="*/ 8877431 w 11362354"/>
                <a:gd name="connsiteY139" fmla="*/ 1075882 h 1972800"/>
                <a:gd name="connsiteX140" fmla="*/ 9382033 w 11362354"/>
                <a:gd name="connsiteY140" fmla="*/ 1075882 h 1972800"/>
                <a:gd name="connsiteX141" fmla="*/ 9382033 w 11362354"/>
                <a:gd name="connsiteY141" fmla="*/ 1206076 h 1972800"/>
                <a:gd name="connsiteX142" fmla="*/ 8877431 w 11362354"/>
                <a:gd name="connsiteY142" fmla="*/ 1206076 h 1972800"/>
                <a:gd name="connsiteX143" fmla="*/ 7760453 w 11362354"/>
                <a:gd name="connsiteY143" fmla="*/ 1075882 h 1972800"/>
                <a:gd name="connsiteX144" fmla="*/ 8501703 w 11362354"/>
                <a:gd name="connsiteY144" fmla="*/ 1075882 h 1972800"/>
                <a:gd name="connsiteX145" fmla="*/ 8501703 w 11362354"/>
                <a:gd name="connsiteY145" fmla="*/ 1206076 h 1972800"/>
                <a:gd name="connsiteX146" fmla="*/ 7814594 w 11362354"/>
                <a:gd name="connsiteY146" fmla="*/ 1206076 h 1972800"/>
                <a:gd name="connsiteX147" fmla="*/ 7193139 w 11362354"/>
                <a:gd name="connsiteY147" fmla="*/ 1075882 h 1972800"/>
                <a:gd name="connsiteX148" fmla="*/ 7648159 w 11362354"/>
                <a:gd name="connsiteY148" fmla="*/ 1075882 h 1972800"/>
                <a:gd name="connsiteX149" fmla="*/ 7648159 w 11362354"/>
                <a:gd name="connsiteY149" fmla="*/ 1206076 h 1972800"/>
                <a:gd name="connsiteX150" fmla="*/ 7193139 w 11362354"/>
                <a:gd name="connsiteY150" fmla="*/ 1206076 h 1972800"/>
                <a:gd name="connsiteX151" fmla="*/ 6188669 w 11362354"/>
                <a:gd name="connsiteY151" fmla="*/ 1075882 h 1972800"/>
                <a:gd name="connsiteX152" fmla="*/ 6674501 w 11362354"/>
                <a:gd name="connsiteY152" fmla="*/ 1075882 h 1972800"/>
                <a:gd name="connsiteX153" fmla="*/ 6674501 w 11362354"/>
                <a:gd name="connsiteY153" fmla="*/ 1206076 h 1972800"/>
                <a:gd name="connsiteX154" fmla="*/ 6188669 w 11362354"/>
                <a:gd name="connsiteY154" fmla="*/ 1206076 h 1972800"/>
                <a:gd name="connsiteX155" fmla="*/ 5574793 w 11362354"/>
                <a:gd name="connsiteY155" fmla="*/ 1075882 h 1972800"/>
                <a:gd name="connsiteX156" fmla="*/ 6073294 w 11362354"/>
                <a:gd name="connsiteY156" fmla="*/ 1075882 h 1972800"/>
                <a:gd name="connsiteX157" fmla="*/ 6073294 w 11362354"/>
                <a:gd name="connsiteY157" fmla="*/ 1206076 h 1972800"/>
                <a:gd name="connsiteX158" fmla="*/ 5574793 w 11362354"/>
                <a:gd name="connsiteY158" fmla="*/ 1206076 h 1972800"/>
                <a:gd name="connsiteX159" fmla="*/ 4792811 w 11362354"/>
                <a:gd name="connsiteY159" fmla="*/ 1075882 h 1972800"/>
                <a:gd name="connsiteX160" fmla="*/ 5291307 w 11362354"/>
                <a:gd name="connsiteY160" fmla="*/ 1075882 h 1972800"/>
                <a:gd name="connsiteX161" fmla="*/ 5291307 w 11362354"/>
                <a:gd name="connsiteY161" fmla="*/ 1206076 h 1972800"/>
                <a:gd name="connsiteX162" fmla="*/ 4792811 w 11362354"/>
                <a:gd name="connsiteY162" fmla="*/ 1206076 h 1972800"/>
                <a:gd name="connsiteX163" fmla="*/ 2285298 w 11362354"/>
                <a:gd name="connsiteY163" fmla="*/ 1075882 h 1972800"/>
                <a:gd name="connsiteX164" fmla="*/ 2771132 w 11362354"/>
                <a:gd name="connsiteY164" fmla="*/ 1075882 h 1972800"/>
                <a:gd name="connsiteX165" fmla="*/ 2771132 w 11362354"/>
                <a:gd name="connsiteY165" fmla="*/ 1206076 h 1972800"/>
                <a:gd name="connsiteX166" fmla="*/ 2285298 w 11362354"/>
                <a:gd name="connsiteY166" fmla="*/ 1206076 h 1972800"/>
                <a:gd name="connsiteX167" fmla="*/ 1492927 w 11362354"/>
                <a:gd name="connsiteY167" fmla="*/ 1075882 h 1972800"/>
                <a:gd name="connsiteX168" fmla="*/ 1945589 w 11362354"/>
                <a:gd name="connsiteY168" fmla="*/ 1075882 h 1972800"/>
                <a:gd name="connsiteX169" fmla="*/ 1940491 w 11362354"/>
                <a:gd name="connsiteY169" fmla="*/ 1080455 h 1972800"/>
                <a:gd name="connsiteX170" fmla="*/ 1939110 w 11362354"/>
                <a:gd name="connsiteY170" fmla="*/ 1080455 h 1972800"/>
                <a:gd name="connsiteX171" fmla="*/ 1939524 w 11362354"/>
                <a:gd name="connsiteY171" fmla="*/ 1081320 h 1972800"/>
                <a:gd name="connsiteX172" fmla="*/ 1938345 w 11362354"/>
                <a:gd name="connsiteY172" fmla="*/ 1082361 h 1972800"/>
                <a:gd name="connsiteX173" fmla="*/ 1940022 w 11362354"/>
                <a:gd name="connsiteY173" fmla="*/ 1082361 h 1972800"/>
                <a:gd name="connsiteX174" fmla="*/ 1999205 w 11362354"/>
                <a:gd name="connsiteY174" fmla="*/ 1206076 h 1972800"/>
                <a:gd name="connsiteX175" fmla="*/ 1550403 w 11362354"/>
                <a:gd name="connsiteY175" fmla="*/ 1206076 h 1972800"/>
                <a:gd name="connsiteX176" fmla="*/ 985097 w 11362354"/>
                <a:gd name="connsiteY176" fmla="*/ 1075882 h 1972800"/>
                <a:gd name="connsiteX177" fmla="*/ 1468672 w 11362354"/>
                <a:gd name="connsiteY177" fmla="*/ 1075882 h 1972800"/>
                <a:gd name="connsiteX178" fmla="*/ 1468672 w 11362354"/>
                <a:gd name="connsiteY178" fmla="*/ 1206076 h 1972800"/>
                <a:gd name="connsiteX179" fmla="*/ 985097 w 11362354"/>
                <a:gd name="connsiteY179" fmla="*/ 1206076 h 1972800"/>
                <a:gd name="connsiteX180" fmla="*/ 0 w 11362354"/>
                <a:gd name="connsiteY180" fmla="*/ 1075882 h 1972800"/>
                <a:gd name="connsiteX181" fmla="*/ 877145 w 11362354"/>
                <a:gd name="connsiteY181" fmla="*/ 1075882 h 1972800"/>
                <a:gd name="connsiteX182" fmla="*/ 877145 w 11362354"/>
                <a:gd name="connsiteY182" fmla="*/ 1098345 h 1972800"/>
                <a:gd name="connsiteX183" fmla="*/ 869625 w 11362354"/>
                <a:gd name="connsiteY183" fmla="*/ 1098345 h 1972800"/>
                <a:gd name="connsiteX184" fmla="*/ 506025 w 11362354"/>
                <a:gd name="connsiteY184" fmla="*/ 1098345 h 1972800"/>
                <a:gd name="connsiteX185" fmla="*/ 506025 w 11362354"/>
                <a:gd name="connsiteY185" fmla="*/ 1206076 h 1972800"/>
                <a:gd name="connsiteX186" fmla="*/ 0 w 11362354"/>
                <a:gd name="connsiteY186" fmla="*/ 1206076 h 1972800"/>
                <a:gd name="connsiteX187" fmla="*/ 4174413 w 11362354"/>
                <a:gd name="connsiteY187" fmla="*/ 1075881 h 1972800"/>
                <a:gd name="connsiteX188" fmla="*/ 4660572 w 11362354"/>
                <a:gd name="connsiteY188" fmla="*/ 1075881 h 1972800"/>
                <a:gd name="connsiteX189" fmla="*/ 4633997 w 11362354"/>
                <a:gd name="connsiteY189" fmla="*/ 1206075 h 1972800"/>
                <a:gd name="connsiteX190" fmla="*/ 4129883 w 11362354"/>
                <a:gd name="connsiteY190" fmla="*/ 1206075 h 1972800"/>
                <a:gd name="connsiteX191" fmla="*/ 4174413 w 11362354"/>
                <a:gd name="connsiteY191" fmla="*/ 1075881 h 1972800"/>
                <a:gd name="connsiteX192" fmla="*/ 3305162 w 11362354"/>
                <a:gd name="connsiteY192" fmla="*/ 1075881 h 1972800"/>
                <a:gd name="connsiteX193" fmla="*/ 3790976 w 11362354"/>
                <a:gd name="connsiteY193" fmla="*/ 1075881 h 1972800"/>
                <a:gd name="connsiteX194" fmla="*/ 3835506 w 11362354"/>
                <a:gd name="connsiteY194" fmla="*/ 1206075 h 1972800"/>
                <a:gd name="connsiteX195" fmla="*/ 3330959 w 11362354"/>
                <a:gd name="connsiteY195" fmla="*/ 1206075 h 1972800"/>
                <a:gd name="connsiteX196" fmla="*/ 3305162 w 11362354"/>
                <a:gd name="connsiteY196" fmla="*/ 1075881 h 1972800"/>
                <a:gd name="connsiteX197" fmla="*/ 10587776 w 11362354"/>
                <a:gd name="connsiteY197" fmla="*/ 879486 h 1972800"/>
                <a:gd name="connsiteX198" fmla="*/ 11280821 w 11362354"/>
                <a:gd name="connsiteY198" fmla="*/ 879486 h 1972800"/>
                <a:gd name="connsiteX199" fmla="*/ 11338792 w 11362354"/>
                <a:gd name="connsiteY199" fmla="*/ 993628 h 1972800"/>
                <a:gd name="connsiteX200" fmla="*/ 10727828 w 11362354"/>
                <a:gd name="connsiteY200" fmla="*/ 995899 h 1972800"/>
                <a:gd name="connsiteX201" fmla="*/ 9781432 w 11362354"/>
                <a:gd name="connsiteY201" fmla="*/ 877625 h 1972800"/>
                <a:gd name="connsiteX202" fmla="*/ 10286039 w 11362354"/>
                <a:gd name="connsiteY202" fmla="*/ 877625 h 1972800"/>
                <a:gd name="connsiteX203" fmla="*/ 10286039 w 11362354"/>
                <a:gd name="connsiteY203" fmla="*/ 993788 h 1972800"/>
                <a:gd name="connsiteX204" fmla="*/ 9781432 w 11362354"/>
                <a:gd name="connsiteY204" fmla="*/ 993788 h 1972800"/>
                <a:gd name="connsiteX205" fmla="*/ 8877431 w 11362354"/>
                <a:gd name="connsiteY205" fmla="*/ 877625 h 1972800"/>
                <a:gd name="connsiteX206" fmla="*/ 9382033 w 11362354"/>
                <a:gd name="connsiteY206" fmla="*/ 877625 h 1972800"/>
                <a:gd name="connsiteX207" fmla="*/ 9382033 w 11362354"/>
                <a:gd name="connsiteY207" fmla="*/ 993788 h 1972800"/>
                <a:gd name="connsiteX208" fmla="*/ 8877431 w 11362354"/>
                <a:gd name="connsiteY208" fmla="*/ 993788 h 1972800"/>
                <a:gd name="connsiteX209" fmla="*/ 7678004 w 11362354"/>
                <a:gd name="connsiteY209" fmla="*/ 877625 h 1972800"/>
                <a:gd name="connsiteX210" fmla="*/ 8501703 w 11362354"/>
                <a:gd name="connsiteY210" fmla="*/ 877625 h 1972800"/>
                <a:gd name="connsiteX211" fmla="*/ 8501703 w 11362354"/>
                <a:gd name="connsiteY211" fmla="*/ 993788 h 1972800"/>
                <a:gd name="connsiteX212" fmla="*/ 7726316 w 11362354"/>
                <a:gd name="connsiteY212" fmla="*/ 993788 h 1972800"/>
                <a:gd name="connsiteX213" fmla="*/ 7193139 w 11362354"/>
                <a:gd name="connsiteY213" fmla="*/ 877625 h 1972800"/>
                <a:gd name="connsiteX214" fmla="*/ 7648159 w 11362354"/>
                <a:gd name="connsiteY214" fmla="*/ 877625 h 1972800"/>
                <a:gd name="connsiteX215" fmla="*/ 7648159 w 11362354"/>
                <a:gd name="connsiteY215" fmla="*/ 993788 h 1972800"/>
                <a:gd name="connsiteX216" fmla="*/ 7193139 w 11362354"/>
                <a:gd name="connsiteY216" fmla="*/ 993788 h 1972800"/>
                <a:gd name="connsiteX217" fmla="*/ 6188669 w 11362354"/>
                <a:gd name="connsiteY217" fmla="*/ 877625 h 1972800"/>
                <a:gd name="connsiteX218" fmla="*/ 7056268 w 11362354"/>
                <a:gd name="connsiteY218" fmla="*/ 877625 h 1972800"/>
                <a:gd name="connsiteX219" fmla="*/ 7056268 w 11362354"/>
                <a:gd name="connsiteY219" fmla="*/ 988326 h 1972800"/>
                <a:gd name="connsiteX220" fmla="*/ 6674501 w 11362354"/>
                <a:gd name="connsiteY220" fmla="*/ 988326 h 1972800"/>
                <a:gd name="connsiteX221" fmla="*/ 6674501 w 11362354"/>
                <a:gd name="connsiteY221" fmla="*/ 993788 h 1972800"/>
                <a:gd name="connsiteX222" fmla="*/ 6188669 w 11362354"/>
                <a:gd name="connsiteY222" fmla="*/ 993788 h 1972800"/>
                <a:gd name="connsiteX223" fmla="*/ 5574793 w 11362354"/>
                <a:gd name="connsiteY223" fmla="*/ 877625 h 1972800"/>
                <a:gd name="connsiteX224" fmla="*/ 6073294 w 11362354"/>
                <a:gd name="connsiteY224" fmla="*/ 877625 h 1972800"/>
                <a:gd name="connsiteX225" fmla="*/ 6073294 w 11362354"/>
                <a:gd name="connsiteY225" fmla="*/ 993788 h 1972800"/>
                <a:gd name="connsiteX226" fmla="*/ 5574793 w 11362354"/>
                <a:gd name="connsiteY226" fmla="*/ 993788 h 1972800"/>
                <a:gd name="connsiteX227" fmla="*/ 4792811 w 11362354"/>
                <a:gd name="connsiteY227" fmla="*/ 877625 h 1972800"/>
                <a:gd name="connsiteX228" fmla="*/ 5291307 w 11362354"/>
                <a:gd name="connsiteY228" fmla="*/ 877625 h 1972800"/>
                <a:gd name="connsiteX229" fmla="*/ 5291307 w 11362354"/>
                <a:gd name="connsiteY229" fmla="*/ 993788 h 1972800"/>
                <a:gd name="connsiteX230" fmla="*/ 4792811 w 11362354"/>
                <a:gd name="connsiteY230" fmla="*/ 993788 h 1972800"/>
                <a:gd name="connsiteX231" fmla="*/ 2285298 w 11362354"/>
                <a:gd name="connsiteY231" fmla="*/ 877625 h 1972800"/>
                <a:gd name="connsiteX232" fmla="*/ 3161500 w 11362354"/>
                <a:gd name="connsiteY232" fmla="*/ 877625 h 1972800"/>
                <a:gd name="connsiteX233" fmla="*/ 3161500 w 11362354"/>
                <a:gd name="connsiteY233" fmla="*/ 988326 h 1972800"/>
                <a:gd name="connsiteX234" fmla="*/ 2771132 w 11362354"/>
                <a:gd name="connsiteY234" fmla="*/ 988326 h 1972800"/>
                <a:gd name="connsiteX235" fmla="*/ 2771132 w 11362354"/>
                <a:gd name="connsiteY235" fmla="*/ 993788 h 1972800"/>
                <a:gd name="connsiteX236" fmla="*/ 2285298 w 11362354"/>
                <a:gd name="connsiteY236" fmla="*/ 993788 h 1972800"/>
                <a:gd name="connsiteX237" fmla="*/ 985097 w 11362354"/>
                <a:gd name="connsiteY237" fmla="*/ 877625 h 1972800"/>
                <a:gd name="connsiteX238" fmla="*/ 2107746 w 11362354"/>
                <a:gd name="connsiteY238" fmla="*/ 877625 h 1972800"/>
                <a:gd name="connsiteX239" fmla="*/ 2028664 w 11362354"/>
                <a:gd name="connsiteY239" fmla="*/ 993788 h 1972800"/>
                <a:gd name="connsiteX240" fmla="*/ 985097 w 11362354"/>
                <a:gd name="connsiteY240" fmla="*/ 993788 h 1972800"/>
                <a:gd name="connsiteX241" fmla="*/ 0 w 11362354"/>
                <a:gd name="connsiteY241" fmla="*/ 877625 h 1972800"/>
                <a:gd name="connsiteX242" fmla="*/ 877145 w 11362354"/>
                <a:gd name="connsiteY242" fmla="*/ 877625 h 1972800"/>
                <a:gd name="connsiteX243" fmla="*/ 877145 w 11362354"/>
                <a:gd name="connsiteY243" fmla="*/ 993788 h 1972800"/>
                <a:gd name="connsiteX244" fmla="*/ 0 w 11362354"/>
                <a:gd name="connsiteY244" fmla="*/ 993788 h 1972800"/>
                <a:gd name="connsiteX245" fmla="*/ 4199211 w 11362354"/>
                <a:gd name="connsiteY245" fmla="*/ 877624 h 1972800"/>
                <a:gd name="connsiteX246" fmla="*/ 4674176 w 11362354"/>
                <a:gd name="connsiteY246" fmla="*/ 877624 h 1972800"/>
                <a:gd name="connsiteX247" fmla="*/ 4674332 w 11362354"/>
                <a:gd name="connsiteY247" fmla="*/ 883528 h 1972800"/>
                <a:gd name="connsiteX248" fmla="*/ 4669465 w 11362354"/>
                <a:gd name="connsiteY248" fmla="*/ 993787 h 1972800"/>
                <a:gd name="connsiteX249" fmla="*/ 4189743 w 11362354"/>
                <a:gd name="connsiteY249" fmla="*/ 993787 h 1972800"/>
                <a:gd name="connsiteX250" fmla="*/ 4199211 w 11362354"/>
                <a:gd name="connsiteY250" fmla="*/ 877624 h 1972800"/>
                <a:gd name="connsiteX251" fmla="*/ 3291213 w 11362354"/>
                <a:gd name="connsiteY251" fmla="*/ 877624 h 1972800"/>
                <a:gd name="connsiteX252" fmla="*/ 3766173 w 11362354"/>
                <a:gd name="connsiteY252" fmla="*/ 877624 h 1972800"/>
                <a:gd name="connsiteX253" fmla="*/ 3775650 w 11362354"/>
                <a:gd name="connsiteY253" fmla="*/ 993787 h 1972800"/>
                <a:gd name="connsiteX254" fmla="*/ 3295989 w 11362354"/>
                <a:gd name="connsiteY254" fmla="*/ 993787 h 1972800"/>
                <a:gd name="connsiteX255" fmla="*/ 3291057 w 11362354"/>
                <a:gd name="connsiteY255" fmla="*/ 883528 h 1972800"/>
                <a:gd name="connsiteX256" fmla="*/ 10461146 w 11362354"/>
                <a:gd name="connsiteY256" fmla="*/ 710797 h 1972800"/>
                <a:gd name="connsiteX257" fmla="*/ 11109160 w 11362354"/>
                <a:gd name="connsiteY257" fmla="*/ 710797 h 1972800"/>
                <a:gd name="connsiteX258" fmla="*/ 11109162 w 11362354"/>
                <a:gd name="connsiteY258" fmla="*/ 710798 h 1972800"/>
                <a:gd name="connsiteX259" fmla="*/ 11121245 w 11362354"/>
                <a:gd name="connsiteY259" fmla="*/ 710798 h 1972800"/>
                <a:gd name="connsiteX260" fmla="*/ 11122337 w 11362354"/>
                <a:gd name="connsiteY260" fmla="*/ 711693 h 1972800"/>
                <a:gd name="connsiteX261" fmla="*/ 11118350 w 11362354"/>
                <a:gd name="connsiteY261" fmla="*/ 711693 h 1972800"/>
                <a:gd name="connsiteX262" fmla="*/ 11213739 w 11362354"/>
                <a:gd name="connsiteY262" fmla="*/ 797219 h 1972800"/>
                <a:gd name="connsiteX263" fmla="*/ 10517279 w 11362354"/>
                <a:gd name="connsiteY263" fmla="*/ 797218 h 1972800"/>
                <a:gd name="connsiteX264" fmla="*/ 10461146 w 11362354"/>
                <a:gd name="connsiteY264" fmla="*/ 710797 h 1972800"/>
                <a:gd name="connsiteX265" fmla="*/ 9781432 w 11362354"/>
                <a:gd name="connsiteY265" fmla="*/ 709293 h 1972800"/>
                <a:gd name="connsiteX266" fmla="*/ 10286039 w 11362354"/>
                <a:gd name="connsiteY266" fmla="*/ 709293 h 1972800"/>
                <a:gd name="connsiteX267" fmla="*/ 10286039 w 11362354"/>
                <a:gd name="connsiteY267" fmla="*/ 795531 h 1972800"/>
                <a:gd name="connsiteX268" fmla="*/ 9781432 w 11362354"/>
                <a:gd name="connsiteY268" fmla="*/ 795531 h 1972800"/>
                <a:gd name="connsiteX269" fmla="*/ 8877431 w 11362354"/>
                <a:gd name="connsiteY269" fmla="*/ 709293 h 1972800"/>
                <a:gd name="connsiteX270" fmla="*/ 9382033 w 11362354"/>
                <a:gd name="connsiteY270" fmla="*/ 709293 h 1972800"/>
                <a:gd name="connsiteX271" fmla="*/ 9382033 w 11362354"/>
                <a:gd name="connsiteY271" fmla="*/ 795531 h 1972800"/>
                <a:gd name="connsiteX272" fmla="*/ 8877431 w 11362354"/>
                <a:gd name="connsiteY272" fmla="*/ 795531 h 1972800"/>
                <a:gd name="connsiteX273" fmla="*/ 8042875 w 11362354"/>
                <a:gd name="connsiteY273" fmla="*/ 709293 h 1972800"/>
                <a:gd name="connsiteX274" fmla="*/ 8501703 w 11362354"/>
                <a:gd name="connsiteY274" fmla="*/ 709293 h 1972800"/>
                <a:gd name="connsiteX275" fmla="*/ 8501703 w 11362354"/>
                <a:gd name="connsiteY275" fmla="*/ 795531 h 1972800"/>
                <a:gd name="connsiteX276" fmla="*/ 8042875 w 11362354"/>
                <a:gd name="connsiteY276" fmla="*/ 795531 h 1972800"/>
                <a:gd name="connsiteX277" fmla="*/ 7193139 w 11362354"/>
                <a:gd name="connsiteY277" fmla="*/ 709293 h 1972800"/>
                <a:gd name="connsiteX278" fmla="*/ 7996240 w 11362354"/>
                <a:gd name="connsiteY278" fmla="*/ 709293 h 1972800"/>
                <a:gd name="connsiteX279" fmla="*/ 8036152 w 11362354"/>
                <a:gd name="connsiteY279" fmla="*/ 795531 h 1972800"/>
                <a:gd name="connsiteX280" fmla="*/ 7193139 w 11362354"/>
                <a:gd name="connsiteY280" fmla="*/ 795531 h 1972800"/>
                <a:gd name="connsiteX281" fmla="*/ 6188669 w 11362354"/>
                <a:gd name="connsiteY281" fmla="*/ 709293 h 1972800"/>
                <a:gd name="connsiteX282" fmla="*/ 6674501 w 11362354"/>
                <a:gd name="connsiteY282" fmla="*/ 709293 h 1972800"/>
                <a:gd name="connsiteX283" fmla="*/ 6674501 w 11362354"/>
                <a:gd name="connsiteY283" fmla="*/ 714671 h 1972800"/>
                <a:gd name="connsiteX284" fmla="*/ 7056268 w 11362354"/>
                <a:gd name="connsiteY284" fmla="*/ 714671 h 1972800"/>
                <a:gd name="connsiteX285" fmla="*/ 7056268 w 11362354"/>
                <a:gd name="connsiteY285" fmla="*/ 795531 h 1972800"/>
                <a:gd name="connsiteX286" fmla="*/ 6188669 w 11362354"/>
                <a:gd name="connsiteY286" fmla="*/ 795531 h 1972800"/>
                <a:gd name="connsiteX287" fmla="*/ 5574793 w 11362354"/>
                <a:gd name="connsiteY287" fmla="*/ 709293 h 1972800"/>
                <a:gd name="connsiteX288" fmla="*/ 6073294 w 11362354"/>
                <a:gd name="connsiteY288" fmla="*/ 709293 h 1972800"/>
                <a:gd name="connsiteX289" fmla="*/ 6073294 w 11362354"/>
                <a:gd name="connsiteY289" fmla="*/ 795531 h 1972800"/>
                <a:gd name="connsiteX290" fmla="*/ 5574793 w 11362354"/>
                <a:gd name="connsiteY290" fmla="*/ 795531 h 1972800"/>
                <a:gd name="connsiteX291" fmla="*/ 4792811 w 11362354"/>
                <a:gd name="connsiteY291" fmla="*/ 709293 h 1972800"/>
                <a:gd name="connsiteX292" fmla="*/ 5291307 w 11362354"/>
                <a:gd name="connsiteY292" fmla="*/ 709293 h 1972800"/>
                <a:gd name="connsiteX293" fmla="*/ 5291307 w 11362354"/>
                <a:gd name="connsiteY293" fmla="*/ 795531 h 1972800"/>
                <a:gd name="connsiteX294" fmla="*/ 4792811 w 11362354"/>
                <a:gd name="connsiteY294" fmla="*/ 795531 h 1972800"/>
                <a:gd name="connsiteX295" fmla="*/ 2285298 w 11362354"/>
                <a:gd name="connsiteY295" fmla="*/ 709293 h 1972800"/>
                <a:gd name="connsiteX296" fmla="*/ 2771132 w 11362354"/>
                <a:gd name="connsiteY296" fmla="*/ 709293 h 1972800"/>
                <a:gd name="connsiteX297" fmla="*/ 2771132 w 11362354"/>
                <a:gd name="connsiteY297" fmla="*/ 714671 h 1972800"/>
                <a:gd name="connsiteX298" fmla="*/ 3161500 w 11362354"/>
                <a:gd name="connsiteY298" fmla="*/ 714671 h 1972800"/>
                <a:gd name="connsiteX299" fmla="*/ 3161500 w 11362354"/>
                <a:gd name="connsiteY299" fmla="*/ 795531 h 1972800"/>
                <a:gd name="connsiteX300" fmla="*/ 2285298 w 11362354"/>
                <a:gd name="connsiteY300" fmla="*/ 795531 h 1972800"/>
                <a:gd name="connsiteX301" fmla="*/ 1709143 w 11362354"/>
                <a:gd name="connsiteY301" fmla="*/ 709293 h 1972800"/>
                <a:gd name="connsiteX302" fmla="*/ 2169670 w 11362354"/>
                <a:gd name="connsiteY302" fmla="*/ 709293 h 1972800"/>
                <a:gd name="connsiteX303" fmla="*/ 2145130 w 11362354"/>
                <a:gd name="connsiteY303" fmla="*/ 795531 h 1972800"/>
                <a:gd name="connsiteX304" fmla="*/ 1595923 w 11362354"/>
                <a:gd name="connsiteY304" fmla="*/ 795531 h 1972800"/>
                <a:gd name="connsiteX305" fmla="*/ 1709143 w 11362354"/>
                <a:gd name="connsiteY305" fmla="*/ 709293 h 1972800"/>
                <a:gd name="connsiteX306" fmla="*/ 985097 w 11362354"/>
                <a:gd name="connsiteY306" fmla="*/ 709293 h 1972800"/>
                <a:gd name="connsiteX307" fmla="*/ 1469893 w 11362354"/>
                <a:gd name="connsiteY307" fmla="*/ 709293 h 1972800"/>
                <a:gd name="connsiteX308" fmla="*/ 1469893 w 11362354"/>
                <a:gd name="connsiteY308" fmla="*/ 795531 h 1972800"/>
                <a:gd name="connsiteX309" fmla="*/ 985097 w 11362354"/>
                <a:gd name="connsiteY309" fmla="*/ 795531 h 1972800"/>
                <a:gd name="connsiteX310" fmla="*/ 0 w 11362354"/>
                <a:gd name="connsiteY310" fmla="*/ 709293 h 1972800"/>
                <a:gd name="connsiteX311" fmla="*/ 877145 w 11362354"/>
                <a:gd name="connsiteY311" fmla="*/ 709293 h 1972800"/>
                <a:gd name="connsiteX312" fmla="*/ 877145 w 11362354"/>
                <a:gd name="connsiteY312" fmla="*/ 795531 h 1972800"/>
                <a:gd name="connsiteX313" fmla="*/ 0 w 11362354"/>
                <a:gd name="connsiteY313" fmla="*/ 795531 h 1972800"/>
                <a:gd name="connsiteX314" fmla="*/ 4189251 w 11362354"/>
                <a:gd name="connsiteY314" fmla="*/ 709292 h 1972800"/>
                <a:gd name="connsiteX315" fmla="*/ 4662658 w 11362354"/>
                <a:gd name="connsiteY315" fmla="*/ 709292 h 1972800"/>
                <a:gd name="connsiteX316" fmla="*/ 4671191 w 11362354"/>
                <a:gd name="connsiteY316" fmla="*/ 795530 h 1972800"/>
                <a:gd name="connsiteX317" fmla="*/ 4197682 w 11362354"/>
                <a:gd name="connsiteY317" fmla="*/ 795530 h 1972800"/>
                <a:gd name="connsiteX318" fmla="*/ 4189251 w 11362354"/>
                <a:gd name="connsiteY318" fmla="*/ 709292 h 1972800"/>
                <a:gd name="connsiteX319" fmla="*/ 3302730 w 11362354"/>
                <a:gd name="connsiteY319" fmla="*/ 709292 h 1972800"/>
                <a:gd name="connsiteX320" fmla="*/ 3776138 w 11362354"/>
                <a:gd name="connsiteY320" fmla="*/ 709292 h 1972800"/>
                <a:gd name="connsiteX321" fmla="*/ 3767701 w 11362354"/>
                <a:gd name="connsiteY321" fmla="*/ 795530 h 1972800"/>
                <a:gd name="connsiteX322" fmla="*/ 3294197 w 11362354"/>
                <a:gd name="connsiteY322" fmla="*/ 795530 h 1972800"/>
                <a:gd name="connsiteX323" fmla="*/ 3302730 w 11362354"/>
                <a:gd name="connsiteY323" fmla="*/ 709292 h 1972800"/>
                <a:gd name="connsiteX324" fmla="*/ 10418948 w 11362354"/>
                <a:gd name="connsiteY324" fmla="*/ 565540 h 1972800"/>
                <a:gd name="connsiteX325" fmla="*/ 10949595 w 11362354"/>
                <a:gd name="connsiteY325" fmla="*/ 565540 h 1972800"/>
                <a:gd name="connsiteX326" fmla="*/ 10964075 w 11362354"/>
                <a:gd name="connsiteY326" fmla="*/ 577567 h 1972800"/>
                <a:gd name="connsiteX327" fmla="*/ 11026395 w 11362354"/>
                <a:gd name="connsiteY327" fmla="*/ 628529 h 1972800"/>
                <a:gd name="connsiteX328" fmla="*/ 10434083 w 11362354"/>
                <a:gd name="connsiteY328" fmla="*/ 628529 h 1972800"/>
                <a:gd name="connsiteX329" fmla="*/ 10418948 w 11362354"/>
                <a:gd name="connsiteY329" fmla="*/ 565540 h 1972800"/>
                <a:gd name="connsiteX330" fmla="*/ 9781432 w 11362354"/>
                <a:gd name="connsiteY330" fmla="*/ 564344 h 1972800"/>
                <a:gd name="connsiteX331" fmla="*/ 10286039 w 11362354"/>
                <a:gd name="connsiteY331" fmla="*/ 564344 h 1972800"/>
                <a:gd name="connsiteX332" fmla="*/ 10286039 w 11362354"/>
                <a:gd name="connsiteY332" fmla="*/ 627199 h 1972800"/>
                <a:gd name="connsiteX333" fmla="*/ 9781432 w 11362354"/>
                <a:gd name="connsiteY333" fmla="*/ 627199 h 1972800"/>
                <a:gd name="connsiteX334" fmla="*/ 8877431 w 11362354"/>
                <a:gd name="connsiteY334" fmla="*/ 564344 h 1972800"/>
                <a:gd name="connsiteX335" fmla="*/ 9382033 w 11362354"/>
                <a:gd name="connsiteY335" fmla="*/ 564344 h 1972800"/>
                <a:gd name="connsiteX336" fmla="*/ 9382033 w 11362354"/>
                <a:gd name="connsiteY336" fmla="*/ 627199 h 1972800"/>
                <a:gd name="connsiteX337" fmla="*/ 8877431 w 11362354"/>
                <a:gd name="connsiteY337" fmla="*/ 627199 h 1972800"/>
                <a:gd name="connsiteX338" fmla="*/ 8042875 w 11362354"/>
                <a:gd name="connsiteY338" fmla="*/ 564344 h 1972800"/>
                <a:gd name="connsiteX339" fmla="*/ 8501703 w 11362354"/>
                <a:gd name="connsiteY339" fmla="*/ 564344 h 1972800"/>
                <a:gd name="connsiteX340" fmla="*/ 8501703 w 11362354"/>
                <a:gd name="connsiteY340" fmla="*/ 627199 h 1972800"/>
                <a:gd name="connsiteX341" fmla="*/ 8042875 w 11362354"/>
                <a:gd name="connsiteY341" fmla="*/ 627199 h 1972800"/>
                <a:gd name="connsiteX342" fmla="*/ 7193139 w 11362354"/>
                <a:gd name="connsiteY342" fmla="*/ 564344 h 1972800"/>
                <a:gd name="connsiteX343" fmla="*/ 7929154 w 11362354"/>
                <a:gd name="connsiteY343" fmla="*/ 564344 h 1972800"/>
                <a:gd name="connsiteX344" fmla="*/ 7958244 w 11362354"/>
                <a:gd name="connsiteY344" fmla="*/ 627199 h 1972800"/>
                <a:gd name="connsiteX345" fmla="*/ 7193139 w 11362354"/>
                <a:gd name="connsiteY345" fmla="*/ 627199 h 1972800"/>
                <a:gd name="connsiteX346" fmla="*/ 6188669 w 11362354"/>
                <a:gd name="connsiteY346" fmla="*/ 564344 h 1972800"/>
                <a:gd name="connsiteX347" fmla="*/ 6674501 w 11362354"/>
                <a:gd name="connsiteY347" fmla="*/ 564344 h 1972800"/>
                <a:gd name="connsiteX348" fmla="*/ 6674501 w 11362354"/>
                <a:gd name="connsiteY348" fmla="*/ 627199 h 1972800"/>
                <a:gd name="connsiteX349" fmla="*/ 6188669 w 11362354"/>
                <a:gd name="connsiteY349" fmla="*/ 627199 h 1972800"/>
                <a:gd name="connsiteX350" fmla="*/ 5574793 w 11362354"/>
                <a:gd name="connsiteY350" fmla="*/ 564344 h 1972800"/>
                <a:gd name="connsiteX351" fmla="*/ 6073294 w 11362354"/>
                <a:gd name="connsiteY351" fmla="*/ 564344 h 1972800"/>
                <a:gd name="connsiteX352" fmla="*/ 6073294 w 11362354"/>
                <a:gd name="connsiteY352" fmla="*/ 627199 h 1972800"/>
                <a:gd name="connsiteX353" fmla="*/ 5574793 w 11362354"/>
                <a:gd name="connsiteY353" fmla="*/ 627199 h 1972800"/>
                <a:gd name="connsiteX354" fmla="*/ 4792811 w 11362354"/>
                <a:gd name="connsiteY354" fmla="*/ 564344 h 1972800"/>
                <a:gd name="connsiteX355" fmla="*/ 5291307 w 11362354"/>
                <a:gd name="connsiteY355" fmla="*/ 564344 h 1972800"/>
                <a:gd name="connsiteX356" fmla="*/ 5291307 w 11362354"/>
                <a:gd name="connsiteY356" fmla="*/ 627199 h 1972800"/>
                <a:gd name="connsiteX357" fmla="*/ 4792811 w 11362354"/>
                <a:gd name="connsiteY357" fmla="*/ 627199 h 1972800"/>
                <a:gd name="connsiteX358" fmla="*/ 2285298 w 11362354"/>
                <a:gd name="connsiteY358" fmla="*/ 564344 h 1972800"/>
                <a:gd name="connsiteX359" fmla="*/ 2771132 w 11362354"/>
                <a:gd name="connsiteY359" fmla="*/ 564344 h 1972800"/>
                <a:gd name="connsiteX360" fmla="*/ 2771132 w 11362354"/>
                <a:gd name="connsiteY360" fmla="*/ 627199 h 1972800"/>
                <a:gd name="connsiteX361" fmla="*/ 2285298 w 11362354"/>
                <a:gd name="connsiteY361" fmla="*/ 627199 h 1972800"/>
                <a:gd name="connsiteX362" fmla="*/ 1743635 w 11362354"/>
                <a:gd name="connsiteY362" fmla="*/ 564344 h 1972800"/>
                <a:gd name="connsiteX363" fmla="*/ 2184512 w 11362354"/>
                <a:gd name="connsiteY363" fmla="*/ 564344 h 1972800"/>
                <a:gd name="connsiteX364" fmla="*/ 2184779 w 11362354"/>
                <a:gd name="connsiteY364" fmla="*/ 571975 h 1972800"/>
                <a:gd name="connsiteX365" fmla="*/ 2181588 w 11362354"/>
                <a:gd name="connsiteY365" fmla="*/ 627199 h 1972800"/>
                <a:gd name="connsiteX366" fmla="*/ 1742032 w 11362354"/>
                <a:gd name="connsiteY366" fmla="*/ 627199 h 1972800"/>
                <a:gd name="connsiteX367" fmla="*/ 1746020 w 11362354"/>
                <a:gd name="connsiteY367" fmla="*/ 587881 h 1972800"/>
                <a:gd name="connsiteX368" fmla="*/ 985097 w 11362354"/>
                <a:gd name="connsiteY368" fmla="*/ 564344 h 1972800"/>
                <a:gd name="connsiteX369" fmla="*/ 1469893 w 11362354"/>
                <a:gd name="connsiteY369" fmla="*/ 564344 h 1972800"/>
                <a:gd name="connsiteX370" fmla="*/ 1469893 w 11362354"/>
                <a:gd name="connsiteY370" fmla="*/ 627199 h 1972800"/>
                <a:gd name="connsiteX371" fmla="*/ 985097 w 11362354"/>
                <a:gd name="connsiteY371" fmla="*/ 627199 h 1972800"/>
                <a:gd name="connsiteX372" fmla="*/ 0 w 11362354"/>
                <a:gd name="connsiteY372" fmla="*/ 564344 h 1972800"/>
                <a:gd name="connsiteX373" fmla="*/ 505721 w 11362354"/>
                <a:gd name="connsiteY373" fmla="*/ 564344 h 1972800"/>
                <a:gd name="connsiteX374" fmla="*/ 505721 w 11362354"/>
                <a:gd name="connsiteY374" fmla="*/ 627199 h 1972800"/>
                <a:gd name="connsiteX375" fmla="*/ 0 w 11362354"/>
                <a:gd name="connsiteY375" fmla="*/ 627199 h 1972800"/>
                <a:gd name="connsiteX376" fmla="*/ 4156173 w 11362354"/>
                <a:gd name="connsiteY376" fmla="*/ 564343 h 1972800"/>
                <a:gd name="connsiteX377" fmla="*/ 4635244 w 11362354"/>
                <a:gd name="connsiteY377" fmla="*/ 564343 h 1972800"/>
                <a:gd name="connsiteX378" fmla="*/ 4649285 w 11362354"/>
                <a:gd name="connsiteY378" fmla="*/ 627198 h 1972800"/>
                <a:gd name="connsiteX379" fmla="*/ 4173561 w 11362354"/>
                <a:gd name="connsiteY379" fmla="*/ 627198 h 1972800"/>
                <a:gd name="connsiteX380" fmla="*/ 4156173 w 11362354"/>
                <a:gd name="connsiteY380" fmla="*/ 564343 h 1972800"/>
                <a:gd name="connsiteX381" fmla="*/ 3330140 w 11362354"/>
                <a:gd name="connsiteY381" fmla="*/ 564343 h 1972800"/>
                <a:gd name="connsiteX382" fmla="*/ 3809216 w 11362354"/>
                <a:gd name="connsiteY382" fmla="*/ 564343 h 1972800"/>
                <a:gd name="connsiteX383" fmla="*/ 3791828 w 11362354"/>
                <a:gd name="connsiteY383" fmla="*/ 627198 h 1972800"/>
                <a:gd name="connsiteX384" fmla="*/ 3316108 w 11362354"/>
                <a:gd name="connsiteY384" fmla="*/ 627198 h 1972800"/>
                <a:gd name="connsiteX385" fmla="*/ 3330140 w 11362354"/>
                <a:gd name="connsiteY385" fmla="*/ 564343 h 1972800"/>
                <a:gd name="connsiteX386" fmla="*/ 11305691 w 11362354"/>
                <a:gd name="connsiteY386" fmla="*/ 441367 h 1972800"/>
                <a:gd name="connsiteX387" fmla="*/ 11306110 w 11362354"/>
                <a:gd name="connsiteY387" fmla="*/ 441367 h 1972800"/>
                <a:gd name="connsiteX388" fmla="*/ 11306110 w 11362354"/>
                <a:gd name="connsiteY388" fmla="*/ 441726 h 1972800"/>
                <a:gd name="connsiteX389" fmla="*/ 10419150 w 11362354"/>
                <a:gd name="connsiteY389" fmla="*/ 441367 h 1972800"/>
                <a:gd name="connsiteX390" fmla="*/ 10893359 w 11362354"/>
                <a:gd name="connsiteY390" fmla="*/ 441367 h 1972800"/>
                <a:gd name="connsiteX391" fmla="*/ 10894757 w 11362354"/>
                <a:gd name="connsiteY391" fmla="*/ 483273 h 1972800"/>
                <a:gd name="connsiteX392" fmla="*/ 10419058 w 11362354"/>
                <a:gd name="connsiteY392" fmla="*/ 483273 h 1972800"/>
                <a:gd name="connsiteX393" fmla="*/ 10417854 w 11362354"/>
                <a:gd name="connsiteY393" fmla="*/ 463084 h 1972800"/>
                <a:gd name="connsiteX394" fmla="*/ 9781432 w 11362354"/>
                <a:gd name="connsiteY394" fmla="*/ 440432 h 1972800"/>
                <a:gd name="connsiteX395" fmla="*/ 10286039 w 11362354"/>
                <a:gd name="connsiteY395" fmla="*/ 440432 h 1972800"/>
                <a:gd name="connsiteX396" fmla="*/ 10286039 w 11362354"/>
                <a:gd name="connsiteY396" fmla="*/ 482250 h 1972800"/>
                <a:gd name="connsiteX397" fmla="*/ 9781432 w 11362354"/>
                <a:gd name="connsiteY397" fmla="*/ 482250 h 1972800"/>
                <a:gd name="connsiteX398" fmla="*/ 8877431 w 11362354"/>
                <a:gd name="connsiteY398" fmla="*/ 440432 h 1972800"/>
                <a:gd name="connsiteX399" fmla="*/ 9382033 w 11362354"/>
                <a:gd name="connsiteY399" fmla="*/ 440432 h 1972800"/>
                <a:gd name="connsiteX400" fmla="*/ 9382033 w 11362354"/>
                <a:gd name="connsiteY400" fmla="*/ 482250 h 1972800"/>
                <a:gd name="connsiteX401" fmla="*/ 8877431 w 11362354"/>
                <a:gd name="connsiteY401" fmla="*/ 482250 h 1972800"/>
                <a:gd name="connsiteX402" fmla="*/ 8042875 w 11362354"/>
                <a:gd name="connsiteY402" fmla="*/ 440432 h 1972800"/>
                <a:gd name="connsiteX403" fmla="*/ 8501703 w 11362354"/>
                <a:gd name="connsiteY403" fmla="*/ 440432 h 1972800"/>
                <a:gd name="connsiteX404" fmla="*/ 8501703 w 11362354"/>
                <a:gd name="connsiteY404" fmla="*/ 482250 h 1972800"/>
                <a:gd name="connsiteX405" fmla="*/ 8042875 w 11362354"/>
                <a:gd name="connsiteY405" fmla="*/ 482250 h 1972800"/>
                <a:gd name="connsiteX406" fmla="*/ 7193139 w 11362354"/>
                <a:gd name="connsiteY406" fmla="*/ 440432 h 1972800"/>
                <a:gd name="connsiteX407" fmla="*/ 7871807 w 11362354"/>
                <a:gd name="connsiteY407" fmla="*/ 440432 h 1972800"/>
                <a:gd name="connsiteX408" fmla="*/ 7891162 w 11362354"/>
                <a:gd name="connsiteY408" fmla="*/ 482250 h 1972800"/>
                <a:gd name="connsiteX409" fmla="*/ 7193139 w 11362354"/>
                <a:gd name="connsiteY409" fmla="*/ 482250 h 1972800"/>
                <a:gd name="connsiteX410" fmla="*/ 6188669 w 11362354"/>
                <a:gd name="connsiteY410" fmla="*/ 440432 h 1972800"/>
                <a:gd name="connsiteX411" fmla="*/ 6674501 w 11362354"/>
                <a:gd name="connsiteY411" fmla="*/ 440432 h 1972800"/>
                <a:gd name="connsiteX412" fmla="*/ 6674501 w 11362354"/>
                <a:gd name="connsiteY412" fmla="*/ 482250 h 1972800"/>
                <a:gd name="connsiteX413" fmla="*/ 6188669 w 11362354"/>
                <a:gd name="connsiteY413" fmla="*/ 482250 h 1972800"/>
                <a:gd name="connsiteX414" fmla="*/ 5574793 w 11362354"/>
                <a:gd name="connsiteY414" fmla="*/ 440432 h 1972800"/>
                <a:gd name="connsiteX415" fmla="*/ 6073294 w 11362354"/>
                <a:gd name="connsiteY415" fmla="*/ 440432 h 1972800"/>
                <a:gd name="connsiteX416" fmla="*/ 6073294 w 11362354"/>
                <a:gd name="connsiteY416" fmla="*/ 482250 h 1972800"/>
                <a:gd name="connsiteX417" fmla="*/ 5574793 w 11362354"/>
                <a:gd name="connsiteY417" fmla="*/ 482250 h 1972800"/>
                <a:gd name="connsiteX418" fmla="*/ 4792811 w 11362354"/>
                <a:gd name="connsiteY418" fmla="*/ 440432 h 1972800"/>
                <a:gd name="connsiteX419" fmla="*/ 5291307 w 11362354"/>
                <a:gd name="connsiteY419" fmla="*/ 440432 h 1972800"/>
                <a:gd name="connsiteX420" fmla="*/ 5291307 w 11362354"/>
                <a:gd name="connsiteY420" fmla="*/ 482250 h 1972800"/>
                <a:gd name="connsiteX421" fmla="*/ 4792811 w 11362354"/>
                <a:gd name="connsiteY421" fmla="*/ 482250 h 1972800"/>
                <a:gd name="connsiteX422" fmla="*/ 2285298 w 11362354"/>
                <a:gd name="connsiteY422" fmla="*/ 440432 h 1972800"/>
                <a:gd name="connsiteX423" fmla="*/ 2771132 w 11362354"/>
                <a:gd name="connsiteY423" fmla="*/ 440432 h 1972800"/>
                <a:gd name="connsiteX424" fmla="*/ 2771132 w 11362354"/>
                <a:gd name="connsiteY424" fmla="*/ 482250 h 1972800"/>
                <a:gd name="connsiteX425" fmla="*/ 2285298 w 11362354"/>
                <a:gd name="connsiteY425" fmla="*/ 482250 h 1972800"/>
                <a:gd name="connsiteX426" fmla="*/ 1688066 w 11362354"/>
                <a:gd name="connsiteY426" fmla="*/ 440432 h 1972800"/>
                <a:gd name="connsiteX427" fmla="*/ 2171374 w 11362354"/>
                <a:gd name="connsiteY427" fmla="*/ 440432 h 1972800"/>
                <a:gd name="connsiteX428" fmla="*/ 2178605 w 11362354"/>
                <a:gd name="connsiteY428" fmla="*/ 482250 h 1972800"/>
                <a:gd name="connsiteX429" fmla="*/ 1717768 w 11362354"/>
                <a:gd name="connsiteY429" fmla="*/ 482250 h 1972800"/>
                <a:gd name="connsiteX430" fmla="*/ 1688066 w 11362354"/>
                <a:gd name="connsiteY430" fmla="*/ 440432 h 1972800"/>
                <a:gd name="connsiteX431" fmla="*/ 985097 w 11362354"/>
                <a:gd name="connsiteY431" fmla="*/ 440432 h 1972800"/>
                <a:gd name="connsiteX432" fmla="*/ 1469893 w 11362354"/>
                <a:gd name="connsiteY432" fmla="*/ 440432 h 1972800"/>
                <a:gd name="connsiteX433" fmla="*/ 1469893 w 11362354"/>
                <a:gd name="connsiteY433" fmla="*/ 482250 h 1972800"/>
                <a:gd name="connsiteX434" fmla="*/ 985097 w 11362354"/>
                <a:gd name="connsiteY434" fmla="*/ 482250 h 1972800"/>
                <a:gd name="connsiteX435" fmla="*/ 0 w 11362354"/>
                <a:gd name="connsiteY435" fmla="*/ 440432 h 1972800"/>
                <a:gd name="connsiteX436" fmla="*/ 505721 w 11362354"/>
                <a:gd name="connsiteY436" fmla="*/ 440432 h 1972800"/>
                <a:gd name="connsiteX437" fmla="*/ 505721 w 11362354"/>
                <a:gd name="connsiteY437" fmla="*/ 482250 h 1972800"/>
                <a:gd name="connsiteX438" fmla="*/ 0 w 11362354"/>
                <a:gd name="connsiteY438" fmla="*/ 482250 h 1972800"/>
                <a:gd name="connsiteX439" fmla="*/ 4093268 w 11362354"/>
                <a:gd name="connsiteY439" fmla="*/ 440431 h 1972800"/>
                <a:gd name="connsiteX440" fmla="*/ 4597023 w 11362354"/>
                <a:gd name="connsiteY440" fmla="*/ 440431 h 1972800"/>
                <a:gd name="connsiteX441" fmla="*/ 4611768 w 11362354"/>
                <a:gd name="connsiteY441" fmla="*/ 482249 h 1972800"/>
                <a:gd name="connsiteX442" fmla="*/ 4120709 w 11362354"/>
                <a:gd name="connsiteY442" fmla="*/ 482249 h 1972800"/>
                <a:gd name="connsiteX443" fmla="*/ 4093268 w 11362354"/>
                <a:gd name="connsiteY443" fmla="*/ 440431 h 1972800"/>
                <a:gd name="connsiteX444" fmla="*/ 3368371 w 11362354"/>
                <a:gd name="connsiteY444" fmla="*/ 440431 h 1972800"/>
                <a:gd name="connsiteX445" fmla="*/ 3872116 w 11362354"/>
                <a:gd name="connsiteY445" fmla="*/ 440431 h 1972800"/>
                <a:gd name="connsiteX446" fmla="*/ 3844680 w 11362354"/>
                <a:gd name="connsiteY446" fmla="*/ 482249 h 1972800"/>
                <a:gd name="connsiteX447" fmla="*/ 3353616 w 11362354"/>
                <a:gd name="connsiteY447" fmla="*/ 482249 h 1972800"/>
                <a:gd name="connsiteX448" fmla="*/ 3368371 w 11362354"/>
                <a:gd name="connsiteY448" fmla="*/ 440431 h 1972800"/>
                <a:gd name="connsiteX449" fmla="*/ 11223979 w 11362354"/>
                <a:gd name="connsiteY449" fmla="*/ 437563 h 1972800"/>
                <a:gd name="connsiteX450" fmla="*/ 11304274 w 11362354"/>
                <a:gd name="connsiteY450" fmla="*/ 437563 h 1972800"/>
                <a:gd name="connsiteX451" fmla="*/ 11304274 w 11362354"/>
                <a:gd name="connsiteY451" fmla="*/ 487440 h 1972800"/>
                <a:gd name="connsiteX452" fmla="*/ 11274504 w 11362354"/>
                <a:gd name="connsiteY452" fmla="*/ 487440 h 1972800"/>
                <a:gd name="connsiteX453" fmla="*/ 10437485 w 11362354"/>
                <a:gd name="connsiteY453" fmla="*/ 312620 h 1972800"/>
                <a:gd name="connsiteX454" fmla="*/ 11305204 w 11362354"/>
                <a:gd name="connsiteY454" fmla="*/ 312620 h 1972800"/>
                <a:gd name="connsiteX455" fmla="*/ 11305204 w 11362354"/>
                <a:gd name="connsiteY455" fmla="*/ 323517 h 1972800"/>
                <a:gd name="connsiteX456" fmla="*/ 11306110 w 11362354"/>
                <a:gd name="connsiteY456" fmla="*/ 323517 h 1972800"/>
                <a:gd name="connsiteX457" fmla="*/ 11306110 w 11362354"/>
                <a:gd name="connsiteY457" fmla="*/ 351547 h 1972800"/>
                <a:gd name="connsiteX458" fmla="*/ 11306110 w 11362354"/>
                <a:gd name="connsiteY458" fmla="*/ 359098 h 1972800"/>
                <a:gd name="connsiteX459" fmla="*/ 11305204 w 11362354"/>
                <a:gd name="connsiteY459" fmla="*/ 359098 h 1972800"/>
                <a:gd name="connsiteX460" fmla="*/ 11305204 w 11362354"/>
                <a:gd name="connsiteY460" fmla="*/ 363528 h 1972800"/>
                <a:gd name="connsiteX461" fmla="*/ 10423824 w 11362354"/>
                <a:gd name="connsiteY461" fmla="*/ 363528 h 1972800"/>
                <a:gd name="connsiteX462" fmla="*/ 10429797 w 11362354"/>
                <a:gd name="connsiteY462" fmla="*/ 336441 h 1972800"/>
                <a:gd name="connsiteX463" fmla="*/ 9781432 w 11362354"/>
                <a:gd name="connsiteY463" fmla="*/ 312620 h 1972800"/>
                <a:gd name="connsiteX464" fmla="*/ 10286039 w 11362354"/>
                <a:gd name="connsiteY464" fmla="*/ 312620 h 1972800"/>
                <a:gd name="connsiteX465" fmla="*/ 10286039 w 11362354"/>
                <a:gd name="connsiteY465" fmla="*/ 322833 h 1972800"/>
                <a:gd name="connsiteX466" fmla="*/ 10286039 w 11362354"/>
                <a:gd name="connsiteY466" fmla="*/ 358338 h 1972800"/>
                <a:gd name="connsiteX467" fmla="*/ 10286039 w 11362354"/>
                <a:gd name="connsiteY467" fmla="*/ 358339 h 1972800"/>
                <a:gd name="connsiteX468" fmla="*/ 9781432 w 11362354"/>
                <a:gd name="connsiteY468" fmla="*/ 358339 h 1972800"/>
                <a:gd name="connsiteX469" fmla="*/ 9781432 w 11362354"/>
                <a:gd name="connsiteY469" fmla="*/ 358338 h 1972800"/>
                <a:gd name="connsiteX470" fmla="*/ 9781432 w 11362354"/>
                <a:gd name="connsiteY470" fmla="*/ 322833 h 1972800"/>
                <a:gd name="connsiteX471" fmla="*/ 8611213 w 11362354"/>
                <a:gd name="connsiteY471" fmla="*/ 312620 h 1972800"/>
                <a:gd name="connsiteX472" fmla="*/ 9666891 w 11362354"/>
                <a:gd name="connsiteY472" fmla="*/ 312620 h 1972800"/>
                <a:gd name="connsiteX473" fmla="*/ 9666891 w 11362354"/>
                <a:gd name="connsiteY473" fmla="*/ 322833 h 1972800"/>
                <a:gd name="connsiteX474" fmla="*/ 9668568 w 11362354"/>
                <a:gd name="connsiteY474" fmla="*/ 322833 h 1972800"/>
                <a:gd name="connsiteX475" fmla="*/ 9668568 w 11362354"/>
                <a:gd name="connsiteY475" fmla="*/ 358338 h 1972800"/>
                <a:gd name="connsiteX476" fmla="*/ 9666891 w 11362354"/>
                <a:gd name="connsiteY476" fmla="*/ 358338 h 1972800"/>
                <a:gd name="connsiteX477" fmla="*/ 9666891 w 11362354"/>
                <a:gd name="connsiteY477" fmla="*/ 358339 h 1972800"/>
                <a:gd name="connsiteX478" fmla="*/ 8611213 w 11362354"/>
                <a:gd name="connsiteY478" fmla="*/ 358339 h 1972800"/>
                <a:gd name="connsiteX479" fmla="*/ 8037009 w 11362354"/>
                <a:gd name="connsiteY479" fmla="*/ 312620 h 1972800"/>
                <a:gd name="connsiteX480" fmla="*/ 8500026 w 11362354"/>
                <a:gd name="connsiteY480" fmla="*/ 312620 h 1972800"/>
                <a:gd name="connsiteX481" fmla="*/ 8500026 w 11362354"/>
                <a:gd name="connsiteY481" fmla="*/ 322833 h 1972800"/>
                <a:gd name="connsiteX482" fmla="*/ 8501703 w 11362354"/>
                <a:gd name="connsiteY482" fmla="*/ 322833 h 1972800"/>
                <a:gd name="connsiteX483" fmla="*/ 8501703 w 11362354"/>
                <a:gd name="connsiteY483" fmla="*/ 358338 h 1972800"/>
                <a:gd name="connsiteX484" fmla="*/ 8500026 w 11362354"/>
                <a:gd name="connsiteY484" fmla="*/ 358338 h 1972800"/>
                <a:gd name="connsiteX485" fmla="*/ 8500026 w 11362354"/>
                <a:gd name="connsiteY485" fmla="*/ 358339 h 1972800"/>
                <a:gd name="connsiteX486" fmla="*/ 8037009 w 11362354"/>
                <a:gd name="connsiteY486" fmla="*/ 358339 h 1972800"/>
                <a:gd name="connsiteX487" fmla="*/ 7193139 w 11362354"/>
                <a:gd name="connsiteY487" fmla="*/ 312620 h 1972800"/>
                <a:gd name="connsiteX488" fmla="*/ 7812777 w 11362354"/>
                <a:gd name="connsiteY488" fmla="*/ 312620 h 1972800"/>
                <a:gd name="connsiteX489" fmla="*/ 7833342 w 11362354"/>
                <a:gd name="connsiteY489" fmla="*/ 357178 h 1972800"/>
                <a:gd name="connsiteX490" fmla="*/ 7833342 w 11362354"/>
                <a:gd name="connsiteY490" fmla="*/ 357314 h 1972800"/>
                <a:gd name="connsiteX491" fmla="*/ 7833816 w 11362354"/>
                <a:gd name="connsiteY491" fmla="*/ 358338 h 1972800"/>
                <a:gd name="connsiteX492" fmla="*/ 7833342 w 11362354"/>
                <a:gd name="connsiteY492" fmla="*/ 358338 h 1972800"/>
                <a:gd name="connsiteX493" fmla="*/ 7833342 w 11362354"/>
                <a:gd name="connsiteY493" fmla="*/ 358339 h 1972800"/>
                <a:gd name="connsiteX494" fmla="*/ 7193139 w 11362354"/>
                <a:gd name="connsiteY494" fmla="*/ 358339 h 1972800"/>
                <a:gd name="connsiteX495" fmla="*/ 7193139 w 11362354"/>
                <a:gd name="connsiteY495" fmla="*/ 358338 h 1972800"/>
                <a:gd name="connsiteX496" fmla="*/ 7193139 w 11362354"/>
                <a:gd name="connsiteY496" fmla="*/ 322833 h 1972800"/>
                <a:gd name="connsiteX497" fmla="*/ 6184479 w 11362354"/>
                <a:gd name="connsiteY497" fmla="*/ 312620 h 1972800"/>
                <a:gd name="connsiteX498" fmla="*/ 7080274 w 11362354"/>
                <a:gd name="connsiteY498" fmla="*/ 312620 h 1972800"/>
                <a:gd name="connsiteX499" fmla="*/ 7080274 w 11362354"/>
                <a:gd name="connsiteY499" fmla="*/ 322833 h 1972800"/>
                <a:gd name="connsiteX500" fmla="*/ 7080275 w 11362354"/>
                <a:gd name="connsiteY500" fmla="*/ 322833 h 1972800"/>
                <a:gd name="connsiteX501" fmla="*/ 7080275 w 11362354"/>
                <a:gd name="connsiteY501" fmla="*/ 358338 h 1972800"/>
                <a:gd name="connsiteX502" fmla="*/ 7080274 w 11362354"/>
                <a:gd name="connsiteY502" fmla="*/ 358338 h 1972800"/>
                <a:gd name="connsiteX503" fmla="*/ 7080274 w 11362354"/>
                <a:gd name="connsiteY503" fmla="*/ 358339 h 1972800"/>
                <a:gd name="connsiteX504" fmla="*/ 6184479 w 11362354"/>
                <a:gd name="connsiteY504" fmla="*/ 358339 h 1972800"/>
                <a:gd name="connsiteX505" fmla="*/ 5574793 w 11362354"/>
                <a:gd name="connsiteY505" fmla="*/ 312620 h 1972800"/>
                <a:gd name="connsiteX506" fmla="*/ 6073294 w 11362354"/>
                <a:gd name="connsiteY506" fmla="*/ 312620 h 1972800"/>
                <a:gd name="connsiteX507" fmla="*/ 6073294 w 11362354"/>
                <a:gd name="connsiteY507" fmla="*/ 322833 h 1972800"/>
                <a:gd name="connsiteX508" fmla="*/ 6073294 w 11362354"/>
                <a:gd name="connsiteY508" fmla="*/ 358338 h 1972800"/>
                <a:gd name="connsiteX509" fmla="*/ 6073294 w 11362354"/>
                <a:gd name="connsiteY509" fmla="*/ 358339 h 1972800"/>
                <a:gd name="connsiteX510" fmla="*/ 5574793 w 11362354"/>
                <a:gd name="connsiteY510" fmla="*/ 358339 h 1972800"/>
                <a:gd name="connsiteX511" fmla="*/ 5574793 w 11362354"/>
                <a:gd name="connsiteY511" fmla="*/ 358338 h 1972800"/>
                <a:gd name="connsiteX512" fmla="*/ 5574793 w 11362354"/>
                <a:gd name="connsiteY512" fmla="*/ 322833 h 1972800"/>
                <a:gd name="connsiteX513" fmla="*/ 4792811 w 11362354"/>
                <a:gd name="connsiteY513" fmla="*/ 312620 h 1972800"/>
                <a:gd name="connsiteX514" fmla="*/ 5291307 w 11362354"/>
                <a:gd name="connsiteY514" fmla="*/ 312620 h 1972800"/>
                <a:gd name="connsiteX515" fmla="*/ 5291307 w 11362354"/>
                <a:gd name="connsiteY515" fmla="*/ 322833 h 1972800"/>
                <a:gd name="connsiteX516" fmla="*/ 5291307 w 11362354"/>
                <a:gd name="connsiteY516" fmla="*/ 358338 h 1972800"/>
                <a:gd name="connsiteX517" fmla="*/ 5291307 w 11362354"/>
                <a:gd name="connsiteY517" fmla="*/ 358339 h 1972800"/>
                <a:gd name="connsiteX518" fmla="*/ 4792811 w 11362354"/>
                <a:gd name="connsiteY518" fmla="*/ 358339 h 1972800"/>
                <a:gd name="connsiteX519" fmla="*/ 4792811 w 11362354"/>
                <a:gd name="connsiteY519" fmla="*/ 358338 h 1972800"/>
                <a:gd name="connsiteX520" fmla="*/ 4792811 w 11362354"/>
                <a:gd name="connsiteY520" fmla="*/ 322833 h 1972800"/>
                <a:gd name="connsiteX521" fmla="*/ 2285298 w 11362354"/>
                <a:gd name="connsiteY521" fmla="*/ 312620 h 1972800"/>
                <a:gd name="connsiteX522" fmla="*/ 3183254 w 11362354"/>
                <a:gd name="connsiteY522" fmla="*/ 312620 h 1972800"/>
                <a:gd name="connsiteX523" fmla="*/ 3183254 w 11362354"/>
                <a:gd name="connsiteY523" fmla="*/ 322833 h 1972800"/>
                <a:gd name="connsiteX524" fmla="*/ 3183254 w 11362354"/>
                <a:gd name="connsiteY524" fmla="*/ 358338 h 1972800"/>
                <a:gd name="connsiteX525" fmla="*/ 3183254 w 11362354"/>
                <a:gd name="connsiteY525" fmla="*/ 358339 h 1972800"/>
                <a:gd name="connsiteX526" fmla="*/ 2285298 w 11362354"/>
                <a:gd name="connsiteY526" fmla="*/ 358339 h 1972800"/>
                <a:gd name="connsiteX527" fmla="*/ 2285298 w 11362354"/>
                <a:gd name="connsiteY527" fmla="*/ 358338 h 1972800"/>
                <a:gd name="connsiteX528" fmla="*/ 2285298 w 11362354"/>
                <a:gd name="connsiteY528" fmla="*/ 322833 h 1972800"/>
                <a:gd name="connsiteX529" fmla="*/ 985097 w 11362354"/>
                <a:gd name="connsiteY529" fmla="*/ 312620 h 1972800"/>
                <a:gd name="connsiteX530" fmla="*/ 2135110 w 11362354"/>
                <a:gd name="connsiteY530" fmla="*/ 312620 h 1972800"/>
                <a:gd name="connsiteX531" fmla="*/ 2148730 w 11362354"/>
                <a:gd name="connsiteY531" fmla="*/ 358335 h 1972800"/>
                <a:gd name="connsiteX532" fmla="*/ 2148731 w 11362354"/>
                <a:gd name="connsiteY532" fmla="*/ 358338 h 1972800"/>
                <a:gd name="connsiteX533" fmla="*/ 2148731 w 11362354"/>
                <a:gd name="connsiteY533" fmla="*/ 358339 h 1972800"/>
                <a:gd name="connsiteX534" fmla="*/ 985097 w 11362354"/>
                <a:gd name="connsiteY534" fmla="*/ 358339 h 1972800"/>
                <a:gd name="connsiteX535" fmla="*/ 985097 w 11362354"/>
                <a:gd name="connsiteY535" fmla="*/ 358338 h 1972800"/>
                <a:gd name="connsiteX536" fmla="*/ 985097 w 11362354"/>
                <a:gd name="connsiteY536" fmla="*/ 322833 h 1972800"/>
                <a:gd name="connsiteX537" fmla="*/ 0 w 11362354"/>
                <a:gd name="connsiteY537" fmla="*/ 312620 h 1972800"/>
                <a:gd name="connsiteX538" fmla="*/ 877145 w 11362354"/>
                <a:gd name="connsiteY538" fmla="*/ 312620 h 1972800"/>
                <a:gd name="connsiteX539" fmla="*/ 877145 w 11362354"/>
                <a:gd name="connsiteY539" fmla="*/ 322833 h 1972800"/>
                <a:gd name="connsiteX540" fmla="*/ 877145 w 11362354"/>
                <a:gd name="connsiteY540" fmla="*/ 358338 h 1972800"/>
                <a:gd name="connsiteX541" fmla="*/ 877145 w 11362354"/>
                <a:gd name="connsiteY541" fmla="*/ 358339 h 1972800"/>
                <a:gd name="connsiteX542" fmla="*/ 0 w 11362354"/>
                <a:gd name="connsiteY542" fmla="*/ 358339 h 1972800"/>
                <a:gd name="connsiteX543" fmla="*/ 0 w 11362354"/>
                <a:gd name="connsiteY543" fmla="*/ 358338 h 1972800"/>
                <a:gd name="connsiteX544" fmla="*/ 0 w 11362354"/>
                <a:gd name="connsiteY544" fmla="*/ 322833 h 1972800"/>
                <a:gd name="connsiteX545" fmla="*/ 3426524 w 11362354"/>
                <a:gd name="connsiteY545" fmla="*/ 311140 h 1972800"/>
                <a:gd name="connsiteX546" fmla="*/ 4541246 w 11362354"/>
                <a:gd name="connsiteY546" fmla="*/ 311140 h 1972800"/>
                <a:gd name="connsiteX547" fmla="*/ 4565836 w 11362354"/>
                <a:gd name="connsiteY547" fmla="*/ 363528 h 1972800"/>
                <a:gd name="connsiteX548" fmla="*/ 3720591 w 11362354"/>
                <a:gd name="connsiteY548" fmla="*/ 363528 h 1972800"/>
                <a:gd name="connsiteX549" fmla="*/ 3720591 w 11362354"/>
                <a:gd name="connsiteY549" fmla="*/ 361147 h 1972800"/>
                <a:gd name="connsiteX550" fmla="*/ 3403052 w 11362354"/>
                <a:gd name="connsiteY550" fmla="*/ 361147 h 1972800"/>
                <a:gd name="connsiteX551" fmla="*/ 10479636 w 11362354"/>
                <a:gd name="connsiteY551" fmla="*/ 204267 h 1972800"/>
                <a:gd name="connsiteX552" fmla="*/ 10671926 w 11362354"/>
                <a:gd name="connsiteY552" fmla="*/ 204267 h 1972800"/>
                <a:gd name="connsiteX553" fmla="*/ 11306110 w 11362354"/>
                <a:gd name="connsiteY553" fmla="*/ 204267 h 1972800"/>
                <a:gd name="connsiteX554" fmla="*/ 11306110 w 11362354"/>
                <a:gd name="connsiteY554" fmla="*/ 241250 h 1972800"/>
                <a:gd name="connsiteX555" fmla="*/ 10671926 w 11362354"/>
                <a:gd name="connsiteY555" fmla="*/ 241250 h 1972800"/>
                <a:gd name="connsiteX556" fmla="*/ 10463420 w 11362354"/>
                <a:gd name="connsiteY556" fmla="*/ 241250 h 1972800"/>
                <a:gd name="connsiteX557" fmla="*/ 9781432 w 11362354"/>
                <a:gd name="connsiteY557" fmla="*/ 203834 h 1972800"/>
                <a:gd name="connsiteX558" fmla="*/ 10286039 w 11362354"/>
                <a:gd name="connsiteY558" fmla="*/ 203834 h 1972800"/>
                <a:gd name="connsiteX559" fmla="*/ 10286039 w 11362354"/>
                <a:gd name="connsiteY559" fmla="*/ 240739 h 1972800"/>
                <a:gd name="connsiteX560" fmla="*/ 9781432 w 11362354"/>
                <a:gd name="connsiteY560" fmla="*/ 240739 h 1972800"/>
                <a:gd name="connsiteX561" fmla="*/ 8612890 w 11362354"/>
                <a:gd name="connsiteY561" fmla="*/ 203834 h 1972800"/>
                <a:gd name="connsiteX562" fmla="*/ 9668568 w 11362354"/>
                <a:gd name="connsiteY562" fmla="*/ 203834 h 1972800"/>
                <a:gd name="connsiteX563" fmla="*/ 9668568 w 11362354"/>
                <a:gd name="connsiteY563" fmla="*/ 240739 h 1972800"/>
                <a:gd name="connsiteX564" fmla="*/ 8612890 w 11362354"/>
                <a:gd name="connsiteY564" fmla="*/ 240739 h 1972800"/>
                <a:gd name="connsiteX565" fmla="*/ 8042875 w 11362354"/>
                <a:gd name="connsiteY565" fmla="*/ 203834 h 1972800"/>
                <a:gd name="connsiteX566" fmla="*/ 8501703 w 11362354"/>
                <a:gd name="connsiteY566" fmla="*/ 203834 h 1972800"/>
                <a:gd name="connsiteX567" fmla="*/ 8501703 w 11362354"/>
                <a:gd name="connsiteY567" fmla="*/ 240739 h 1972800"/>
                <a:gd name="connsiteX568" fmla="*/ 8042875 w 11362354"/>
                <a:gd name="connsiteY568" fmla="*/ 240739 h 1972800"/>
                <a:gd name="connsiteX569" fmla="*/ 7193139 w 11362354"/>
                <a:gd name="connsiteY569" fmla="*/ 203834 h 1972800"/>
                <a:gd name="connsiteX570" fmla="*/ 7762309 w 11362354"/>
                <a:gd name="connsiteY570" fmla="*/ 203834 h 1972800"/>
                <a:gd name="connsiteX571" fmla="*/ 7779389 w 11362354"/>
                <a:gd name="connsiteY571" fmla="*/ 240739 h 1972800"/>
                <a:gd name="connsiteX572" fmla="*/ 7193139 w 11362354"/>
                <a:gd name="connsiteY572" fmla="*/ 240739 h 1972800"/>
                <a:gd name="connsiteX573" fmla="*/ 6188669 w 11362354"/>
                <a:gd name="connsiteY573" fmla="*/ 203834 h 1972800"/>
                <a:gd name="connsiteX574" fmla="*/ 7080275 w 11362354"/>
                <a:gd name="connsiteY574" fmla="*/ 203834 h 1972800"/>
                <a:gd name="connsiteX575" fmla="*/ 7080275 w 11362354"/>
                <a:gd name="connsiteY575" fmla="*/ 240739 h 1972800"/>
                <a:gd name="connsiteX576" fmla="*/ 6188669 w 11362354"/>
                <a:gd name="connsiteY576" fmla="*/ 240739 h 1972800"/>
                <a:gd name="connsiteX577" fmla="*/ 5574793 w 11362354"/>
                <a:gd name="connsiteY577" fmla="*/ 203834 h 1972800"/>
                <a:gd name="connsiteX578" fmla="*/ 6073294 w 11362354"/>
                <a:gd name="connsiteY578" fmla="*/ 203834 h 1972800"/>
                <a:gd name="connsiteX579" fmla="*/ 6073294 w 11362354"/>
                <a:gd name="connsiteY579" fmla="*/ 240739 h 1972800"/>
                <a:gd name="connsiteX580" fmla="*/ 5574793 w 11362354"/>
                <a:gd name="connsiteY580" fmla="*/ 240739 h 1972800"/>
                <a:gd name="connsiteX581" fmla="*/ 4792811 w 11362354"/>
                <a:gd name="connsiteY581" fmla="*/ 203834 h 1972800"/>
                <a:gd name="connsiteX582" fmla="*/ 5291307 w 11362354"/>
                <a:gd name="connsiteY582" fmla="*/ 203834 h 1972800"/>
                <a:gd name="connsiteX583" fmla="*/ 5291307 w 11362354"/>
                <a:gd name="connsiteY583" fmla="*/ 240739 h 1972800"/>
                <a:gd name="connsiteX584" fmla="*/ 4792811 w 11362354"/>
                <a:gd name="connsiteY584" fmla="*/ 240739 h 1972800"/>
                <a:gd name="connsiteX585" fmla="*/ 2285298 w 11362354"/>
                <a:gd name="connsiteY585" fmla="*/ 203834 h 1972800"/>
                <a:gd name="connsiteX586" fmla="*/ 3183254 w 11362354"/>
                <a:gd name="connsiteY586" fmla="*/ 203834 h 1972800"/>
                <a:gd name="connsiteX587" fmla="*/ 3183254 w 11362354"/>
                <a:gd name="connsiteY587" fmla="*/ 240739 h 1972800"/>
                <a:gd name="connsiteX588" fmla="*/ 2285298 w 11362354"/>
                <a:gd name="connsiteY588" fmla="*/ 240739 h 1972800"/>
                <a:gd name="connsiteX589" fmla="*/ 985097 w 11362354"/>
                <a:gd name="connsiteY589" fmla="*/ 203834 h 1972800"/>
                <a:gd name="connsiteX590" fmla="*/ 2069184 w 11362354"/>
                <a:gd name="connsiteY590" fmla="*/ 203834 h 1972800"/>
                <a:gd name="connsiteX591" fmla="*/ 2093941 w 11362354"/>
                <a:gd name="connsiteY591" fmla="*/ 240739 h 1972800"/>
                <a:gd name="connsiteX592" fmla="*/ 985097 w 11362354"/>
                <a:gd name="connsiteY592" fmla="*/ 240739 h 1972800"/>
                <a:gd name="connsiteX593" fmla="*/ 0 w 11362354"/>
                <a:gd name="connsiteY593" fmla="*/ 203834 h 1972800"/>
                <a:gd name="connsiteX594" fmla="*/ 877145 w 11362354"/>
                <a:gd name="connsiteY594" fmla="*/ 203834 h 1972800"/>
                <a:gd name="connsiteX595" fmla="*/ 877145 w 11362354"/>
                <a:gd name="connsiteY595" fmla="*/ 240739 h 1972800"/>
                <a:gd name="connsiteX596" fmla="*/ 0 w 11362354"/>
                <a:gd name="connsiteY596" fmla="*/ 240739 h 1972800"/>
                <a:gd name="connsiteX597" fmla="*/ 3491565 w 11362354"/>
                <a:gd name="connsiteY597" fmla="*/ 203833 h 1972800"/>
                <a:gd name="connsiteX598" fmla="*/ 4473824 w 11362354"/>
                <a:gd name="connsiteY598" fmla="*/ 203833 h 1972800"/>
                <a:gd name="connsiteX599" fmla="*/ 4499119 w 11362354"/>
                <a:gd name="connsiteY599" fmla="*/ 240738 h 1972800"/>
                <a:gd name="connsiteX600" fmla="*/ 3466269 w 11362354"/>
                <a:gd name="connsiteY600" fmla="*/ 240738 h 1972800"/>
                <a:gd name="connsiteX601" fmla="*/ 3491565 w 11362354"/>
                <a:gd name="connsiteY601" fmla="*/ 203833 h 1972800"/>
                <a:gd name="connsiteX602" fmla="*/ 10550205 w 11362354"/>
                <a:gd name="connsiteY602" fmla="*/ 96959 h 1972800"/>
                <a:gd name="connsiteX603" fmla="*/ 10671926 w 11362354"/>
                <a:gd name="connsiteY603" fmla="*/ 96959 h 1972800"/>
                <a:gd name="connsiteX604" fmla="*/ 11306110 w 11362354"/>
                <a:gd name="connsiteY604" fmla="*/ 96959 h 1972800"/>
                <a:gd name="connsiteX605" fmla="*/ 11306110 w 11362354"/>
                <a:gd name="connsiteY605" fmla="*/ 121993 h 1972800"/>
                <a:gd name="connsiteX606" fmla="*/ 10671926 w 11362354"/>
                <a:gd name="connsiteY606" fmla="*/ 121993 h 1972800"/>
                <a:gd name="connsiteX607" fmla="*/ 10531544 w 11362354"/>
                <a:gd name="connsiteY607" fmla="*/ 121993 h 1972800"/>
                <a:gd name="connsiteX608" fmla="*/ 9781432 w 11362354"/>
                <a:gd name="connsiteY608" fmla="*/ 96753 h 1972800"/>
                <a:gd name="connsiteX609" fmla="*/ 10286039 w 11362354"/>
                <a:gd name="connsiteY609" fmla="*/ 96753 h 1972800"/>
                <a:gd name="connsiteX610" fmla="*/ 10286039 w 11362354"/>
                <a:gd name="connsiteY610" fmla="*/ 121735 h 1972800"/>
                <a:gd name="connsiteX611" fmla="*/ 9781432 w 11362354"/>
                <a:gd name="connsiteY611" fmla="*/ 121735 h 1972800"/>
                <a:gd name="connsiteX612" fmla="*/ 8612890 w 11362354"/>
                <a:gd name="connsiteY612" fmla="*/ 96753 h 1972800"/>
                <a:gd name="connsiteX613" fmla="*/ 9668568 w 11362354"/>
                <a:gd name="connsiteY613" fmla="*/ 96753 h 1972800"/>
                <a:gd name="connsiteX614" fmla="*/ 9668568 w 11362354"/>
                <a:gd name="connsiteY614" fmla="*/ 121735 h 1972800"/>
                <a:gd name="connsiteX615" fmla="*/ 8612890 w 11362354"/>
                <a:gd name="connsiteY615" fmla="*/ 121735 h 1972800"/>
                <a:gd name="connsiteX616" fmla="*/ 8042875 w 11362354"/>
                <a:gd name="connsiteY616" fmla="*/ 96753 h 1972800"/>
                <a:gd name="connsiteX617" fmla="*/ 8501703 w 11362354"/>
                <a:gd name="connsiteY617" fmla="*/ 96753 h 1972800"/>
                <a:gd name="connsiteX618" fmla="*/ 8501703 w 11362354"/>
                <a:gd name="connsiteY618" fmla="*/ 121735 h 1972800"/>
                <a:gd name="connsiteX619" fmla="*/ 8042875 w 11362354"/>
                <a:gd name="connsiteY619" fmla="*/ 121735 h 1972800"/>
                <a:gd name="connsiteX620" fmla="*/ 7193139 w 11362354"/>
                <a:gd name="connsiteY620" fmla="*/ 96753 h 1972800"/>
                <a:gd name="connsiteX621" fmla="*/ 7712749 w 11362354"/>
                <a:gd name="connsiteY621" fmla="*/ 96753 h 1972800"/>
                <a:gd name="connsiteX622" fmla="*/ 7724312 w 11362354"/>
                <a:gd name="connsiteY622" fmla="*/ 121735 h 1972800"/>
                <a:gd name="connsiteX623" fmla="*/ 7193139 w 11362354"/>
                <a:gd name="connsiteY623" fmla="*/ 121735 h 1972800"/>
                <a:gd name="connsiteX624" fmla="*/ 6188669 w 11362354"/>
                <a:gd name="connsiteY624" fmla="*/ 96753 h 1972800"/>
                <a:gd name="connsiteX625" fmla="*/ 7080275 w 11362354"/>
                <a:gd name="connsiteY625" fmla="*/ 96753 h 1972800"/>
                <a:gd name="connsiteX626" fmla="*/ 7080275 w 11362354"/>
                <a:gd name="connsiteY626" fmla="*/ 121735 h 1972800"/>
                <a:gd name="connsiteX627" fmla="*/ 6188669 w 11362354"/>
                <a:gd name="connsiteY627" fmla="*/ 121735 h 1972800"/>
                <a:gd name="connsiteX628" fmla="*/ 5574793 w 11362354"/>
                <a:gd name="connsiteY628" fmla="*/ 96753 h 1972800"/>
                <a:gd name="connsiteX629" fmla="*/ 6073294 w 11362354"/>
                <a:gd name="connsiteY629" fmla="*/ 96753 h 1972800"/>
                <a:gd name="connsiteX630" fmla="*/ 6073294 w 11362354"/>
                <a:gd name="connsiteY630" fmla="*/ 121735 h 1972800"/>
                <a:gd name="connsiteX631" fmla="*/ 5574793 w 11362354"/>
                <a:gd name="connsiteY631" fmla="*/ 121735 h 1972800"/>
                <a:gd name="connsiteX632" fmla="*/ 4792811 w 11362354"/>
                <a:gd name="connsiteY632" fmla="*/ 96753 h 1972800"/>
                <a:gd name="connsiteX633" fmla="*/ 5291307 w 11362354"/>
                <a:gd name="connsiteY633" fmla="*/ 96753 h 1972800"/>
                <a:gd name="connsiteX634" fmla="*/ 5291307 w 11362354"/>
                <a:gd name="connsiteY634" fmla="*/ 121735 h 1972800"/>
                <a:gd name="connsiteX635" fmla="*/ 4792811 w 11362354"/>
                <a:gd name="connsiteY635" fmla="*/ 121735 h 1972800"/>
                <a:gd name="connsiteX636" fmla="*/ 2285298 w 11362354"/>
                <a:gd name="connsiteY636" fmla="*/ 96753 h 1972800"/>
                <a:gd name="connsiteX637" fmla="*/ 3183254 w 11362354"/>
                <a:gd name="connsiteY637" fmla="*/ 96753 h 1972800"/>
                <a:gd name="connsiteX638" fmla="*/ 3183254 w 11362354"/>
                <a:gd name="connsiteY638" fmla="*/ 121735 h 1972800"/>
                <a:gd name="connsiteX639" fmla="*/ 2285298 w 11362354"/>
                <a:gd name="connsiteY639" fmla="*/ 121735 h 1972800"/>
                <a:gd name="connsiteX640" fmla="*/ 985097 w 11362354"/>
                <a:gd name="connsiteY640" fmla="*/ 96753 h 1972800"/>
                <a:gd name="connsiteX641" fmla="*/ 1978552 w 11362354"/>
                <a:gd name="connsiteY641" fmla="*/ 96753 h 1972800"/>
                <a:gd name="connsiteX642" fmla="*/ 2002599 w 11362354"/>
                <a:gd name="connsiteY642" fmla="*/ 121735 h 1972800"/>
                <a:gd name="connsiteX643" fmla="*/ 985097 w 11362354"/>
                <a:gd name="connsiteY643" fmla="*/ 121735 h 1972800"/>
                <a:gd name="connsiteX644" fmla="*/ 0 w 11362354"/>
                <a:gd name="connsiteY644" fmla="*/ 96753 h 1972800"/>
                <a:gd name="connsiteX645" fmla="*/ 877145 w 11362354"/>
                <a:gd name="connsiteY645" fmla="*/ 96753 h 1972800"/>
                <a:gd name="connsiteX646" fmla="*/ 877145 w 11362354"/>
                <a:gd name="connsiteY646" fmla="*/ 121735 h 1972800"/>
                <a:gd name="connsiteX647" fmla="*/ 0 w 11362354"/>
                <a:gd name="connsiteY647" fmla="*/ 121735 h 1972800"/>
                <a:gd name="connsiteX648" fmla="*/ 3581580 w 11362354"/>
                <a:gd name="connsiteY648" fmla="*/ 96752 h 1972800"/>
                <a:gd name="connsiteX649" fmla="*/ 4383809 w 11362354"/>
                <a:gd name="connsiteY649" fmla="*/ 96752 h 1972800"/>
                <a:gd name="connsiteX650" fmla="*/ 4407456 w 11362354"/>
                <a:gd name="connsiteY650" fmla="*/ 121734 h 1972800"/>
                <a:gd name="connsiteX651" fmla="*/ 3557933 w 11362354"/>
                <a:gd name="connsiteY651" fmla="*/ 121734 h 1972800"/>
                <a:gd name="connsiteX652" fmla="*/ 3581580 w 11362354"/>
                <a:gd name="connsiteY652" fmla="*/ 96752 h 1972800"/>
                <a:gd name="connsiteX653" fmla="*/ 10683999 w 11362354"/>
                <a:gd name="connsiteY653" fmla="*/ 1 h 1972800"/>
                <a:gd name="connsiteX654" fmla="*/ 10743787 w 11362354"/>
                <a:gd name="connsiteY654" fmla="*/ 1 h 1972800"/>
                <a:gd name="connsiteX655" fmla="*/ 10800434 w 11362354"/>
                <a:gd name="connsiteY655" fmla="*/ 2849 h 1972800"/>
                <a:gd name="connsiteX656" fmla="*/ 10800434 w 11362354"/>
                <a:gd name="connsiteY656" fmla="*/ 1 h 1972800"/>
                <a:gd name="connsiteX657" fmla="*/ 11306110 w 11362354"/>
                <a:gd name="connsiteY657" fmla="*/ 1 h 1972800"/>
                <a:gd name="connsiteX658" fmla="*/ 11306110 w 11362354"/>
                <a:gd name="connsiteY658" fmla="*/ 14690 h 1972800"/>
                <a:gd name="connsiteX659" fmla="*/ 10671926 w 11362354"/>
                <a:gd name="connsiteY659" fmla="*/ 14690 h 1972800"/>
                <a:gd name="connsiteX660" fmla="*/ 10634292 w 11362354"/>
                <a:gd name="connsiteY660" fmla="*/ 14690 h 1972800"/>
                <a:gd name="connsiteX661" fmla="*/ 10646512 w 11362354"/>
                <a:gd name="connsiteY661" fmla="*/ 4251 h 1972800"/>
                <a:gd name="connsiteX662" fmla="*/ 10646512 w 11362354"/>
                <a:gd name="connsiteY662" fmla="*/ 2687 h 1972800"/>
                <a:gd name="connsiteX663" fmla="*/ 10671926 w 11362354"/>
                <a:gd name="connsiteY663" fmla="*/ 1221 h 1972800"/>
                <a:gd name="connsiteX664" fmla="*/ 10671926 w 11362354"/>
                <a:gd name="connsiteY664" fmla="*/ 697 h 1972800"/>
                <a:gd name="connsiteX665" fmla="*/ 9781432 w 11362354"/>
                <a:gd name="connsiteY665" fmla="*/ 1 h 1972800"/>
                <a:gd name="connsiteX666" fmla="*/ 10286039 w 11362354"/>
                <a:gd name="connsiteY666" fmla="*/ 1 h 1972800"/>
                <a:gd name="connsiteX667" fmla="*/ 10286039 w 11362354"/>
                <a:gd name="connsiteY667" fmla="*/ 14659 h 1972800"/>
                <a:gd name="connsiteX668" fmla="*/ 9781432 w 11362354"/>
                <a:gd name="connsiteY668" fmla="*/ 14659 h 1972800"/>
                <a:gd name="connsiteX669" fmla="*/ 8612890 w 11362354"/>
                <a:gd name="connsiteY669" fmla="*/ 1 h 1972800"/>
                <a:gd name="connsiteX670" fmla="*/ 9668568 w 11362354"/>
                <a:gd name="connsiteY670" fmla="*/ 1 h 1972800"/>
                <a:gd name="connsiteX671" fmla="*/ 9668568 w 11362354"/>
                <a:gd name="connsiteY671" fmla="*/ 14659 h 1972800"/>
                <a:gd name="connsiteX672" fmla="*/ 8612890 w 11362354"/>
                <a:gd name="connsiteY672" fmla="*/ 14659 h 1972800"/>
                <a:gd name="connsiteX673" fmla="*/ 8042875 w 11362354"/>
                <a:gd name="connsiteY673" fmla="*/ 1 h 1972800"/>
                <a:gd name="connsiteX674" fmla="*/ 8501703 w 11362354"/>
                <a:gd name="connsiteY674" fmla="*/ 1 h 1972800"/>
                <a:gd name="connsiteX675" fmla="*/ 8501703 w 11362354"/>
                <a:gd name="connsiteY675" fmla="*/ 14659 h 1972800"/>
                <a:gd name="connsiteX676" fmla="*/ 8042875 w 11362354"/>
                <a:gd name="connsiteY676" fmla="*/ 14659 h 1972800"/>
                <a:gd name="connsiteX677" fmla="*/ 7193139 w 11362354"/>
                <a:gd name="connsiteY677" fmla="*/ 1 h 1972800"/>
                <a:gd name="connsiteX678" fmla="*/ 7667970 w 11362354"/>
                <a:gd name="connsiteY678" fmla="*/ 1 h 1972800"/>
                <a:gd name="connsiteX679" fmla="*/ 7674758 w 11362354"/>
                <a:gd name="connsiteY679" fmla="*/ 14659 h 1972800"/>
                <a:gd name="connsiteX680" fmla="*/ 7193139 w 11362354"/>
                <a:gd name="connsiteY680" fmla="*/ 14659 h 1972800"/>
                <a:gd name="connsiteX681" fmla="*/ 6188669 w 11362354"/>
                <a:gd name="connsiteY681" fmla="*/ 1 h 1972800"/>
                <a:gd name="connsiteX682" fmla="*/ 7080275 w 11362354"/>
                <a:gd name="connsiteY682" fmla="*/ 1 h 1972800"/>
                <a:gd name="connsiteX683" fmla="*/ 7080275 w 11362354"/>
                <a:gd name="connsiteY683" fmla="*/ 14659 h 1972800"/>
                <a:gd name="connsiteX684" fmla="*/ 6188669 w 11362354"/>
                <a:gd name="connsiteY684" fmla="*/ 14659 h 1972800"/>
                <a:gd name="connsiteX685" fmla="*/ 5574793 w 11362354"/>
                <a:gd name="connsiteY685" fmla="*/ 1 h 1972800"/>
                <a:gd name="connsiteX686" fmla="*/ 6073294 w 11362354"/>
                <a:gd name="connsiteY686" fmla="*/ 1 h 1972800"/>
                <a:gd name="connsiteX687" fmla="*/ 6073294 w 11362354"/>
                <a:gd name="connsiteY687" fmla="*/ 14659 h 1972800"/>
                <a:gd name="connsiteX688" fmla="*/ 5574793 w 11362354"/>
                <a:gd name="connsiteY688" fmla="*/ 14659 h 1972800"/>
                <a:gd name="connsiteX689" fmla="*/ 4792811 w 11362354"/>
                <a:gd name="connsiteY689" fmla="*/ 1 h 1972800"/>
                <a:gd name="connsiteX690" fmla="*/ 5291307 w 11362354"/>
                <a:gd name="connsiteY690" fmla="*/ 1 h 1972800"/>
                <a:gd name="connsiteX691" fmla="*/ 5291307 w 11362354"/>
                <a:gd name="connsiteY691" fmla="*/ 14659 h 1972800"/>
                <a:gd name="connsiteX692" fmla="*/ 4792811 w 11362354"/>
                <a:gd name="connsiteY692" fmla="*/ 14659 h 1972800"/>
                <a:gd name="connsiteX693" fmla="*/ 2285298 w 11362354"/>
                <a:gd name="connsiteY693" fmla="*/ 1 h 1972800"/>
                <a:gd name="connsiteX694" fmla="*/ 3183254 w 11362354"/>
                <a:gd name="connsiteY694" fmla="*/ 1 h 1972800"/>
                <a:gd name="connsiteX695" fmla="*/ 3183254 w 11362354"/>
                <a:gd name="connsiteY695" fmla="*/ 14659 h 1972800"/>
                <a:gd name="connsiteX696" fmla="*/ 2285298 w 11362354"/>
                <a:gd name="connsiteY696" fmla="*/ 14659 h 1972800"/>
                <a:gd name="connsiteX697" fmla="*/ 985097 w 11362354"/>
                <a:gd name="connsiteY697" fmla="*/ 1 h 1972800"/>
                <a:gd name="connsiteX698" fmla="*/ 1846470 w 11362354"/>
                <a:gd name="connsiteY698" fmla="*/ 1 h 1972800"/>
                <a:gd name="connsiteX699" fmla="*/ 1869376 w 11362354"/>
                <a:gd name="connsiteY699" fmla="*/ 14659 h 1972800"/>
                <a:gd name="connsiteX700" fmla="*/ 985097 w 11362354"/>
                <a:gd name="connsiteY700" fmla="*/ 14659 h 1972800"/>
                <a:gd name="connsiteX701" fmla="*/ 0 w 11362354"/>
                <a:gd name="connsiteY701" fmla="*/ 1 h 1972800"/>
                <a:gd name="connsiteX702" fmla="*/ 877145 w 11362354"/>
                <a:gd name="connsiteY702" fmla="*/ 1 h 1972800"/>
                <a:gd name="connsiteX703" fmla="*/ 877145 w 11362354"/>
                <a:gd name="connsiteY703" fmla="*/ 14659 h 1972800"/>
                <a:gd name="connsiteX704" fmla="*/ 0 w 11362354"/>
                <a:gd name="connsiteY704" fmla="*/ 14659 h 1972800"/>
                <a:gd name="connsiteX705" fmla="*/ 3702830 w 11362354"/>
                <a:gd name="connsiteY705" fmla="*/ 0 h 1972800"/>
                <a:gd name="connsiteX706" fmla="*/ 4262563 w 11362354"/>
                <a:gd name="connsiteY706" fmla="*/ 0 h 1972800"/>
                <a:gd name="connsiteX707" fmla="*/ 4284257 w 11362354"/>
                <a:gd name="connsiteY707" fmla="*/ 14658 h 1972800"/>
                <a:gd name="connsiteX708" fmla="*/ 3681132 w 11362354"/>
                <a:gd name="connsiteY708" fmla="*/ 14658 h 197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</a:cxnLst>
              <a:rect l="l" t="t" r="r" b="b"/>
              <a:pathLst>
                <a:path w="11362354" h="1972800">
                  <a:moveTo>
                    <a:pt x="4196821" y="1846406"/>
                  </a:moveTo>
                  <a:lnTo>
                    <a:pt x="4515841" y="1846406"/>
                  </a:lnTo>
                  <a:lnTo>
                    <a:pt x="4302401" y="1972800"/>
                  </a:lnTo>
                  <a:lnTo>
                    <a:pt x="4276590" y="1972800"/>
                  </a:lnTo>
                  <a:close/>
                  <a:moveTo>
                    <a:pt x="10408772" y="1547682"/>
                  </a:moveTo>
                  <a:lnTo>
                    <a:pt x="11236685" y="1547682"/>
                  </a:lnTo>
                  <a:cubicBezTo>
                    <a:pt x="11178355" y="1621090"/>
                    <a:pt x="11101638" y="1688425"/>
                    <a:pt x="11013744" y="1726479"/>
                  </a:cubicBezTo>
                  <a:cubicBezTo>
                    <a:pt x="10916839" y="1760403"/>
                    <a:pt x="10802883" y="1780105"/>
                    <a:pt x="10702056" y="1776200"/>
                  </a:cubicBezTo>
                  <a:cubicBezTo>
                    <a:pt x="10601227" y="1772294"/>
                    <a:pt x="10494409" y="1740125"/>
                    <a:pt x="10408772" y="1703049"/>
                  </a:cubicBezTo>
                  <a:close/>
                  <a:moveTo>
                    <a:pt x="9781432" y="1544408"/>
                  </a:moveTo>
                  <a:lnTo>
                    <a:pt x="10286039" y="1544408"/>
                  </a:lnTo>
                  <a:lnTo>
                    <a:pt x="10286039" y="1763438"/>
                  </a:lnTo>
                  <a:lnTo>
                    <a:pt x="9781432" y="1763438"/>
                  </a:lnTo>
                  <a:close/>
                  <a:moveTo>
                    <a:pt x="8877431" y="1544408"/>
                  </a:moveTo>
                  <a:lnTo>
                    <a:pt x="9382033" y="1544408"/>
                  </a:lnTo>
                  <a:lnTo>
                    <a:pt x="9382033" y="1763438"/>
                  </a:lnTo>
                  <a:lnTo>
                    <a:pt x="8877431" y="1763438"/>
                  </a:lnTo>
                  <a:close/>
                  <a:moveTo>
                    <a:pt x="7955283" y="1544408"/>
                  </a:moveTo>
                  <a:lnTo>
                    <a:pt x="8501703" y="1544408"/>
                  </a:lnTo>
                  <a:lnTo>
                    <a:pt x="8501703" y="1763438"/>
                  </a:lnTo>
                  <a:lnTo>
                    <a:pt x="8046371" y="1763438"/>
                  </a:lnTo>
                  <a:close/>
                  <a:moveTo>
                    <a:pt x="7193139" y="1544408"/>
                  </a:moveTo>
                  <a:lnTo>
                    <a:pt x="7648159" y="1544408"/>
                  </a:lnTo>
                  <a:lnTo>
                    <a:pt x="7648159" y="1763438"/>
                  </a:lnTo>
                  <a:lnTo>
                    <a:pt x="7193139" y="1763438"/>
                  </a:lnTo>
                  <a:close/>
                  <a:moveTo>
                    <a:pt x="6188669" y="1544408"/>
                  </a:moveTo>
                  <a:lnTo>
                    <a:pt x="7080275" y="1544408"/>
                  </a:lnTo>
                  <a:lnTo>
                    <a:pt x="7080275" y="1763438"/>
                  </a:lnTo>
                  <a:lnTo>
                    <a:pt x="6188669" y="1763438"/>
                  </a:lnTo>
                  <a:close/>
                  <a:moveTo>
                    <a:pt x="4886266" y="1544408"/>
                  </a:moveTo>
                  <a:lnTo>
                    <a:pt x="5979839" y="1544408"/>
                  </a:lnTo>
                  <a:cubicBezTo>
                    <a:pt x="5886803" y="1676927"/>
                    <a:pt x="5732198" y="1763438"/>
                    <a:pt x="5557257" y="1763438"/>
                  </a:cubicBezTo>
                  <a:lnTo>
                    <a:pt x="5308843" y="1763438"/>
                  </a:lnTo>
                  <a:cubicBezTo>
                    <a:pt x="5133911" y="1763438"/>
                    <a:pt x="4979301" y="1676927"/>
                    <a:pt x="4886266" y="1544408"/>
                  </a:cubicBezTo>
                  <a:close/>
                  <a:moveTo>
                    <a:pt x="2285298" y="1544408"/>
                  </a:moveTo>
                  <a:lnTo>
                    <a:pt x="3183254" y="1544408"/>
                  </a:lnTo>
                  <a:lnTo>
                    <a:pt x="3183254" y="1763438"/>
                  </a:lnTo>
                  <a:lnTo>
                    <a:pt x="2285298" y="1763438"/>
                  </a:lnTo>
                  <a:close/>
                  <a:moveTo>
                    <a:pt x="1699767" y="1544408"/>
                  </a:moveTo>
                  <a:lnTo>
                    <a:pt x="2161050" y="1544408"/>
                  </a:lnTo>
                  <a:lnTo>
                    <a:pt x="2265828" y="1763438"/>
                  </a:lnTo>
                  <a:lnTo>
                    <a:pt x="1796468" y="1763438"/>
                  </a:lnTo>
                  <a:close/>
                  <a:moveTo>
                    <a:pt x="985097" y="1544408"/>
                  </a:moveTo>
                  <a:lnTo>
                    <a:pt x="1468672" y="1544408"/>
                  </a:lnTo>
                  <a:lnTo>
                    <a:pt x="1468672" y="1763438"/>
                  </a:lnTo>
                  <a:lnTo>
                    <a:pt x="985097" y="1763438"/>
                  </a:lnTo>
                  <a:close/>
                  <a:moveTo>
                    <a:pt x="0" y="1544408"/>
                  </a:moveTo>
                  <a:lnTo>
                    <a:pt x="506025" y="1544408"/>
                  </a:lnTo>
                  <a:lnTo>
                    <a:pt x="506025" y="1763438"/>
                  </a:lnTo>
                  <a:lnTo>
                    <a:pt x="498505" y="1763438"/>
                  </a:lnTo>
                  <a:lnTo>
                    <a:pt x="7520" y="1763438"/>
                  </a:lnTo>
                  <a:lnTo>
                    <a:pt x="0" y="1763438"/>
                  </a:lnTo>
                  <a:close/>
                  <a:moveTo>
                    <a:pt x="3478763" y="1544407"/>
                  </a:moveTo>
                  <a:lnTo>
                    <a:pt x="4486152" y="1544407"/>
                  </a:lnTo>
                  <a:cubicBezTo>
                    <a:pt x="4484148" y="1548197"/>
                    <a:pt x="4481735" y="1551706"/>
                    <a:pt x="4479313" y="1555187"/>
                  </a:cubicBezTo>
                  <a:lnTo>
                    <a:pt x="4654042" y="1763437"/>
                  </a:lnTo>
                  <a:lnTo>
                    <a:pt x="3697470" y="1763437"/>
                  </a:lnTo>
                  <a:cubicBezTo>
                    <a:pt x="3614316" y="1711031"/>
                    <a:pt x="3539996" y="1636273"/>
                    <a:pt x="3478763" y="1544407"/>
                  </a:cubicBezTo>
                  <a:close/>
                  <a:moveTo>
                    <a:pt x="10408772" y="1290902"/>
                  </a:moveTo>
                  <a:lnTo>
                    <a:pt x="10568570" y="1290902"/>
                  </a:lnTo>
                  <a:cubicBezTo>
                    <a:pt x="10577470" y="1298557"/>
                    <a:pt x="10581828" y="1306214"/>
                    <a:pt x="10590729" y="1313870"/>
                  </a:cubicBezTo>
                  <a:cubicBezTo>
                    <a:pt x="10620545" y="1348521"/>
                    <a:pt x="10677153" y="1369391"/>
                    <a:pt x="10721250" y="1365562"/>
                  </a:cubicBezTo>
                  <a:cubicBezTo>
                    <a:pt x="10765348" y="1361734"/>
                    <a:pt x="10826744" y="1338516"/>
                    <a:pt x="10855315" y="1290902"/>
                  </a:cubicBezTo>
                  <a:lnTo>
                    <a:pt x="11214890" y="1290902"/>
                  </a:lnTo>
                  <a:lnTo>
                    <a:pt x="11346112" y="1290902"/>
                  </a:lnTo>
                  <a:cubicBezTo>
                    <a:pt x="11334622" y="1353431"/>
                    <a:pt x="11312604" y="1412394"/>
                    <a:pt x="11280882" y="1465414"/>
                  </a:cubicBezTo>
                  <a:lnTo>
                    <a:pt x="11214890" y="1465414"/>
                  </a:lnTo>
                  <a:lnTo>
                    <a:pt x="10408772" y="1465414"/>
                  </a:lnTo>
                  <a:close/>
                  <a:moveTo>
                    <a:pt x="3354588" y="1288169"/>
                  </a:moveTo>
                  <a:lnTo>
                    <a:pt x="3891084" y="1288169"/>
                  </a:lnTo>
                  <a:cubicBezTo>
                    <a:pt x="3918715" y="1317171"/>
                    <a:pt x="3949853" y="1333215"/>
                    <a:pt x="3982693" y="1333215"/>
                  </a:cubicBezTo>
                  <a:cubicBezTo>
                    <a:pt x="4015535" y="1333215"/>
                    <a:pt x="4046674" y="1317171"/>
                    <a:pt x="4074304" y="1288169"/>
                  </a:cubicBezTo>
                  <a:lnTo>
                    <a:pt x="4610046" y="1288169"/>
                  </a:lnTo>
                  <a:cubicBezTo>
                    <a:pt x="4590290" y="1350350"/>
                    <a:pt x="4565183" y="1408715"/>
                    <a:pt x="4535426" y="1462313"/>
                  </a:cubicBezTo>
                  <a:lnTo>
                    <a:pt x="3429061" y="1462313"/>
                  </a:lnTo>
                  <a:cubicBezTo>
                    <a:pt x="3399902" y="1408452"/>
                    <a:pt x="3374896" y="1350106"/>
                    <a:pt x="3354588" y="1288169"/>
                  </a:cubicBezTo>
                  <a:close/>
                  <a:moveTo>
                    <a:pt x="9781432" y="1288165"/>
                  </a:moveTo>
                  <a:lnTo>
                    <a:pt x="10286039" y="1288165"/>
                  </a:lnTo>
                  <a:lnTo>
                    <a:pt x="10286039" y="1462314"/>
                  </a:lnTo>
                  <a:lnTo>
                    <a:pt x="9781432" y="1462314"/>
                  </a:lnTo>
                  <a:close/>
                  <a:moveTo>
                    <a:pt x="8877431" y="1288165"/>
                  </a:moveTo>
                  <a:lnTo>
                    <a:pt x="9382033" y="1288165"/>
                  </a:lnTo>
                  <a:lnTo>
                    <a:pt x="9382033" y="1462314"/>
                  </a:lnTo>
                  <a:lnTo>
                    <a:pt x="8877431" y="1462314"/>
                  </a:lnTo>
                  <a:close/>
                  <a:moveTo>
                    <a:pt x="7848731" y="1288165"/>
                  </a:moveTo>
                  <a:lnTo>
                    <a:pt x="8501703" y="1288165"/>
                  </a:lnTo>
                  <a:lnTo>
                    <a:pt x="8501703" y="1462314"/>
                  </a:lnTo>
                  <a:lnTo>
                    <a:pt x="7921150" y="1462314"/>
                  </a:lnTo>
                  <a:close/>
                  <a:moveTo>
                    <a:pt x="7193139" y="1288165"/>
                  </a:moveTo>
                  <a:lnTo>
                    <a:pt x="7648159" y="1288165"/>
                  </a:lnTo>
                  <a:lnTo>
                    <a:pt x="7648159" y="1462314"/>
                  </a:lnTo>
                  <a:lnTo>
                    <a:pt x="7193139" y="1462314"/>
                  </a:lnTo>
                  <a:close/>
                  <a:moveTo>
                    <a:pt x="6188669" y="1288165"/>
                  </a:moveTo>
                  <a:lnTo>
                    <a:pt x="6674501" y="1288165"/>
                  </a:lnTo>
                  <a:lnTo>
                    <a:pt x="6674501" y="1351991"/>
                  </a:lnTo>
                  <a:lnTo>
                    <a:pt x="7080275" y="1351991"/>
                  </a:lnTo>
                  <a:lnTo>
                    <a:pt x="7080275" y="1462314"/>
                  </a:lnTo>
                  <a:lnTo>
                    <a:pt x="6188669" y="1462314"/>
                  </a:lnTo>
                  <a:close/>
                  <a:moveTo>
                    <a:pt x="4794722" y="1288165"/>
                  </a:moveTo>
                  <a:lnTo>
                    <a:pt x="5308313" y="1288165"/>
                  </a:lnTo>
                  <a:cubicBezTo>
                    <a:pt x="5331518" y="1333078"/>
                    <a:pt x="5378715" y="1363467"/>
                    <a:pt x="5433050" y="1363467"/>
                  </a:cubicBezTo>
                  <a:cubicBezTo>
                    <a:pt x="5487389" y="1363467"/>
                    <a:pt x="5534582" y="1333078"/>
                    <a:pt x="5557791" y="1288165"/>
                  </a:cubicBezTo>
                  <a:lnTo>
                    <a:pt x="6071387" y="1288165"/>
                  </a:lnTo>
                  <a:cubicBezTo>
                    <a:pt x="6067418" y="1349988"/>
                    <a:pt x="6051903" y="1408730"/>
                    <a:pt x="6026879" y="1462314"/>
                  </a:cubicBezTo>
                  <a:lnTo>
                    <a:pt x="4839225" y="1462314"/>
                  </a:lnTo>
                  <a:cubicBezTo>
                    <a:pt x="4814201" y="1408730"/>
                    <a:pt x="4798682" y="1349988"/>
                    <a:pt x="4794722" y="1288165"/>
                  </a:cubicBezTo>
                  <a:close/>
                  <a:moveTo>
                    <a:pt x="2285298" y="1288165"/>
                  </a:moveTo>
                  <a:lnTo>
                    <a:pt x="2771132" y="1288165"/>
                  </a:lnTo>
                  <a:lnTo>
                    <a:pt x="2771132" y="1351991"/>
                  </a:lnTo>
                  <a:lnTo>
                    <a:pt x="3183254" y="1351991"/>
                  </a:lnTo>
                  <a:lnTo>
                    <a:pt x="3183254" y="1462314"/>
                  </a:lnTo>
                  <a:lnTo>
                    <a:pt x="2285298" y="1462314"/>
                  </a:lnTo>
                  <a:close/>
                  <a:moveTo>
                    <a:pt x="1586644" y="1288165"/>
                  </a:moveTo>
                  <a:lnTo>
                    <a:pt x="2038472" y="1288165"/>
                  </a:lnTo>
                  <a:lnTo>
                    <a:pt x="2121783" y="1462314"/>
                  </a:lnTo>
                  <a:lnTo>
                    <a:pt x="1663530" y="1462314"/>
                  </a:lnTo>
                  <a:close/>
                  <a:moveTo>
                    <a:pt x="985097" y="1288165"/>
                  </a:moveTo>
                  <a:lnTo>
                    <a:pt x="1468672" y="1288165"/>
                  </a:lnTo>
                  <a:lnTo>
                    <a:pt x="1468672" y="1462314"/>
                  </a:lnTo>
                  <a:lnTo>
                    <a:pt x="985097" y="1462314"/>
                  </a:lnTo>
                  <a:close/>
                  <a:moveTo>
                    <a:pt x="0" y="1288165"/>
                  </a:moveTo>
                  <a:lnTo>
                    <a:pt x="506025" y="1288165"/>
                  </a:lnTo>
                  <a:lnTo>
                    <a:pt x="506025" y="1462314"/>
                  </a:lnTo>
                  <a:lnTo>
                    <a:pt x="0" y="1462314"/>
                  </a:lnTo>
                  <a:close/>
                  <a:moveTo>
                    <a:pt x="10408772" y="1157361"/>
                  </a:moveTo>
                  <a:lnTo>
                    <a:pt x="10468381" y="1208632"/>
                  </a:lnTo>
                  <a:lnTo>
                    <a:pt x="10408772" y="1208632"/>
                  </a:lnTo>
                  <a:close/>
                  <a:moveTo>
                    <a:pt x="10816942" y="1078164"/>
                  </a:moveTo>
                  <a:lnTo>
                    <a:pt x="11358000" y="1078164"/>
                  </a:lnTo>
                  <a:cubicBezTo>
                    <a:pt x="11367192" y="1149515"/>
                    <a:pt x="11358946" y="1186888"/>
                    <a:pt x="11359134" y="1208632"/>
                  </a:cubicBezTo>
                  <a:lnTo>
                    <a:pt x="11359134" y="1208633"/>
                  </a:lnTo>
                  <a:lnTo>
                    <a:pt x="10871056" y="1208633"/>
                  </a:lnTo>
                  <a:cubicBezTo>
                    <a:pt x="10871350" y="1207645"/>
                    <a:pt x="10871355" y="1206649"/>
                    <a:pt x="10871355" y="1205652"/>
                  </a:cubicBezTo>
                  <a:cubicBezTo>
                    <a:pt x="10871355" y="1153657"/>
                    <a:pt x="10847076" y="1107297"/>
                    <a:pt x="10808382" y="1078165"/>
                  </a:cubicBezTo>
                  <a:lnTo>
                    <a:pt x="10816943" y="1078165"/>
                  </a:lnTo>
                  <a:close/>
                  <a:moveTo>
                    <a:pt x="9781432" y="1075882"/>
                  </a:moveTo>
                  <a:lnTo>
                    <a:pt x="10286039" y="1075882"/>
                  </a:lnTo>
                  <a:lnTo>
                    <a:pt x="10286039" y="1206076"/>
                  </a:lnTo>
                  <a:lnTo>
                    <a:pt x="9781432" y="1206076"/>
                  </a:lnTo>
                  <a:close/>
                  <a:moveTo>
                    <a:pt x="8877431" y="1075882"/>
                  </a:moveTo>
                  <a:lnTo>
                    <a:pt x="9382033" y="1075882"/>
                  </a:lnTo>
                  <a:lnTo>
                    <a:pt x="9382033" y="1206076"/>
                  </a:lnTo>
                  <a:lnTo>
                    <a:pt x="8877431" y="1206076"/>
                  </a:lnTo>
                  <a:close/>
                  <a:moveTo>
                    <a:pt x="7760453" y="1075882"/>
                  </a:moveTo>
                  <a:lnTo>
                    <a:pt x="8501703" y="1075882"/>
                  </a:lnTo>
                  <a:lnTo>
                    <a:pt x="8501703" y="1206076"/>
                  </a:lnTo>
                  <a:lnTo>
                    <a:pt x="7814594" y="1206076"/>
                  </a:lnTo>
                  <a:close/>
                  <a:moveTo>
                    <a:pt x="7193139" y="1075882"/>
                  </a:moveTo>
                  <a:lnTo>
                    <a:pt x="7648159" y="1075882"/>
                  </a:lnTo>
                  <a:lnTo>
                    <a:pt x="7648159" y="1206076"/>
                  </a:lnTo>
                  <a:lnTo>
                    <a:pt x="7193139" y="1206076"/>
                  </a:lnTo>
                  <a:close/>
                  <a:moveTo>
                    <a:pt x="6188669" y="1075882"/>
                  </a:moveTo>
                  <a:lnTo>
                    <a:pt x="6674501" y="1075882"/>
                  </a:lnTo>
                  <a:lnTo>
                    <a:pt x="6674501" y="1206076"/>
                  </a:lnTo>
                  <a:lnTo>
                    <a:pt x="6188669" y="1206076"/>
                  </a:lnTo>
                  <a:close/>
                  <a:moveTo>
                    <a:pt x="5574793" y="1075882"/>
                  </a:moveTo>
                  <a:lnTo>
                    <a:pt x="6073294" y="1075882"/>
                  </a:lnTo>
                  <a:lnTo>
                    <a:pt x="6073294" y="1206076"/>
                  </a:lnTo>
                  <a:lnTo>
                    <a:pt x="5574793" y="1206076"/>
                  </a:lnTo>
                  <a:close/>
                  <a:moveTo>
                    <a:pt x="4792811" y="1075882"/>
                  </a:moveTo>
                  <a:lnTo>
                    <a:pt x="5291307" y="1075882"/>
                  </a:lnTo>
                  <a:lnTo>
                    <a:pt x="5291307" y="1206076"/>
                  </a:lnTo>
                  <a:lnTo>
                    <a:pt x="4792811" y="1206076"/>
                  </a:lnTo>
                  <a:close/>
                  <a:moveTo>
                    <a:pt x="2285298" y="1075882"/>
                  </a:moveTo>
                  <a:lnTo>
                    <a:pt x="2771132" y="1075882"/>
                  </a:lnTo>
                  <a:lnTo>
                    <a:pt x="2771132" y="1206076"/>
                  </a:lnTo>
                  <a:lnTo>
                    <a:pt x="2285298" y="1206076"/>
                  </a:lnTo>
                  <a:close/>
                  <a:moveTo>
                    <a:pt x="1492927" y="1075882"/>
                  </a:moveTo>
                  <a:lnTo>
                    <a:pt x="1945589" y="1075882"/>
                  </a:lnTo>
                  <a:cubicBezTo>
                    <a:pt x="1944041" y="1077590"/>
                    <a:pt x="1942273" y="1079022"/>
                    <a:pt x="1940491" y="1080455"/>
                  </a:cubicBezTo>
                  <a:lnTo>
                    <a:pt x="1939110" y="1080455"/>
                  </a:lnTo>
                  <a:lnTo>
                    <a:pt x="1939524" y="1081320"/>
                  </a:lnTo>
                  <a:cubicBezTo>
                    <a:pt x="1939165" y="1081707"/>
                    <a:pt x="1938755" y="1082034"/>
                    <a:pt x="1938345" y="1082361"/>
                  </a:cubicBezTo>
                  <a:lnTo>
                    <a:pt x="1940022" y="1082361"/>
                  </a:lnTo>
                  <a:lnTo>
                    <a:pt x="1999205" y="1206076"/>
                  </a:lnTo>
                  <a:lnTo>
                    <a:pt x="1550403" y="1206076"/>
                  </a:lnTo>
                  <a:close/>
                  <a:moveTo>
                    <a:pt x="985097" y="1075882"/>
                  </a:moveTo>
                  <a:lnTo>
                    <a:pt x="1468672" y="1075882"/>
                  </a:lnTo>
                  <a:lnTo>
                    <a:pt x="1468672" y="1206076"/>
                  </a:lnTo>
                  <a:lnTo>
                    <a:pt x="985097" y="1206076"/>
                  </a:lnTo>
                  <a:close/>
                  <a:moveTo>
                    <a:pt x="0" y="1075882"/>
                  </a:moveTo>
                  <a:lnTo>
                    <a:pt x="877145" y="1075882"/>
                  </a:lnTo>
                  <a:lnTo>
                    <a:pt x="877145" y="1098345"/>
                  </a:lnTo>
                  <a:lnTo>
                    <a:pt x="869625" y="1098345"/>
                  </a:lnTo>
                  <a:lnTo>
                    <a:pt x="506025" y="1098345"/>
                  </a:lnTo>
                  <a:lnTo>
                    <a:pt x="506025" y="1206076"/>
                  </a:lnTo>
                  <a:lnTo>
                    <a:pt x="0" y="1206076"/>
                  </a:lnTo>
                  <a:close/>
                  <a:moveTo>
                    <a:pt x="4174413" y="1075881"/>
                  </a:moveTo>
                  <a:lnTo>
                    <a:pt x="4660572" y="1075881"/>
                  </a:lnTo>
                  <a:cubicBezTo>
                    <a:pt x="4654171" y="1120550"/>
                    <a:pt x="4645505" y="1164090"/>
                    <a:pt x="4633997" y="1206075"/>
                  </a:cubicBezTo>
                  <a:lnTo>
                    <a:pt x="4129883" y="1206075"/>
                  </a:lnTo>
                  <a:cubicBezTo>
                    <a:pt x="4148445" y="1169059"/>
                    <a:pt x="4163826" y="1125090"/>
                    <a:pt x="4174413" y="1075881"/>
                  </a:cubicBezTo>
                  <a:close/>
                  <a:moveTo>
                    <a:pt x="3305162" y="1075881"/>
                  </a:moveTo>
                  <a:lnTo>
                    <a:pt x="3790976" y="1075881"/>
                  </a:lnTo>
                  <a:cubicBezTo>
                    <a:pt x="3801558" y="1125090"/>
                    <a:pt x="3816942" y="1169059"/>
                    <a:pt x="3835506" y="1206075"/>
                  </a:cubicBezTo>
                  <a:lnTo>
                    <a:pt x="3330959" y="1206075"/>
                  </a:lnTo>
                  <a:cubicBezTo>
                    <a:pt x="3319852" y="1164035"/>
                    <a:pt x="3311209" y="1120545"/>
                    <a:pt x="3305162" y="1075881"/>
                  </a:cubicBezTo>
                  <a:close/>
                  <a:moveTo>
                    <a:pt x="10587776" y="879486"/>
                  </a:moveTo>
                  <a:lnTo>
                    <a:pt x="11280821" y="879486"/>
                  </a:lnTo>
                  <a:cubicBezTo>
                    <a:pt x="11304371" y="915413"/>
                    <a:pt x="11325405" y="952210"/>
                    <a:pt x="11338792" y="993628"/>
                  </a:cubicBezTo>
                  <a:lnTo>
                    <a:pt x="10727828" y="995899"/>
                  </a:lnTo>
                  <a:close/>
                  <a:moveTo>
                    <a:pt x="9781432" y="877625"/>
                  </a:moveTo>
                  <a:lnTo>
                    <a:pt x="10286039" y="877625"/>
                  </a:lnTo>
                  <a:lnTo>
                    <a:pt x="10286039" y="993788"/>
                  </a:lnTo>
                  <a:lnTo>
                    <a:pt x="9781432" y="993788"/>
                  </a:lnTo>
                  <a:close/>
                  <a:moveTo>
                    <a:pt x="8877431" y="877625"/>
                  </a:moveTo>
                  <a:lnTo>
                    <a:pt x="9382033" y="877625"/>
                  </a:lnTo>
                  <a:lnTo>
                    <a:pt x="9382033" y="993788"/>
                  </a:lnTo>
                  <a:lnTo>
                    <a:pt x="8877431" y="993788"/>
                  </a:lnTo>
                  <a:close/>
                  <a:moveTo>
                    <a:pt x="7678004" y="877625"/>
                  </a:moveTo>
                  <a:lnTo>
                    <a:pt x="8501703" y="877625"/>
                  </a:lnTo>
                  <a:lnTo>
                    <a:pt x="8501703" y="993788"/>
                  </a:lnTo>
                  <a:lnTo>
                    <a:pt x="7726316" y="993788"/>
                  </a:lnTo>
                  <a:close/>
                  <a:moveTo>
                    <a:pt x="7193139" y="877625"/>
                  </a:moveTo>
                  <a:lnTo>
                    <a:pt x="7648159" y="877625"/>
                  </a:lnTo>
                  <a:lnTo>
                    <a:pt x="7648159" y="993788"/>
                  </a:lnTo>
                  <a:lnTo>
                    <a:pt x="7193139" y="993788"/>
                  </a:lnTo>
                  <a:close/>
                  <a:moveTo>
                    <a:pt x="6188669" y="877625"/>
                  </a:moveTo>
                  <a:lnTo>
                    <a:pt x="7056268" y="877625"/>
                  </a:lnTo>
                  <a:lnTo>
                    <a:pt x="7056268" y="988326"/>
                  </a:lnTo>
                  <a:lnTo>
                    <a:pt x="6674501" y="988326"/>
                  </a:lnTo>
                  <a:lnTo>
                    <a:pt x="6674501" y="993788"/>
                  </a:lnTo>
                  <a:lnTo>
                    <a:pt x="6188669" y="993788"/>
                  </a:lnTo>
                  <a:close/>
                  <a:moveTo>
                    <a:pt x="5574793" y="877625"/>
                  </a:moveTo>
                  <a:lnTo>
                    <a:pt x="6073294" y="877625"/>
                  </a:lnTo>
                  <a:lnTo>
                    <a:pt x="6073294" y="993788"/>
                  </a:lnTo>
                  <a:lnTo>
                    <a:pt x="5574793" y="993788"/>
                  </a:lnTo>
                  <a:close/>
                  <a:moveTo>
                    <a:pt x="4792811" y="877625"/>
                  </a:moveTo>
                  <a:lnTo>
                    <a:pt x="5291307" y="877625"/>
                  </a:lnTo>
                  <a:lnTo>
                    <a:pt x="5291307" y="993788"/>
                  </a:lnTo>
                  <a:lnTo>
                    <a:pt x="4792811" y="993788"/>
                  </a:lnTo>
                  <a:close/>
                  <a:moveTo>
                    <a:pt x="2285298" y="877625"/>
                  </a:moveTo>
                  <a:lnTo>
                    <a:pt x="3161500" y="877625"/>
                  </a:lnTo>
                  <a:lnTo>
                    <a:pt x="3161500" y="988326"/>
                  </a:lnTo>
                  <a:lnTo>
                    <a:pt x="2771132" y="988326"/>
                  </a:lnTo>
                  <a:lnTo>
                    <a:pt x="2771132" y="993788"/>
                  </a:lnTo>
                  <a:lnTo>
                    <a:pt x="2285298" y="993788"/>
                  </a:lnTo>
                  <a:close/>
                  <a:moveTo>
                    <a:pt x="985097" y="877625"/>
                  </a:moveTo>
                  <a:lnTo>
                    <a:pt x="2107746" y="877625"/>
                  </a:lnTo>
                  <a:cubicBezTo>
                    <a:pt x="2086278" y="919656"/>
                    <a:pt x="2059665" y="958619"/>
                    <a:pt x="2028664" y="993788"/>
                  </a:cubicBezTo>
                  <a:lnTo>
                    <a:pt x="985097" y="993788"/>
                  </a:lnTo>
                  <a:close/>
                  <a:moveTo>
                    <a:pt x="0" y="877625"/>
                  </a:moveTo>
                  <a:lnTo>
                    <a:pt x="877145" y="877625"/>
                  </a:lnTo>
                  <a:lnTo>
                    <a:pt x="877145" y="993788"/>
                  </a:lnTo>
                  <a:lnTo>
                    <a:pt x="0" y="993788"/>
                  </a:lnTo>
                  <a:close/>
                  <a:moveTo>
                    <a:pt x="4199211" y="877624"/>
                  </a:moveTo>
                  <a:lnTo>
                    <a:pt x="4674176" y="877624"/>
                  </a:lnTo>
                  <a:cubicBezTo>
                    <a:pt x="4674327" y="879591"/>
                    <a:pt x="4674332" y="881557"/>
                    <a:pt x="4674332" y="883528"/>
                  </a:cubicBezTo>
                  <a:cubicBezTo>
                    <a:pt x="4674332" y="920824"/>
                    <a:pt x="4672822" y="957628"/>
                    <a:pt x="4669465" y="993787"/>
                  </a:cubicBezTo>
                  <a:lnTo>
                    <a:pt x="4189743" y="993787"/>
                  </a:lnTo>
                  <a:cubicBezTo>
                    <a:pt x="4195970" y="956882"/>
                    <a:pt x="4199133" y="917914"/>
                    <a:pt x="4199211" y="877624"/>
                  </a:cubicBezTo>
                  <a:close/>
                  <a:moveTo>
                    <a:pt x="3291213" y="877624"/>
                  </a:moveTo>
                  <a:lnTo>
                    <a:pt x="3766173" y="877624"/>
                  </a:lnTo>
                  <a:cubicBezTo>
                    <a:pt x="3766256" y="917914"/>
                    <a:pt x="3769415" y="956882"/>
                    <a:pt x="3775650" y="993787"/>
                  </a:cubicBezTo>
                  <a:lnTo>
                    <a:pt x="3295989" y="993787"/>
                  </a:lnTo>
                  <a:cubicBezTo>
                    <a:pt x="3292572" y="957632"/>
                    <a:pt x="3291057" y="920824"/>
                    <a:pt x="3291057" y="883528"/>
                  </a:cubicBezTo>
                  <a:close/>
                  <a:moveTo>
                    <a:pt x="10461146" y="710797"/>
                  </a:moveTo>
                  <a:lnTo>
                    <a:pt x="11109160" y="710797"/>
                  </a:lnTo>
                  <a:cubicBezTo>
                    <a:pt x="11109161" y="710797"/>
                    <a:pt x="11109161" y="710798"/>
                    <a:pt x="11109162" y="710798"/>
                  </a:cubicBezTo>
                  <a:lnTo>
                    <a:pt x="11121245" y="710798"/>
                  </a:lnTo>
                  <a:lnTo>
                    <a:pt x="11122337" y="711693"/>
                  </a:lnTo>
                  <a:lnTo>
                    <a:pt x="11118350" y="711693"/>
                  </a:lnTo>
                  <a:cubicBezTo>
                    <a:pt x="11153339" y="736641"/>
                    <a:pt x="11185427" y="765257"/>
                    <a:pt x="11213739" y="797219"/>
                  </a:cubicBezTo>
                  <a:lnTo>
                    <a:pt x="10517279" y="797218"/>
                  </a:lnTo>
                  <a:cubicBezTo>
                    <a:pt x="10497025" y="770452"/>
                    <a:pt x="10475239" y="741481"/>
                    <a:pt x="10461146" y="710797"/>
                  </a:cubicBezTo>
                  <a:close/>
                  <a:moveTo>
                    <a:pt x="9781432" y="709293"/>
                  </a:moveTo>
                  <a:lnTo>
                    <a:pt x="10286039" y="709293"/>
                  </a:lnTo>
                  <a:lnTo>
                    <a:pt x="10286039" y="795531"/>
                  </a:lnTo>
                  <a:lnTo>
                    <a:pt x="9781432" y="795531"/>
                  </a:lnTo>
                  <a:close/>
                  <a:moveTo>
                    <a:pt x="8877431" y="709293"/>
                  </a:moveTo>
                  <a:lnTo>
                    <a:pt x="9382033" y="709293"/>
                  </a:lnTo>
                  <a:lnTo>
                    <a:pt x="9382033" y="795531"/>
                  </a:lnTo>
                  <a:lnTo>
                    <a:pt x="8877431" y="795531"/>
                  </a:lnTo>
                  <a:close/>
                  <a:moveTo>
                    <a:pt x="8042875" y="709293"/>
                  </a:moveTo>
                  <a:lnTo>
                    <a:pt x="8501703" y="709293"/>
                  </a:lnTo>
                  <a:lnTo>
                    <a:pt x="8501703" y="795531"/>
                  </a:lnTo>
                  <a:lnTo>
                    <a:pt x="8042875" y="795531"/>
                  </a:lnTo>
                  <a:close/>
                  <a:moveTo>
                    <a:pt x="7193139" y="709293"/>
                  </a:moveTo>
                  <a:lnTo>
                    <a:pt x="7996240" y="709293"/>
                  </a:lnTo>
                  <a:lnTo>
                    <a:pt x="8036152" y="795531"/>
                  </a:lnTo>
                  <a:lnTo>
                    <a:pt x="7193139" y="795531"/>
                  </a:lnTo>
                  <a:close/>
                  <a:moveTo>
                    <a:pt x="6188669" y="709293"/>
                  </a:moveTo>
                  <a:lnTo>
                    <a:pt x="6674501" y="709293"/>
                  </a:lnTo>
                  <a:lnTo>
                    <a:pt x="6674501" y="714671"/>
                  </a:lnTo>
                  <a:lnTo>
                    <a:pt x="7056268" y="714671"/>
                  </a:lnTo>
                  <a:lnTo>
                    <a:pt x="7056268" y="795531"/>
                  </a:lnTo>
                  <a:lnTo>
                    <a:pt x="6188669" y="795531"/>
                  </a:lnTo>
                  <a:close/>
                  <a:moveTo>
                    <a:pt x="5574793" y="709293"/>
                  </a:moveTo>
                  <a:lnTo>
                    <a:pt x="6073294" y="709293"/>
                  </a:lnTo>
                  <a:lnTo>
                    <a:pt x="6073294" y="795531"/>
                  </a:lnTo>
                  <a:lnTo>
                    <a:pt x="5574793" y="795531"/>
                  </a:lnTo>
                  <a:close/>
                  <a:moveTo>
                    <a:pt x="4792811" y="709293"/>
                  </a:moveTo>
                  <a:lnTo>
                    <a:pt x="5291307" y="709293"/>
                  </a:lnTo>
                  <a:lnTo>
                    <a:pt x="5291307" y="795531"/>
                  </a:lnTo>
                  <a:lnTo>
                    <a:pt x="4792811" y="795531"/>
                  </a:lnTo>
                  <a:close/>
                  <a:moveTo>
                    <a:pt x="2285298" y="709293"/>
                  </a:moveTo>
                  <a:lnTo>
                    <a:pt x="2771132" y="709293"/>
                  </a:lnTo>
                  <a:lnTo>
                    <a:pt x="2771132" y="714671"/>
                  </a:lnTo>
                  <a:lnTo>
                    <a:pt x="3161500" y="714671"/>
                  </a:lnTo>
                  <a:lnTo>
                    <a:pt x="3161500" y="795531"/>
                  </a:lnTo>
                  <a:lnTo>
                    <a:pt x="2285298" y="795531"/>
                  </a:lnTo>
                  <a:close/>
                  <a:moveTo>
                    <a:pt x="1709143" y="709293"/>
                  </a:moveTo>
                  <a:lnTo>
                    <a:pt x="2169670" y="709293"/>
                  </a:lnTo>
                  <a:cubicBezTo>
                    <a:pt x="2163895" y="738935"/>
                    <a:pt x="2155552" y="767712"/>
                    <a:pt x="2145130" y="795531"/>
                  </a:cubicBezTo>
                  <a:lnTo>
                    <a:pt x="1595923" y="795531"/>
                  </a:lnTo>
                  <a:cubicBezTo>
                    <a:pt x="1642913" y="780533"/>
                    <a:pt x="1682554" y="749578"/>
                    <a:pt x="1709143" y="709293"/>
                  </a:cubicBezTo>
                  <a:close/>
                  <a:moveTo>
                    <a:pt x="985097" y="709293"/>
                  </a:moveTo>
                  <a:lnTo>
                    <a:pt x="1469893" y="709293"/>
                  </a:lnTo>
                  <a:lnTo>
                    <a:pt x="1469893" y="795531"/>
                  </a:lnTo>
                  <a:lnTo>
                    <a:pt x="985097" y="795531"/>
                  </a:lnTo>
                  <a:close/>
                  <a:moveTo>
                    <a:pt x="0" y="709293"/>
                  </a:moveTo>
                  <a:lnTo>
                    <a:pt x="877145" y="709293"/>
                  </a:lnTo>
                  <a:lnTo>
                    <a:pt x="877145" y="795531"/>
                  </a:lnTo>
                  <a:lnTo>
                    <a:pt x="0" y="795531"/>
                  </a:lnTo>
                  <a:close/>
                  <a:moveTo>
                    <a:pt x="4189251" y="709292"/>
                  </a:moveTo>
                  <a:lnTo>
                    <a:pt x="4662658" y="709292"/>
                  </a:lnTo>
                  <a:cubicBezTo>
                    <a:pt x="4666812" y="737581"/>
                    <a:pt x="4669621" y="766357"/>
                    <a:pt x="4671191" y="795530"/>
                  </a:cubicBezTo>
                  <a:lnTo>
                    <a:pt x="4197682" y="795530"/>
                  </a:lnTo>
                  <a:cubicBezTo>
                    <a:pt x="4197148" y="765777"/>
                    <a:pt x="4194298" y="736917"/>
                    <a:pt x="4189251" y="709292"/>
                  </a:cubicBezTo>
                  <a:close/>
                  <a:moveTo>
                    <a:pt x="3302730" y="709292"/>
                  </a:moveTo>
                  <a:lnTo>
                    <a:pt x="3776138" y="709292"/>
                  </a:lnTo>
                  <a:cubicBezTo>
                    <a:pt x="3771091" y="736917"/>
                    <a:pt x="3768241" y="765777"/>
                    <a:pt x="3767701" y="795530"/>
                  </a:cubicBezTo>
                  <a:lnTo>
                    <a:pt x="3294197" y="795530"/>
                  </a:lnTo>
                  <a:cubicBezTo>
                    <a:pt x="3295768" y="766357"/>
                    <a:pt x="3298581" y="737581"/>
                    <a:pt x="3302730" y="709292"/>
                  </a:cubicBezTo>
                  <a:close/>
                  <a:moveTo>
                    <a:pt x="10418948" y="565540"/>
                  </a:moveTo>
                  <a:lnTo>
                    <a:pt x="10949595" y="565540"/>
                  </a:lnTo>
                  <a:cubicBezTo>
                    <a:pt x="10953670" y="570456"/>
                    <a:pt x="10958769" y="574162"/>
                    <a:pt x="10964075" y="577567"/>
                  </a:cubicBezTo>
                  <a:lnTo>
                    <a:pt x="11026395" y="628529"/>
                  </a:lnTo>
                  <a:lnTo>
                    <a:pt x="10434083" y="628529"/>
                  </a:lnTo>
                  <a:cubicBezTo>
                    <a:pt x="10426940" y="608233"/>
                    <a:pt x="10421851" y="587175"/>
                    <a:pt x="10418948" y="565540"/>
                  </a:cubicBezTo>
                  <a:close/>
                  <a:moveTo>
                    <a:pt x="9781432" y="564344"/>
                  </a:moveTo>
                  <a:lnTo>
                    <a:pt x="10286039" y="564344"/>
                  </a:lnTo>
                  <a:lnTo>
                    <a:pt x="10286039" y="627199"/>
                  </a:lnTo>
                  <a:lnTo>
                    <a:pt x="9781432" y="627199"/>
                  </a:lnTo>
                  <a:close/>
                  <a:moveTo>
                    <a:pt x="8877431" y="564344"/>
                  </a:moveTo>
                  <a:lnTo>
                    <a:pt x="9382033" y="564344"/>
                  </a:lnTo>
                  <a:lnTo>
                    <a:pt x="9382033" y="627199"/>
                  </a:lnTo>
                  <a:lnTo>
                    <a:pt x="8877431" y="627199"/>
                  </a:lnTo>
                  <a:close/>
                  <a:moveTo>
                    <a:pt x="8042875" y="564344"/>
                  </a:moveTo>
                  <a:lnTo>
                    <a:pt x="8501703" y="564344"/>
                  </a:lnTo>
                  <a:lnTo>
                    <a:pt x="8501703" y="627199"/>
                  </a:lnTo>
                  <a:lnTo>
                    <a:pt x="8042875" y="627199"/>
                  </a:lnTo>
                  <a:close/>
                  <a:moveTo>
                    <a:pt x="7193139" y="564344"/>
                  </a:moveTo>
                  <a:lnTo>
                    <a:pt x="7929154" y="564344"/>
                  </a:lnTo>
                  <a:lnTo>
                    <a:pt x="7958244" y="627199"/>
                  </a:lnTo>
                  <a:lnTo>
                    <a:pt x="7193139" y="627199"/>
                  </a:lnTo>
                  <a:close/>
                  <a:moveTo>
                    <a:pt x="6188669" y="564344"/>
                  </a:moveTo>
                  <a:lnTo>
                    <a:pt x="6674501" y="564344"/>
                  </a:lnTo>
                  <a:lnTo>
                    <a:pt x="6674501" y="627199"/>
                  </a:lnTo>
                  <a:lnTo>
                    <a:pt x="6188669" y="627199"/>
                  </a:lnTo>
                  <a:close/>
                  <a:moveTo>
                    <a:pt x="5574793" y="564344"/>
                  </a:moveTo>
                  <a:lnTo>
                    <a:pt x="6073294" y="564344"/>
                  </a:lnTo>
                  <a:lnTo>
                    <a:pt x="6073294" y="627199"/>
                  </a:lnTo>
                  <a:lnTo>
                    <a:pt x="5574793" y="627199"/>
                  </a:lnTo>
                  <a:close/>
                  <a:moveTo>
                    <a:pt x="4792811" y="564344"/>
                  </a:moveTo>
                  <a:lnTo>
                    <a:pt x="5291307" y="564344"/>
                  </a:lnTo>
                  <a:lnTo>
                    <a:pt x="5291307" y="627199"/>
                  </a:lnTo>
                  <a:lnTo>
                    <a:pt x="4792811" y="627199"/>
                  </a:lnTo>
                  <a:close/>
                  <a:moveTo>
                    <a:pt x="2285298" y="564344"/>
                  </a:moveTo>
                  <a:lnTo>
                    <a:pt x="2771132" y="564344"/>
                  </a:lnTo>
                  <a:lnTo>
                    <a:pt x="2771132" y="627199"/>
                  </a:lnTo>
                  <a:lnTo>
                    <a:pt x="2285298" y="627199"/>
                  </a:lnTo>
                  <a:close/>
                  <a:moveTo>
                    <a:pt x="1743635" y="564344"/>
                  </a:moveTo>
                  <a:lnTo>
                    <a:pt x="2184512" y="564344"/>
                  </a:lnTo>
                  <a:cubicBezTo>
                    <a:pt x="2184766" y="566886"/>
                    <a:pt x="2184779" y="569428"/>
                    <a:pt x="2184779" y="571975"/>
                  </a:cubicBezTo>
                  <a:lnTo>
                    <a:pt x="2181588" y="627199"/>
                  </a:lnTo>
                  <a:lnTo>
                    <a:pt x="1742032" y="627199"/>
                  </a:lnTo>
                  <a:cubicBezTo>
                    <a:pt x="1744814" y="614498"/>
                    <a:pt x="1746020" y="601328"/>
                    <a:pt x="1746020" y="587881"/>
                  </a:cubicBezTo>
                  <a:close/>
                  <a:moveTo>
                    <a:pt x="985097" y="564344"/>
                  </a:moveTo>
                  <a:lnTo>
                    <a:pt x="1469893" y="564344"/>
                  </a:lnTo>
                  <a:lnTo>
                    <a:pt x="1469893" y="627199"/>
                  </a:lnTo>
                  <a:lnTo>
                    <a:pt x="985097" y="627199"/>
                  </a:lnTo>
                  <a:close/>
                  <a:moveTo>
                    <a:pt x="0" y="564344"/>
                  </a:moveTo>
                  <a:lnTo>
                    <a:pt x="505721" y="564344"/>
                  </a:lnTo>
                  <a:lnTo>
                    <a:pt x="505721" y="627199"/>
                  </a:lnTo>
                  <a:lnTo>
                    <a:pt x="0" y="627199"/>
                  </a:lnTo>
                  <a:close/>
                  <a:moveTo>
                    <a:pt x="4156173" y="564343"/>
                  </a:moveTo>
                  <a:lnTo>
                    <a:pt x="4635244" y="564343"/>
                  </a:lnTo>
                  <a:cubicBezTo>
                    <a:pt x="4640872" y="584882"/>
                    <a:pt x="4645555" y="605853"/>
                    <a:pt x="4649285" y="627198"/>
                  </a:cubicBezTo>
                  <a:lnTo>
                    <a:pt x="4173561" y="627198"/>
                  </a:lnTo>
                  <a:cubicBezTo>
                    <a:pt x="4169315" y="604960"/>
                    <a:pt x="4163223" y="584012"/>
                    <a:pt x="4156173" y="564343"/>
                  </a:cubicBezTo>
                  <a:close/>
                  <a:moveTo>
                    <a:pt x="3330140" y="564343"/>
                  </a:moveTo>
                  <a:lnTo>
                    <a:pt x="3809216" y="564343"/>
                  </a:lnTo>
                  <a:cubicBezTo>
                    <a:pt x="3802169" y="584012"/>
                    <a:pt x="3796073" y="604960"/>
                    <a:pt x="3791828" y="627198"/>
                  </a:cubicBezTo>
                  <a:lnTo>
                    <a:pt x="3316108" y="627198"/>
                  </a:lnTo>
                  <a:cubicBezTo>
                    <a:pt x="3319832" y="605853"/>
                    <a:pt x="3324517" y="584882"/>
                    <a:pt x="3330140" y="564343"/>
                  </a:cubicBezTo>
                  <a:close/>
                  <a:moveTo>
                    <a:pt x="11305691" y="441367"/>
                  </a:moveTo>
                  <a:lnTo>
                    <a:pt x="11306110" y="441367"/>
                  </a:lnTo>
                  <a:lnTo>
                    <a:pt x="11306110" y="441726"/>
                  </a:lnTo>
                  <a:close/>
                  <a:moveTo>
                    <a:pt x="10419150" y="441367"/>
                  </a:moveTo>
                  <a:lnTo>
                    <a:pt x="10893359" y="441367"/>
                  </a:lnTo>
                  <a:cubicBezTo>
                    <a:pt x="10886582" y="455880"/>
                    <a:pt x="10890875" y="469945"/>
                    <a:pt x="10894757" y="483273"/>
                  </a:cubicBezTo>
                  <a:lnTo>
                    <a:pt x="10419058" y="483273"/>
                  </a:lnTo>
                  <a:cubicBezTo>
                    <a:pt x="10417969" y="476587"/>
                    <a:pt x="10417854" y="469854"/>
                    <a:pt x="10417854" y="463084"/>
                  </a:cubicBezTo>
                  <a:close/>
                  <a:moveTo>
                    <a:pt x="9781432" y="440432"/>
                  </a:moveTo>
                  <a:lnTo>
                    <a:pt x="10286039" y="440432"/>
                  </a:lnTo>
                  <a:lnTo>
                    <a:pt x="10286039" y="482250"/>
                  </a:lnTo>
                  <a:lnTo>
                    <a:pt x="9781432" y="482250"/>
                  </a:lnTo>
                  <a:close/>
                  <a:moveTo>
                    <a:pt x="8877431" y="440432"/>
                  </a:moveTo>
                  <a:lnTo>
                    <a:pt x="9382033" y="440432"/>
                  </a:lnTo>
                  <a:lnTo>
                    <a:pt x="9382033" y="482250"/>
                  </a:lnTo>
                  <a:lnTo>
                    <a:pt x="8877431" y="482250"/>
                  </a:lnTo>
                  <a:close/>
                  <a:moveTo>
                    <a:pt x="8042875" y="440432"/>
                  </a:moveTo>
                  <a:lnTo>
                    <a:pt x="8501703" y="440432"/>
                  </a:lnTo>
                  <a:lnTo>
                    <a:pt x="8501703" y="482250"/>
                  </a:lnTo>
                  <a:lnTo>
                    <a:pt x="8042875" y="482250"/>
                  </a:lnTo>
                  <a:close/>
                  <a:moveTo>
                    <a:pt x="7193139" y="440432"/>
                  </a:moveTo>
                  <a:lnTo>
                    <a:pt x="7871807" y="440432"/>
                  </a:lnTo>
                  <a:lnTo>
                    <a:pt x="7891162" y="482250"/>
                  </a:lnTo>
                  <a:lnTo>
                    <a:pt x="7193139" y="482250"/>
                  </a:lnTo>
                  <a:close/>
                  <a:moveTo>
                    <a:pt x="6188669" y="440432"/>
                  </a:moveTo>
                  <a:lnTo>
                    <a:pt x="6674501" y="440432"/>
                  </a:lnTo>
                  <a:lnTo>
                    <a:pt x="6674501" y="482250"/>
                  </a:lnTo>
                  <a:lnTo>
                    <a:pt x="6188669" y="482250"/>
                  </a:lnTo>
                  <a:close/>
                  <a:moveTo>
                    <a:pt x="5574793" y="440432"/>
                  </a:moveTo>
                  <a:lnTo>
                    <a:pt x="6073294" y="440432"/>
                  </a:lnTo>
                  <a:lnTo>
                    <a:pt x="6073294" y="482250"/>
                  </a:lnTo>
                  <a:lnTo>
                    <a:pt x="5574793" y="482250"/>
                  </a:lnTo>
                  <a:close/>
                  <a:moveTo>
                    <a:pt x="4792811" y="440432"/>
                  </a:moveTo>
                  <a:lnTo>
                    <a:pt x="5291307" y="440432"/>
                  </a:lnTo>
                  <a:lnTo>
                    <a:pt x="5291307" y="482250"/>
                  </a:lnTo>
                  <a:lnTo>
                    <a:pt x="4792811" y="482250"/>
                  </a:lnTo>
                  <a:close/>
                  <a:moveTo>
                    <a:pt x="2285298" y="440432"/>
                  </a:moveTo>
                  <a:lnTo>
                    <a:pt x="2771132" y="440432"/>
                  </a:lnTo>
                  <a:lnTo>
                    <a:pt x="2771132" y="482250"/>
                  </a:lnTo>
                  <a:lnTo>
                    <a:pt x="2285298" y="482250"/>
                  </a:lnTo>
                  <a:close/>
                  <a:moveTo>
                    <a:pt x="1688066" y="440432"/>
                  </a:moveTo>
                  <a:lnTo>
                    <a:pt x="2171374" y="440432"/>
                  </a:lnTo>
                  <a:cubicBezTo>
                    <a:pt x="2174308" y="454201"/>
                    <a:pt x="2176703" y="468150"/>
                    <a:pt x="2178605" y="482250"/>
                  </a:cubicBezTo>
                  <a:lnTo>
                    <a:pt x="1717768" y="482250"/>
                  </a:lnTo>
                  <a:cubicBezTo>
                    <a:pt x="1710308" y="466635"/>
                    <a:pt x="1700209" y="452603"/>
                    <a:pt x="1688066" y="440432"/>
                  </a:cubicBezTo>
                  <a:close/>
                  <a:moveTo>
                    <a:pt x="985097" y="440432"/>
                  </a:moveTo>
                  <a:lnTo>
                    <a:pt x="1469893" y="440432"/>
                  </a:lnTo>
                  <a:lnTo>
                    <a:pt x="1469893" y="482250"/>
                  </a:lnTo>
                  <a:lnTo>
                    <a:pt x="985097" y="482250"/>
                  </a:lnTo>
                  <a:close/>
                  <a:moveTo>
                    <a:pt x="0" y="440432"/>
                  </a:moveTo>
                  <a:lnTo>
                    <a:pt x="505721" y="440432"/>
                  </a:lnTo>
                  <a:lnTo>
                    <a:pt x="505721" y="482250"/>
                  </a:lnTo>
                  <a:lnTo>
                    <a:pt x="0" y="482250"/>
                  </a:lnTo>
                  <a:close/>
                  <a:moveTo>
                    <a:pt x="4093268" y="440431"/>
                  </a:moveTo>
                  <a:lnTo>
                    <a:pt x="4597023" y="440431"/>
                  </a:lnTo>
                  <a:cubicBezTo>
                    <a:pt x="4602558" y="454039"/>
                    <a:pt x="4607425" y="468006"/>
                    <a:pt x="4611768" y="482249"/>
                  </a:cubicBezTo>
                  <a:lnTo>
                    <a:pt x="4120709" y="482249"/>
                  </a:lnTo>
                  <a:cubicBezTo>
                    <a:pt x="4112199" y="466767"/>
                    <a:pt x="4103118" y="452703"/>
                    <a:pt x="4093268" y="440431"/>
                  </a:cubicBezTo>
                  <a:close/>
                  <a:moveTo>
                    <a:pt x="3368371" y="440431"/>
                  </a:moveTo>
                  <a:lnTo>
                    <a:pt x="3872116" y="440431"/>
                  </a:lnTo>
                  <a:cubicBezTo>
                    <a:pt x="3862266" y="452703"/>
                    <a:pt x="3853190" y="466767"/>
                    <a:pt x="3844680" y="482249"/>
                  </a:cubicBezTo>
                  <a:lnTo>
                    <a:pt x="3353616" y="482249"/>
                  </a:lnTo>
                  <a:cubicBezTo>
                    <a:pt x="3357959" y="468006"/>
                    <a:pt x="3362831" y="454039"/>
                    <a:pt x="3368371" y="440431"/>
                  </a:cubicBezTo>
                  <a:close/>
                  <a:moveTo>
                    <a:pt x="11223979" y="437563"/>
                  </a:moveTo>
                  <a:lnTo>
                    <a:pt x="11304274" y="437563"/>
                  </a:lnTo>
                  <a:lnTo>
                    <a:pt x="11304274" y="487440"/>
                  </a:lnTo>
                  <a:lnTo>
                    <a:pt x="11274504" y="487440"/>
                  </a:lnTo>
                  <a:close/>
                  <a:moveTo>
                    <a:pt x="10437485" y="312620"/>
                  </a:moveTo>
                  <a:lnTo>
                    <a:pt x="11305204" y="312620"/>
                  </a:lnTo>
                  <a:lnTo>
                    <a:pt x="11305204" y="323517"/>
                  </a:lnTo>
                  <a:lnTo>
                    <a:pt x="11306110" y="323517"/>
                  </a:lnTo>
                  <a:lnTo>
                    <a:pt x="11306110" y="351547"/>
                  </a:lnTo>
                  <a:lnTo>
                    <a:pt x="11306110" y="359098"/>
                  </a:lnTo>
                  <a:lnTo>
                    <a:pt x="11305204" y="359098"/>
                  </a:lnTo>
                  <a:lnTo>
                    <a:pt x="11305204" y="363528"/>
                  </a:lnTo>
                  <a:lnTo>
                    <a:pt x="10423824" y="363528"/>
                  </a:lnTo>
                  <a:lnTo>
                    <a:pt x="10429797" y="336441"/>
                  </a:lnTo>
                  <a:close/>
                  <a:moveTo>
                    <a:pt x="9781432" y="312620"/>
                  </a:moveTo>
                  <a:lnTo>
                    <a:pt x="10286039" y="312620"/>
                  </a:lnTo>
                  <a:lnTo>
                    <a:pt x="10286039" y="322833"/>
                  </a:lnTo>
                  <a:lnTo>
                    <a:pt x="10286039" y="358338"/>
                  </a:lnTo>
                  <a:lnTo>
                    <a:pt x="10286039" y="358339"/>
                  </a:lnTo>
                  <a:lnTo>
                    <a:pt x="9781432" y="358339"/>
                  </a:lnTo>
                  <a:lnTo>
                    <a:pt x="9781432" y="358338"/>
                  </a:lnTo>
                  <a:lnTo>
                    <a:pt x="9781432" y="322833"/>
                  </a:lnTo>
                  <a:close/>
                  <a:moveTo>
                    <a:pt x="8611213" y="312620"/>
                  </a:moveTo>
                  <a:lnTo>
                    <a:pt x="9666891" y="312620"/>
                  </a:lnTo>
                  <a:lnTo>
                    <a:pt x="9666891" y="322833"/>
                  </a:lnTo>
                  <a:lnTo>
                    <a:pt x="9668568" y="322833"/>
                  </a:lnTo>
                  <a:lnTo>
                    <a:pt x="9668568" y="358338"/>
                  </a:lnTo>
                  <a:lnTo>
                    <a:pt x="9666891" y="358338"/>
                  </a:lnTo>
                  <a:lnTo>
                    <a:pt x="9666891" y="358339"/>
                  </a:lnTo>
                  <a:lnTo>
                    <a:pt x="8611213" y="358339"/>
                  </a:lnTo>
                  <a:close/>
                  <a:moveTo>
                    <a:pt x="8037009" y="312620"/>
                  </a:moveTo>
                  <a:lnTo>
                    <a:pt x="8500026" y="312620"/>
                  </a:lnTo>
                  <a:lnTo>
                    <a:pt x="8500026" y="322833"/>
                  </a:lnTo>
                  <a:lnTo>
                    <a:pt x="8501703" y="322833"/>
                  </a:lnTo>
                  <a:lnTo>
                    <a:pt x="8501703" y="358338"/>
                  </a:lnTo>
                  <a:lnTo>
                    <a:pt x="8500026" y="358338"/>
                  </a:lnTo>
                  <a:lnTo>
                    <a:pt x="8500026" y="358339"/>
                  </a:lnTo>
                  <a:lnTo>
                    <a:pt x="8037009" y="358339"/>
                  </a:lnTo>
                  <a:close/>
                  <a:moveTo>
                    <a:pt x="7193139" y="312620"/>
                  </a:moveTo>
                  <a:lnTo>
                    <a:pt x="7812777" y="312620"/>
                  </a:lnTo>
                  <a:lnTo>
                    <a:pt x="7833342" y="357178"/>
                  </a:lnTo>
                  <a:lnTo>
                    <a:pt x="7833342" y="357314"/>
                  </a:lnTo>
                  <a:lnTo>
                    <a:pt x="7833816" y="358338"/>
                  </a:lnTo>
                  <a:lnTo>
                    <a:pt x="7833342" y="358338"/>
                  </a:lnTo>
                  <a:lnTo>
                    <a:pt x="7833342" y="358339"/>
                  </a:lnTo>
                  <a:lnTo>
                    <a:pt x="7193139" y="358339"/>
                  </a:lnTo>
                  <a:lnTo>
                    <a:pt x="7193139" y="358338"/>
                  </a:lnTo>
                  <a:lnTo>
                    <a:pt x="7193139" y="322833"/>
                  </a:lnTo>
                  <a:close/>
                  <a:moveTo>
                    <a:pt x="6184479" y="312620"/>
                  </a:moveTo>
                  <a:lnTo>
                    <a:pt x="7080274" y="312620"/>
                  </a:lnTo>
                  <a:lnTo>
                    <a:pt x="7080274" y="322833"/>
                  </a:lnTo>
                  <a:lnTo>
                    <a:pt x="7080275" y="322833"/>
                  </a:lnTo>
                  <a:lnTo>
                    <a:pt x="7080275" y="358338"/>
                  </a:lnTo>
                  <a:lnTo>
                    <a:pt x="7080274" y="358338"/>
                  </a:lnTo>
                  <a:lnTo>
                    <a:pt x="7080274" y="358339"/>
                  </a:lnTo>
                  <a:lnTo>
                    <a:pt x="6184479" y="358339"/>
                  </a:lnTo>
                  <a:close/>
                  <a:moveTo>
                    <a:pt x="5574793" y="312620"/>
                  </a:moveTo>
                  <a:lnTo>
                    <a:pt x="6073294" y="312620"/>
                  </a:lnTo>
                  <a:lnTo>
                    <a:pt x="6073294" y="322833"/>
                  </a:lnTo>
                  <a:lnTo>
                    <a:pt x="6073294" y="358338"/>
                  </a:lnTo>
                  <a:lnTo>
                    <a:pt x="6073294" y="358339"/>
                  </a:lnTo>
                  <a:lnTo>
                    <a:pt x="5574793" y="358339"/>
                  </a:lnTo>
                  <a:lnTo>
                    <a:pt x="5574793" y="358338"/>
                  </a:lnTo>
                  <a:lnTo>
                    <a:pt x="5574793" y="322833"/>
                  </a:lnTo>
                  <a:close/>
                  <a:moveTo>
                    <a:pt x="4792811" y="312620"/>
                  </a:moveTo>
                  <a:lnTo>
                    <a:pt x="5291307" y="312620"/>
                  </a:lnTo>
                  <a:lnTo>
                    <a:pt x="5291307" y="322833"/>
                  </a:lnTo>
                  <a:lnTo>
                    <a:pt x="5291307" y="358338"/>
                  </a:lnTo>
                  <a:lnTo>
                    <a:pt x="5291307" y="358339"/>
                  </a:lnTo>
                  <a:lnTo>
                    <a:pt x="4792811" y="358339"/>
                  </a:lnTo>
                  <a:lnTo>
                    <a:pt x="4792811" y="358338"/>
                  </a:lnTo>
                  <a:lnTo>
                    <a:pt x="4792811" y="322833"/>
                  </a:lnTo>
                  <a:close/>
                  <a:moveTo>
                    <a:pt x="2285298" y="312620"/>
                  </a:moveTo>
                  <a:lnTo>
                    <a:pt x="3183254" y="312620"/>
                  </a:lnTo>
                  <a:lnTo>
                    <a:pt x="3183254" y="322833"/>
                  </a:lnTo>
                  <a:lnTo>
                    <a:pt x="3183254" y="358338"/>
                  </a:lnTo>
                  <a:lnTo>
                    <a:pt x="3183254" y="358339"/>
                  </a:lnTo>
                  <a:lnTo>
                    <a:pt x="2285298" y="358339"/>
                  </a:lnTo>
                  <a:lnTo>
                    <a:pt x="2285298" y="358338"/>
                  </a:lnTo>
                  <a:lnTo>
                    <a:pt x="2285298" y="322833"/>
                  </a:lnTo>
                  <a:close/>
                  <a:moveTo>
                    <a:pt x="985097" y="312620"/>
                  </a:moveTo>
                  <a:lnTo>
                    <a:pt x="2135110" y="312620"/>
                  </a:lnTo>
                  <a:lnTo>
                    <a:pt x="2148730" y="358335"/>
                  </a:lnTo>
                  <a:lnTo>
                    <a:pt x="2148731" y="358338"/>
                  </a:lnTo>
                  <a:lnTo>
                    <a:pt x="2148731" y="358339"/>
                  </a:lnTo>
                  <a:lnTo>
                    <a:pt x="985097" y="358339"/>
                  </a:lnTo>
                  <a:lnTo>
                    <a:pt x="985097" y="358338"/>
                  </a:lnTo>
                  <a:lnTo>
                    <a:pt x="985097" y="322833"/>
                  </a:lnTo>
                  <a:close/>
                  <a:moveTo>
                    <a:pt x="0" y="312620"/>
                  </a:moveTo>
                  <a:lnTo>
                    <a:pt x="877145" y="312620"/>
                  </a:lnTo>
                  <a:lnTo>
                    <a:pt x="877145" y="322833"/>
                  </a:lnTo>
                  <a:lnTo>
                    <a:pt x="877145" y="358338"/>
                  </a:lnTo>
                  <a:lnTo>
                    <a:pt x="877145" y="358339"/>
                  </a:lnTo>
                  <a:lnTo>
                    <a:pt x="0" y="358339"/>
                  </a:lnTo>
                  <a:lnTo>
                    <a:pt x="0" y="358338"/>
                  </a:lnTo>
                  <a:lnTo>
                    <a:pt x="0" y="322833"/>
                  </a:lnTo>
                  <a:close/>
                  <a:moveTo>
                    <a:pt x="3426524" y="311140"/>
                  </a:moveTo>
                  <a:lnTo>
                    <a:pt x="4541246" y="311140"/>
                  </a:lnTo>
                  <a:lnTo>
                    <a:pt x="4565836" y="363528"/>
                  </a:lnTo>
                  <a:lnTo>
                    <a:pt x="3720591" y="363528"/>
                  </a:lnTo>
                  <a:lnTo>
                    <a:pt x="3720591" y="361147"/>
                  </a:lnTo>
                  <a:lnTo>
                    <a:pt x="3403052" y="361147"/>
                  </a:lnTo>
                  <a:close/>
                  <a:moveTo>
                    <a:pt x="10479636" y="204267"/>
                  </a:moveTo>
                  <a:lnTo>
                    <a:pt x="10671926" y="204267"/>
                  </a:lnTo>
                  <a:lnTo>
                    <a:pt x="11306110" y="204267"/>
                  </a:lnTo>
                  <a:lnTo>
                    <a:pt x="11306110" y="241250"/>
                  </a:lnTo>
                  <a:lnTo>
                    <a:pt x="10671926" y="241250"/>
                  </a:lnTo>
                  <a:lnTo>
                    <a:pt x="10463420" y="241250"/>
                  </a:lnTo>
                  <a:close/>
                  <a:moveTo>
                    <a:pt x="9781432" y="203834"/>
                  </a:moveTo>
                  <a:lnTo>
                    <a:pt x="10286039" y="203834"/>
                  </a:lnTo>
                  <a:lnTo>
                    <a:pt x="10286039" y="240739"/>
                  </a:lnTo>
                  <a:lnTo>
                    <a:pt x="9781432" y="240739"/>
                  </a:lnTo>
                  <a:close/>
                  <a:moveTo>
                    <a:pt x="8612890" y="203834"/>
                  </a:moveTo>
                  <a:lnTo>
                    <a:pt x="9668568" y="203834"/>
                  </a:lnTo>
                  <a:lnTo>
                    <a:pt x="9668568" y="240739"/>
                  </a:lnTo>
                  <a:lnTo>
                    <a:pt x="8612890" y="240739"/>
                  </a:lnTo>
                  <a:close/>
                  <a:moveTo>
                    <a:pt x="8042875" y="203834"/>
                  </a:moveTo>
                  <a:lnTo>
                    <a:pt x="8501703" y="203834"/>
                  </a:lnTo>
                  <a:lnTo>
                    <a:pt x="8501703" y="240739"/>
                  </a:lnTo>
                  <a:lnTo>
                    <a:pt x="8042875" y="240739"/>
                  </a:lnTo>
                  <a:close/>
                  <a:moveTo>
                    <a:pt x="7193139" y="203834"/>
                  </a:moveTo>
                  <a:lnTo>
                    <a:pt x="7762309" y="203834"/>
                  </a:lnTo>
                  <a:lnTo>
                    <a:pt x="7779389" y="240739"/>
                  </a:lnTo>
                  <a:lnTo>
                    <a:pt x="7193139" y="240739"/>
                  </a:lnTo>
                  <a:close/>
                  <a:moveTo>
                    <a:pt x="6188669" y="203834"/>
                  </a:moveTo>
                  <a:lnTo>
                    <a:pt x="7080275" y="203834"/>
                  </a:lnTo>
                  <a:lnTo>
                    <a:pt x="7080275" y="240739"/>
                  </a:lnTo>
                  <a:lnTo>
                    <a:pt x="6188669" y="240739"/>
                  </a:lnTo>
                  <a:close/>
                  <a:moveTo>
                    <a:pt x="5574793" y="203834"/>
                  </a:moveTo>
                  <a:lnTo>
                    <a:pt x="6073294" y="203834"/>
                  </a:lnTo>
                  <a:lnTo>
                    <a:pt x="6073294" y="240739"/>
                  </a:lnTo>
                  <a:lnTo>
                    <a:pt x="5574793" y="240739"/>
                  </a:lnTo>
                  <a:close/>
                  <a:moveTo>
                    <a:pt x="4792811" y="203834"/>
                  </a:moveTo>
                  <a:lnTo>
                    <a:pt x="5291307" y="203834"/>
                  </a:lnTo>
                  <a:lnTo>
                    <a:pt x="5291307" y="240739"/>
                  </a:lnTo>
                  <a:lnTo>
                    <a:pt x="4792811" y="240739"/>
                  </a:lnTo>
                  <a:close/>
                  <a:moveTo>
                    <a:pt x="2285298" y="203834"/>
                  </a:moveTo>
                  <a:lnTo>
                    <a:pt x="3183254" y="203834"/>
                  </a:lnTo>
                  <a:lnTo>
                    <a:pt x="3183254" y="240739"/>
                  </a:lnTo>
                  <a:lnTo>
                    <a:pt x="2285298" y="240739"/>
                  </a:lnTo>
                  <a:close/>
                  <a:moveTo>
                    <a:pt x="985097" y="203834"/>
                  </a:moveTo>
                  <a:lnTo>
                    <a:pt x="2069184" y="203834"/>
                  </a:lnTo>
                  <a:cubicBezTo>
                    <a:pt x="2078730" y="215259"/>
                    <a:pt x="2086715" y="227762"/>
                    <a:pt x="2093941" y="240739"/>
                  </a:cubicBezTo>
                  <a:lnTo>
                    <a:pt x="985097" y="240739"/>
                  </a:lnTo>
                  <a:close/>
                  <a:moveTo>
                    <a:pt x="0" y="203834"/>
                  </a:moveTo>
                  <a:lnTo>
                    <a:pt x="877145" y="203834"/>
                  </a:lnTo>
                  <a:lnTo>
                    <a:pt x="877145" y="240739"/>
                  </a:lnTo>
                  <a:lnTo>
                    <a:pt x="0" y="240739"/>
                  </a:lnTo>
                  <a:close/>
                  <a:moveTo>
                    <a:pt x="3491565" y="203833"/>
                  </a:moveTo>
                  <a:lnTo>
                    <a:pt x="4473824" y="203833"/>
                  </a:lnTo>
                  <a:cubicBezTo>
                    <a:pt x="4482698" y="215677"/>
                    <a:pt x="4491028" y="228051"/>
                    <a:pt x="4499119" y="240738"/>
                  </a:cubicBezTo>
                  <a:lnTo>
                    <a:pt x="3466269" y="240738"/>
                  </a:lnTo>
                  <a:cubicBezTo>
                    <a:pt x="3474361" y="228051"/>
                    <a:pt x="3482694" y="215677"/>
                    <a:pt x="3491565" y="203833"/>
                  </a:cubicBezTo>
                  <a:close/>
                  <a:moveTo>
                    <a:pt x="10550205" y="96959"/>
                  </a:moveTo>
                  <a:lnTo>
                    <a:pt x="10671926" y="96959"/>
                  </a:lnTo>
                  <a:lnTo>
                    <a:pt x="11306110" y="96959"/>
                  </a:lnTo>
                  <a:lnTo>
                    <a:pt x="11306110" y="121993"/>
                  </a:lnTo>
                  <a:lnTo>
                    <a:pt x="10671926" y="121993"/>
                  </a:lnTo>
                  <a:lnTo>
                    <a:pt x="10531544" y="121993"/>
                  </a:lnTo>
                  <a:close/>
                  <a:moveTo>
                    <a:pt x="9781432" y="96753"/>
                  </a:moveTo>
                  <a:lnTo>
                    <a:pt x="10286039" y="96753"/>
                  </a:lnTo>
                  <a:lnTo>
                    <a:pt x="10286039" y="121735"/>
                  </a:lnTo>
                  <a:lnTo>
                    <a:pt x="9781432" y="121735"/>
                  </a:lnTo>
                  <a:close/>
                  <a:moveTo>
                    <a:pt x="8612890" y="96753"/>
                  </a:moveTo>
                  <a:lnTo>
                    <a:pt x="9668568" y="96753"/>
                  </a:lnTo>
                  <a:lnTo>
                    <a:pt x="9668568" y="121735"/>
                  </a:lnTo>
                  <a:lnTo>
                    <a:pt x="8612890" y="121735"/>
                  </a:lnTo>
                  <a:close/>
                  <a:moveTo>
                    <a:pt x="8042875" y="96753"/>
                  </a:moveTo>
                  <a:lnTo>
                    <a:pt x="8501703" y="96753"/>
                  </a:lnTo>
                  <a:lnTo>
                    <a:pt x="8501703" y="121735"/>
                  </a:lnTo>
                  <a:lnTo>
                    <a:pt x="8042875" y="121735"/>
                  </a:lnTo>
                  <a:close/>
                  <a:moveTo>
                    <a:pt x="7193139" y="96753"/>
                  </a:moveTo>
                  <a:lnTo>
                    <a:pt x="7712749" y="96753"/>
                  </a:lnTo>
                  <a:lnTo>
                    <a:pt x="7724312" y="121735"/>
                  </a:lnTo>
                  <a:lnTo>
                    <a:pt x="7193139" y="121735"/>
                  </a:lnTo>
                  <a:close/>
                  <a:moveTo>
                    <a:pt x="6188669" y="96753"/>
                  </a:moveTo>
                  <a:lnTo>
                    <a:pt x="7080275" y="96753"/>
                  </a:lnTo>
                  <a:lnTo>
                    <a:pt x="7080275" y="121735"/>
                  </a:lnTo>
                  <a:lnTo>
                    <a:pt x="6188669" y="121735"/>
                  </a:lnTo>
                  <a:close/>
                  <a:moveTo>
                    <a:pt x="5574793" y="96753"/>
                  </a:moveTo>
                  <a:lnTo>
                    <a:pt x="6073294" y="96753"/>
                  </a:lnTo>
                  <a:lnTo>
                    <a:pt x="6073294" y="121735"/>
                  </a:lnTo>
                  <a:lnTo>
                    <a:pt x="5574793" y="121735"/>
                  </a:lnTo>
                  <a:close/>
                  <a:moveTo>
                    <a:pt x="4792811" y="96753"/>
                  </a:moveTo>
                  <a:lnTo>
                    <a:pt x="5291307" y="96753"/>
                  </a:lnTo>
                  <a:lnTo>
                    <a:pt x="5291307" y="121735"/>
                  </a:lnTo>
                  <a:lnTo>
                    <a:pt x="4792811" y="121735"/>
                  </a:lnTo>
                  <a:close/>
                  <a:moveTo>
                    <a:pt x="2285298" y="96753"/>
                  </a:moveTo>
                  <a:lnTo>
                    <a:pt x="3183254" y="96753"/>
                  </a:lnTo>
                  <a:lnTo>
                    <a:pt x="3183254" y="121735"/>
                  </a:lnTo>
                  <a:lnTo>
                    <a:pt x="2285298" y="121735"/>
                  </a:lnTo>
                  <a:close/>
                  <a:moveTo>
                    <a:pt x="985097" y="96753"/>
                  </a:moveTo>
                  <a:lnTo>
                    <a:pt x="1978552" y="96753"/>
                  </a:lnTo>
                  <a:cubicBezTo>
                    <a:pt x="1987269" y="104388"/>
                    <a:pt x="1995490" y="112539"/>
                    <a:pt x="2002599" y="121735"/>
                  </a:cubicBezTo>
                  <a:lnTo>
                    <a:pt x="985097" y="121735"/>
                  </a:lnTo>
                  <a:close/>
                  <a:moveTo>
                    <a:pt x="0" y="96753"/>
                  </a:moveTo>
                  <a:lnTo>
                    <a:pt x="877145" y="96753"/>
                  </a:lnTo>
                  <a:lnTo>
                    <a:pt x="877145" y="121735"/>
                  </a:lnTo>
                  <a:lnTo>
                    <a:pt x="0" y="121735"/>
                  </a:lnTo>
                  <a:close/>
                  <a:moveTo>
                    <a:pt x="3581580" y="96752"/>
                  </a:moveTo>
                  <a:lnTo>
                    <a:pt x="4383809" y="96752"/>
                  </a:lnTo>
                  <a:cubicBezTo>
                    <a:pt x="4392080" y="104604"/>
                    <a:pt x="4400028" y="112884"/>
                    <a:pt x="4407456" y="121734"/>
                  </a:cubicBezTo>
                  <a:lnTo>
                    <a:pt x="3557933" y="121734"/>
                  </a:lnTo>
                  <a:cubicBezTo>
                    <a:pt x="3565365" y="112884"/>
                    <a:pt x="3573309" y="104604"/>
                    <a:pt x="3581580" y="96752"/>
                  </a:cubicBezTo>
                  <a:close/>
                  <a:moveTo>
                    <a:pt x="10683999" y="1"/>
                  </a:moveTo>
                  <a:lnTo>
                    <a:pt x="10743787" y="1"/>
                  </a:lnTo>
                  <a:cubicBezTo>
                    <a:pt x="10762889" y="1"/>
                    <a:pt x="10781796" y="856"/>
                    <a:pt x="10800434" y="2849"/>
                  </a:cubicBezTo>
                  <a:lnTo>
                    <a:pt x="10800434" y="1"/>
                  </a:lnTo>
                  <a:lnTo>
                    <a:pt x="11306110" y="1"/>
                  </a:lnTo>
                  <a:lnTo>
                    <a:pt x="11306110" y="14690"/>
                  </a:lnTo>
                  <a:lnTo>
                    <a:pt x="10671926" y="14690"/>
                  </a:lnTo>
                  <a:lnTo>
                    <a:pt x="10634292" y="14690"/>
                  </a:lnTo>
                  <a:cubicBezTo>
                    <a:pt x="10638035" y="10809"/>
                    <a:pt x="10642253" y="7500"/>
                    <a:pt x="10646512" y="4251"/>
                  </a:cubicBezTo>
                  <a:lnTo>
                    <a:pt x="10646512" y="2687"/>
                  </a:lnTo>
                  <a:lnTo>
                    <a:pt x="10671926" y="1221"/>
                  </a:lnTo>
                  <a:lnTo>
                    <a:pt x="10671926" y="697"/>
                  </a:lnTo>
                  <a:close/>
                  <a:moveTo>
                    <a:pt x="9781432" y="1"/>
                  </a:moveTo>
                  <a:lnTo>
                    <a:pt x="10286039" y="1"/>
                  </a:lnTo>
                  <a:lnTo>
                    <a:pt x="10286039" y="14659"/>
                  </a:lnTo>
                  <a:lnTo>
                    <a:pt x="9781432" y="14659"/>
                  </a:lnTo>
                  <a:close/>
                  <a:moveTo>
                    <a:pt x="8612890" y="1"/>
                  </a:moveTo>
                  <a:lnTo>
                    <a:pt x="9668568" y="1"/>
                  </a:lnTo>
                  <a:lnTo>
                    <a:pt x="9668568" y="14659"/>
                  </a:lnTo>
                  <a:lnTo>
                    <a:pt x="8612890" y="14659"/>
                  </a:lnTo>
                  <a:close/>
                  <a:moveTo>
                    <a:pt x="8042875" y="1"/>
                  </a:moveTo>
                  <a:lnTo>
                    <a:pt x="8501703" y="1"/>
                  </a:lnTo>
                  <a:lnTo>
                    <a:pt x="8501703" y="14659"/>
                  </a:lnTo>
                  <a:lnTo>
                    <a:pt x="8042875" y="14659"/>
                  </a:lnTo>
                  <a:close/>
                  <a:moveTo>
                    <a:pt x="7193139" y="1"/>
                  </a:moveTo>
                  <a:lnTo>
                    <a:pt x="7667970" y="1"/>
                  </a:lnTo>
                  <a:lnTo>
                    <a:pt x="7674758" y="14659"/>
                  </a:lnTo>
                  <a:lnTo>
                    <a:pt x="7193139" y="14659"/>
                  </a:lnTo>
                  <a:close/>
                  <a:moveTo>
                    <a:pt x="6188669" y="1"/>
                  </a:moveTo>
                  <a:lnTo>
                    <a:pt x="7080275" y="1"/>
                  </a:lnTo>
                  <a:lnTo>
                    <a:pt x="7080275" y="14659"/>
                  </a:lnTo>
                  <a:lnTo>
                    <a:pt x="6188669" y="14659"/>
                  </a:lnTo>
                  <a:close/>
                  <a:moveTo>
                    <a:pt x="5574793" y="1"/>
                  </a:moveTo>
                  <a:lnTo>
                    <a:pt x="6073294" y="1"/>
                  </a:lnTo>
                  <a:lnTo>
                    <a:pt x="6073294" y="14659"/>
                  </a:lnTo>
                  <a:lnTo>
                    <a:pt x="5574793" y="14659"/>
                  </a:lnTo>
                  <a:close/>
                  <a:moveTo>
                    <a:pt x="4792811" y="1"/>
                  </a:moveTo>
                  <a:lnTo>
                    <a:pt x="5291307" y="1"/>
                  </a:lnTo>
                  <a:lnTo>
                    <a:pt x="5291307" y="14659"/>
                  </a:lnTo>
                  <a:lnTo>
                    <a:pt x="4792811" y="14659"/>
                  </a:lnTo>
                  <a:close/>
                  <a:moveTo>
                    <a:pt x="2285298" y="1"/>
                  </a:moveTo>
                  <a:lnTo>
                    <a:pt x="3183254" y="1"/>
                  </a:lnTo>
                  <a:lnTo>
                    <a:pt x="3183254" y="14659"/>
                  </a:lnTo>
                  <a:lnTo>
                    <a:pt x="2285298" y="14659"/>
                  </a:lnTo>
                  <a:close/>
                  <a:moveTo>
                    <a:pt x="985097" y="1"/>
                  </a:moveTo>
                  <a:lnTo>
                    <a:pt x="1846470" y="1"/>
                  </a:lnTo>
                  <a:lnTo>
                    <a:pt x="1869376" y="14659"/>
                  </a:lnTo>
                  <a:lnTo>
                    <a:pt x="985097" y="14659"/>
                  </a:lnTo>
                  <a:close/>
                  <a:moveTo>
                    <a:pt x="0" y="1"/>
                  </a:moveTo>
                  <a:lnTo>
                    <a:pt x="877145" y="1"/>
                  </a:lnTo>
                  <a:lnTo>
                    <a:pt x="877145" y="14659"/>
                  </a:lnTo>
                  <a:lnTo>
                    <a:pt x="0" y="14659"/>
                  </a:lnTo>
                  <a:close/>
                  <a:moveTo>
                    <a:pt x="3702830" y="0"/>
                  </a:moveTo>
                  <a:lnTo>
                    <a:pt x="4262563" y="0"/>
                  </a:lnTo>
                  <a:lnTo>
                    <a:pt x="4284257" y="14658"/>
                  </a:lnTo>
                  <a:lnTo>
                    <a:pt x="3681132" y="146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90000" bIns="90000" rtlCol="0" anchor="t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1" name="Gruppieren 63">
            <a:extLst>
              <a:ext uri="{FF2B5EF4-FFF2-40B4-BE49-F238E27FC236}">
                <a16:creationId xmlns:a16="http://schemas.microsoft.com/office/drawing/2014/main" id="{BECCED9D-8E6B-48BA-8C9D-A82374595CF3}"/>
              </a:ext>
            </a:extLst>
          </p:cNvPr>
          <p:cNvGrpSpPr/>
          <p:nvPr userDrawn="1"/>
        </p:nvGrpSpPr>
        <p:grpSpPr>
          <a:xfrm>
            <a:off x="4239979" y="5250260"/>
            <a:ext cx="2960315" cy="405933"/>
            <a:chOff x="4239977" y="4643999"/>
            <a:chExt cx="2960315" cy="396002"/>
          </a:xfrm>
        </p:grpSpPr>
        <p:sp>
          <p:nvSpPr>
            <p:cNvPr id="12" name="&lt; forwar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B45FE90-4BBE-4715-AE8D-757F89C84A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58892" y="4804666"/>
              <a:ext cx="93800" cy="99082"/>
            </a:xfrm>
            <a:custGeom>
              <a:avLst/>
              <a:gdLst>
                <a:gd name="connsiteX0" fmla="*/ 65408 w 153292"/>
                <a:gd name="connsiteY0" fmla="*/ 0 h 161924"/>
                <a:gd name="connsiteX1" fmla="*/ 90769 w 153292"/>
                <a:gd name="connsiteY1" fmla="*/ 0 h 161924"/>
                <a:gd name="connsiteX2" fmla="*/ 153292 w 153292"/>
                <a:gd name="connsiteY2" fmla="*/ 80962 h 161924"/>
                <a:gd name="connsiteX3" fmla="*/ 90769 w 153292"/>
                <a:gd name="connsiteY3" fmla="*/ 161924 h 161924"/>
                <a:gd name="connsiteX4" fmla="*/ 65408 w 153292"/>
                <a:gd name="connsiteY4" fmla="*/ 161924 h 161924"/>
                <a:gd name="connsiteX5" fmla="*/ 127931 w 153292"/>
                <a:gd name="connsiteY5" fmla="*/ 80962 h 161924"/>
                <a:gd name="connsiteX6" fmla="*/ 0 w 153292"/>
                <a:gd name="connsiteY6" fmla="*/ 0 h 161924"/>
                <a:gd name="connsiteX7" fmla="*/ 25361 w 153292"/>
                <a:gd name="connsiteY7" fmla="*/ 0 h 161924"/>
                <a:gd name="connsiteX8" fmla="*/ 87884 w 153292"/>
                <a:gd name="connsiteY8" fmla="*/ 80962 h 161924"/>
                <a:gd name="connsiteX9" fmla="*/ 25361 w 153292"/>
                <a:gd name="connsiteY9" fmla="*/ 161924 h 161924"/>
                <a:gd name="connsiteX10" fmla="*/ 0 w 153292"/>
                <a:gd name="connsiteY10" fmla="*/ 161924 h 161924"/>
                <a:gd name="connsiteX11" fmla="*/ 62523 w 153292"/>
                <a:gd name="connsiteY11" fmla="*/ 80962 h 16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292" h="161924">
                  <a:moveTo>
                    <a:pt x="65408" y="0"/>
                  </a:moveTo>
                  <a:lnTo>
                    <a:pt x="90769" y="0"/>
                  </a:lnTo>
                  <a:lnTo>
                    <a:pt x="153292" y="80962"/>
                  </a:lnTo>
                  <a:lnTo>
                    <a:pt x="90769" y="161924"/>
                  </a:lnTo>
                  <a:lnTo>
                    <a:pt x="65408" y="161924"/>
                  </a:lnTo>
                  <a:lnTo>
                    <a:pt x="127931" y="80962"/>
                  </a:lnTo>
                  <a:close/>
                  <a:moveTo>
                    <a:pt x="0" y="0"/>
                  </a:moveTo>
                  <a:lnTo>
                    <a:pt x="25361" y="0"/>
                  </a:lnTo>
                  <a:lnTo>
                    <a:pt x="87884" y="80962"/>
                  </a:lnTo>
                  <a:lnTo>
                    <a:pt x="25361" y="161924"/>
                  </a:lnTo>
                  <a:lnTo>
                    <a:pt x="0" y="161924"/>
                  </a:lnTo>
                  <a:lnTo>
                    <a:pt x="62523" y="80962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chemeClr val="accent1">
                    <a:alpha val="4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orward lin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EA3AC71-320B-44E0-90D7-02B156306BBB}"/>
                </a:ext>
              </a:extLst>
            </p:cNvPr>
            <p:cNvSpPr/>
            <p:nvPr userDrawn="1"/>
          </p:nvSpPr>
          <p:spPr>
            <a:xfrm>
              <a:off x="6768292" y="4644001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next</a:t>
              </a:r>
            </a:p>
          </p:txBody>
        </p:sp>
        <p:sp>
          <p:nvSpPr>
            <p:cNvPr id="14" name="Freihandform: Form 97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98082FD9-3557-4D0A-B9F3-1A53D9551D3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5711670" y="4804666"/>
              <a:ext cx="53776" cy="99082"/>
            </a:xfrm>
            <a:custGeom>
              <a:avLst/>
              <a:gdLst>
                <a:gd name="connsiteX0" fmla="*/ 23824 w 82557"/>
                <a:gd name="connsiteY0" fmla="*/ 0 h 152109"/>
                <a:gd name="connsiteX1" fmla="*/ 0 w 82557"/>
                <a:gd name="connsiteY1" fmla="*/ 0 h 152109"/>
                <a:gd name="connsiteX2" fmla="*/ 58734 w 82557"/>
                <a:gd name="connsiteY2" fmla="*/ 76055 h 152109"/>
                <a:gd name="connsiteX3" fmla="*/ 0 w 82557"/>
                <a:gd name="connsiteY3" fmla="*/ 152109 h 152109"/>
                <a:gd name="connsiteX4" fmla="*/ 23824 w 82557"/>
                <a:gd name="connsiteY4" fmla="*/ 152109 h 152109"/>
                <a:gd name="connsiteX5" fmla="*/ 82557 w 82557"/>
                <a:gd name="connsiteY5" fmla="*/ 76055 h 15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57" h="152109">
                  <a:moveTo>
                    <a:pt x="23824" y="0"/>
                  </a:moveTo>
                  <a:lnTo>
                    <a:pt x="0" y="0"/>
                  </a:lnTo>
                  <a:lnTo>
                    <a:pt x="58734" y="76055"/>
                  </a:lnTo>
                  <a:lnTo>
                    <a:pt x="0" y="152109"/>
                  </a:lnTo>
                  <a:lnTo>
                    <a:pt x="23824" y="152109"/>
                  </a:lnTo>
                  <a:lnTo>
                    <a:pt x="82557" y="7605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back link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EC6AB7E0-DC2A-4971-B535-A723111DE6CD}"/>
                </a:ext>
              </a:extLst>
            </p:cNvPr>
            <p:cNvSpPr/>
            <p:nvPr userDrawn="1"/>
          </p:nvSpPr>
          <p:spPr>
            <a:xfrm>
              <a:off x="5522558" y="4643999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last visited</a:t>
              </a:r>
            </a:p>
          </p:txBody>
        </p:sp>
        <p:sp>
          <p:nvSpPr>
            <p:cNvPr id="19" name="back link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A07A4B29-DFC3-4229-AAAF-B77D462EF71C}"/>
                </a:ext>
              </a:extLst>
            </p:cNvPr>
            <p:cNvSpPr/>
            <p:nvPr userDrawn="1"/>
          </p:nvSpPr>
          <p:spPr>
            <a:xfrm>
              <a:off x="4239977" y="4643999"/>
              <a:ext cx="1009433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close</a:t>
              </a:r>
            </a:p>
          </p:txBody>
        </p:sp>
      </p:grpSp>
      <p:sp>
        <p:nvSpPr>
          <p:cNvPr id="23" name="Rechteck 31">
            <a:extLst>
              <a:ext uri="{FF2B5EF4-FFF2-40B4-BE49-F238E27FC236}">
                <a16:creationId xmlns:a16="http://schemas.microsoft.com/office/drawing/2014/main" id="{D015BCC8-A14A-49AE-86DE-BC43F0B4CE4A}"/>
              </a:ext>
            </a:extLst>
          </p:cNvPr>
          <p:cNvSpPr>
            <a:spLocks noChangeAspect="1"/>
          </p:cNvSpPr>
          <p:nvPr userDrawn="1"/>
        </p:nvSpPr>
        <p:spPr>
          <a:xfrm>
            <a:off x="430809" y="3564000"/>
            <a:ext cx="1044000" cy="10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0" name="Rechteck 31">
            <a:extLst>
              <a:ext uri="{FF2B5EF4-FFF2-40B4-BE49-F238E27FC236}">
                <a16:creationId xmlns:a16="http://schemas.microsoft.com/office/drawing/2014/main" id="{FE7A08D3-2022-4F22-BF5C-FF171ED8234D}"/>
              </a:ext>
            </a:extLst>
          </p:cNvPr>
          <p:cNvSpPr>
            <a:spLocks noChangeAspect="1"/>
          </p:cNvSpPr>
          <p:nvPr userDrawn="1"/>
        </p:nvSpPr>
        <p:spPr>
          <a:xfrm>
            <a:off x="430809" y="3636000"/>
            <a:ext cx="972000" cy="97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78F1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D5DD7-4978-4970-9F7F-37CB14012AA6}"/>
              </a:ext>
            </a:extLst>
          </p:cNvPr>
          <p:cNvSpPr/>
          <p:nvPr userDrawn="1"/>
        </p:nvSpPr>
        <p:spPr>
          <a:xfrm>
            <a:off x="6993919" y="-150823"/>
            <a:ext cx="2150081" cy="11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 anchorCtr="0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800" dirty="0">
                <a:solidFill>
                  <a:schemeClr val="accent1"/>
                </a:solidFill>
              </a:rPr>
              <a:t>BU title – please insert picture into grey frame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E66E6F7C-ABD4-440E-87B3-708275477E2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236562"/>
            <a:ext cx="6552220" cy="2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ヒラギノ角ゴ Pro W3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GB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96437051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Rechteck 58">
            <a:extLst>
              <a:ext uri="{FF2B5EF4-FFF2-40B4-BE49-F238E27FC236}">
                <a16:creationId xmlns:a16="http://schemas.microsoft.com/office/drawing/2014/main" id="{A7A40347-7FF1-4F65-B320-EBCB70325793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1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5"/>
          </p:nvPr>
        </p:nvSpPr>
        <p:spPr>
          <a:xfrm>
            <a:off x="432000" y="756000"/>
            <a:ext cx="8280400" cy="38767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buSzPct val="80000"/>
              <a:buFont typeface="Courier New" panose="02070309020205020404" pitchFamily="49" charset="0"/>
              <a:buChar char="o"/>
              <a:defRPr lang="de-DE" sz="1400" smtClean="0"/>
            </a:lvl2pPr>
            <a:lvl3pPr>
              <a:defRPr lang="de-DE" sz="1400" smtClean="0"/>
            </a:lvl3pPr>
            <a:lvl4pPr marL="893763" indent="-209550">
              <a:buFont typeface="Wingdings" panose="05000000000000000000" pitchFamily="2" charset="2"/>
              <a:buChar char="§"/>
              <a:defRPr lang="de-DE" sz="1200" smtClean="0"/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Rechteck 58">
            <a:extLst>
              <a:ext uri="{FF2B5EF4-FFF2-40B4-BE49-F238E27FC236}">
                <a16:creationId xmlns:a16="http://schemas.microsoft.com/office/drawing/2014/main" id="{5ED19F5F-8A69-421B-9F60-4B528D2394AC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992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576000"/>
            <a:ext cx="8280000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None/>
              <a:defRPr lang="en-GB" sz="15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/>
            <a:r>
              <a:rPr lang="en-GB" noProof="0" dirty="0"/>
              <a:t>Sub-title</a:t>
            </a:r>
          </a:p>
        </p:txBody>
      </p:sp>
      <p:sp>
        <p:nvSpPr>
          <p:cNvPr id="4" name="Rechteck 58">
            <a:extLst>
              <a:ext uri="{FF2B5EF4-FFF2-40B4-BE49-F238E27FC236}">
                <a16:creationId xmlns:a16="http://schemas.microsoft.com/office/drawing/2014/main" id="{137A79D5-63A1-4344-8390-4DC702C40C5B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280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576000"/>
            <a:ext cx="8280000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None/>
              <a:defRPr lang="en-GB" sz="15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Sub-title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6"/>
          </p:nvPr>
        </p:nvSpPr>
        <p:spPr>
          <a:xfrm>
            <a:off x="432000" y="936000"/>
            <a:ext cx="8280400" cy="367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buSzPct val="80000"/>
              <a:buFont typeface="Courier New" panose="02070309020205020404" pitchFamily="49" charset="0"/>
              <a:buChar char="o"/>
              <a:defRPr lang="de-DE" sz="1400" smtClean="0"/>
            </a:lvl2pPr>
            <a:lvl3pPr>
              <a:defRPr lang="de-DE" sz="1400" smtClean="0"/>
            </a:lvl3pPr>
            <a:lvl4pPr marL="893763" indent="-209550">
              <a:buFont typeface="Wingdings" panose="05000000000000000000" pitchFamily="2" charset="2"/>
              <a:buChar char="§"/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Rechteck 58">
            <a:extLst>
              <a:ext uri="{FF2B5EF4-FFF2-40B4-BE49-F238E27FC236}">
                <a16:creationId xmlns:a16="http://schemas.microsoft.com/office/drawing/2014/main" id="{60F4CB83-044E-4ED4-BA3C-C40B395D5EE4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777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576000"/>
            <a:ext cx="8280000" cy="288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None/>
              <a:defRPr lang="en-GB" sz="15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/>
            <a:r>
              <a:rPr lang="en-GB" noProof="0" dirty="0"/>
              <a:t>Sub-title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4608514" y="940846"/>
            <a:ext cx="4103687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quarter" idx="16"/>
          </p:nvPr>
        </p:nvSpPr>
        <p:spPr>
          <a:xfrm>
            <a:off x="431802" y="940846"/>
            <a:ext cx="4103687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Rechteck 58">
            <a:extLst>
              <a:ext uri="{FF2B5EF4-FFF2-40B4-BE49-F238E27FC236}">
                <a16:creationId xmlns:a16="http://schemas.microsoft.com/office/drawing/2014/main" id="{78C4CE3A-014D-4A58-ABA0-60D88AE455FD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235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33: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280000" cy="288000"/>
          </a:xfrm>
          <a:noFill/>
        </p:spPr>
        <p:txBody>
          <a:bodyPr/>
          <a:lstStyle/>
          <a:p>
            <a:r>
              <a:rPr lang="en-GB" noProof="0" dirty="0"/>
              <a:t>Title / key message of the slide</a:t>
            </a:r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576000"/>
            <a:ext cx="8280000" cy="2897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Arial" panose="020B0604020202020204" pitchFamily="34" charset="0"/>
              <a:buNone/>
              <a:defRPr lang="en-GB" sz="1500" dirty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Sub-title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3276460" y="940846"/>
            <a:ext cx="5436000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Inhaltsplatzhalter 3"/>
          <p:cNvSpPr>
            <a:spLocks noGrp="1"/>
          </p:cNvSpPr>
          <p:nvPr>
            <p:ph sz="quarter" idx="16"/>
          </p:nvPr>
        </p:nvSpPr>
        <p:spPr>
          <a:xfrm>
            <a:off x="431801" y="940846"/>
            <a:ext cx="2736000" cy="36962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smtClean="0"/>
            </a:lvl1pPr>
            <a:lvl2pPr marL="458788" indent="-228600">
              <a:defRPr lang="en-GB" sz="14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>
              <a:defRPr lang="de-DE" sz="1400" smtClean="0"/>
            </a:lvl3pPr>
            <a:lvl4pPr marL="893763" indent="-209550">
              <a:defRPr lang="en-GB" sz="1200" kern="1200" noProof="0" dirty="0" smtClean="0">
                <a:solidFill>
                  <a:schemeClr val="bg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>
              <a:defRPr lang="en-GB"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Rechteck 58">
            <a:extLst>
              <a:ext uri="{FF2B5EF4-FFF2-40B4-BE49-F238E27FC236}">
                <a16:creationId xmlns:a16="http://schemas.microsoft.com/office/drawing/2014/main" id="{8CA0ABDF-33D9-4CD5-9955-EAC71F045802}"/>
              </a:ext>
            </a:extLst>
          </p:cNvPr>
          <p:cNvSpPr/>
          <p:nvPr userDrawn="1"/>
        </p:nvSpPr>
        <p:spPr>
          <a:xfrm>
            <a:off x="0" y="0"/>
            <a:ext cx="144000" cy="51437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GB" sz="1800" noProof="0" dirty="0">
              <a:solidFill>
                <a:srgbClr val="F0A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8913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32000" y="271678"/>
            <a:ext cx="8280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Title / key message of the 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2000" y="756000"/>
            <a:ext cx="828000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Text</a:t>
            </a:r>
          </a:p>
        </p:txBody>
      </p:sp>
      <p:sp>
        <p:nvSpPr>
          <p:cNvPr id="6" name="Pfeil nach oben 5"/>
          <p:cNvSpPr/>
          <p:nvPr/>
        </p:nvSpPr>
        <p:spPr>
          <a:xfrm>
            <a:off x="-144524" y="941508"/>
            <a:ext cx="45719" cy="72447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>
              <a:lnSpc>
                <a:spcPct val="90000"/>
              </a:lnSpc>
              <a:spcAft>
                <a:spcPts val="600"/>
              </a:spcAft>
            </a:pPr>
            <a:endParaRPr lang="en-GB" sz="1600" noProof="0" dirty="0">
              <a:solidFill>
                <a:srgbClr val="FFFFFF"/>
              </a:solidFill>
            </a:endParaRPr>
          </a:p>
        </p:txBody>
      </p:sp>
      <p:sp>
        <p:nvSpPr>
          <p:cNvPr id="66" name="Pfeil nach oben 65"/>
          <p:cNvSpPr/>
          <p:nvPr/>
        </p:nvSpPr>
        <p:spPr>
          <a:xfrm>
            <a:off x="-190243" y="760370"/>
            <a:ext cx="45719" cy="25356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>
              <a:lnSpc>
                <a:spcPct val="90000"/>
              </a:lnSpc>
              <a:spcAft>
                <a:spcPts val="600"/>
              </a:spcAft>
            </a:pPr>
            <a:endParaRPr lang="en-GB" sz="1600" noProof="0" dirty="0">
              <a:solidFill>
                <a:srgbClr val="FFFFFF"/>
              </a:solidFill>
            </a:endParaRPr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607991" y="-147638"/>
            <a:ext cx="9905541" cy="5427555"/>
            <a:chOff x="-607991" y="-146727"/>
            <a:chExt cx="9905541" cy="5394052"/>
          </a:xfrm>
        </p:grpSpPr>
        <p:sp>
          <p:nvSpPr>
            <p:cNvPr id="85" name="Textfeld 84"/>
            <p:cNvSpPr txBox="1"/>
            <p:nvPr userDrawn="1"/>
          </p:nvSpPr>
          <p:spPr>
            <a:xfrm>
              <a:off x="-255445" y="4878934"/>
              <a:ext cx="255445" cy="107333"/>
            </a:xfrm>
            <a:prstGeom prst="rect">
              <a:avLst/>
            </a:prstGeom>
            <a:noFill/>
            <a:ln w="1270">
              <a:noFill/>
            </a:ln>
          </p:spPr>
          <p:txBody>
            <a:bodyPr wrap="none" lIns="36000" tIns="0" rIns="36000" bIns="0" rtlCol="0" anchor="ctr">
              <a:noAutofit/>
            </a:bodyPr>
            <a:lstStyle/>
            <a:p>
              <a:pPr algn="r" defTabSz="4572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400" noProof="0" dirty="0">
                  <a:solidFill>
                    <a:srgbClr val="9FA0A3"/>
                  </a:solidFill>
                </a:rPr>
                <a:t>Footer</a:t>
              </a:r>
              <a:endParaRPr lang="en-GB" sz="5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53" name="Rechteck 52"/>
            <p:cNvSpPr>
              <a:spLocks/>
            </p:cNvSpPr>
            <p:nvPr userDrawn="1"/>
          </p:nvSpPr>
          <p:spPr>
            <a:xfrm>
              <a:off x="-82232" y="4630551"/>
              <a:ext cx="45719" cy="174461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chemeClr val="bg2">
                  <a:lumMod val="25000"/>
                  <a:lumOff val="75000"/>
                </a:schemeClr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defTabSz="457200"/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V="1">
              <a:off x="-144512" y="500889"/>
              <a:ext cx="1080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-144512" y="322000"/>
              <a:ext cx="1080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 flipH="1">
              <a:off x="430808" y="-146727"/>
              <a:ext cx="0" cy="107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8712460" y="-146727"/>
              <a:ext cx="0" cy="107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63" name="Line 10"/>
            <p:cNvSpPr>
              <a:spLocks noChangeShapeType="1"/>
            </p:cNvSpPr>
            <p:nvPr userDrawn="1"/>
          </p:nvSpPr>
          <p:spPr bwMode="auto">
            <a:xfrm flipH="1">
              <a:off x="-144512" y="2734784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67" name="Line 14"/>
            <p:cNvSpPr>
              <a:spLocks noChangeShapeType="1"/>
            </p:cNvSpPr>
            <p:nvPr userDrawn="1"/>
          </p:nvSpPr>
          <p:spPr bwMode="auto">
            <a:xfrm>
              <a:off x="-108512" y="596610"/>
              <a:ext cx="7200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68" name="Line 14"/>
            <p:cNvSpPr>
              <a:spLocks noChangeShapeType="1"/>
            </p:cNvSpPr>
            <p:nvPr userDrawn="1"/>
          </p:nvSpPr>
          <p:spPr bwMode="auto">
            <a:xfrm>
              <a:off x="-108512" y="755675"/>
              <a:ext cx="7200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69" name="Textfeld 68"/>
            <p:cNvSpPr txBox="1"/>
            <p:nvPr userDrawn="1"/>
          </p:nvSpPr>
          <p:spPr>
            <a:xfrm>
              <a:off x="-351510" y="382941"/>
              <a:ext cx="324374" cy="6882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r" defTabSz="4572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500" noProof="0" dirty="0">
                  <a:solidFill>
                    <a:srgbClr val="9FA0A3"/>
                  </a:solidFill>
                </a:rPr>
                <a:t>Headline</a:t>
              </a:r>
            </a:p>
          </p:txBody>
        </p:sp>
        <p:sp>
          <p:nvSpPr>
            <p:cNvPr id="70" name="Textfeld 69"/>
            <p:cNvSpPr txBox="1"/>
            <p:nvPr userDrawn="1"/>
          </p:nvSpPr>
          <p:spPr>
            <a:xfrm>
              <a:off x="-340290" y="604198"/>
              <a:ext cx="313154" cy="1384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r" defTabSz="4572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500" noProof="0" dirty="0">
                  <a:solidFill>
                    <a:srgbClr val="9FA0A3"/>
                  </a:solidFill>
                </a:rPr>
                <a:t>Sub-</a:t>
              </a:r>
              <a:br>
                <a:rPr lang="en-GB" sz="500" noProof="0" dirty="0">
                  <a:solidFill>
                    <a:srgbClr val="9FA0A3"/>
                  </a:solidFill>
                </a:rPr>
              </a:br>
              <a:r>
                <a:rPr lang="en-GB" sz="500" noProof="0" dirty="0">
                  <a:solidFill>
                    <a:srgbClr val="9FA0A3"/>
                  </a:solidFill>
                </a:rPr>
                <a:t>headline</a:t>
              </a:r>
            </a:p>
          </p:txBody>
        </p:sp>
        <p:sp>
          <p:nvSpPr>
            <p:cNvPr id="71" name="Textfeld 70"/>
            <p:cNvSpPr txBox="1"/>
            <p:nvPr userDrawn="1"/>
          </p:nvSpPr>
          <p:spPr>
            <a:xfrm>
              <a:off x="-607991" y="1043707"/>
              <a:ext cx="580856" cy="68823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r" defTabSz="4572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500" noProof="0" dirty="0">
                  <a:solidFill>
                    <a:srgbClr val="9FA0A3"/>
                  </a:solidFill>
                </a:rPr>
                <a:t>Max. content area</a:t>
              </a:r>
            </a:p>
          </p:txBody>
        </p:sp>
        <p:cxnSp>
          <p:nvCxnSpPr>
            <p:cNvPr id="72" name="Gerade Verbindung 71"/>
            <p:cNvCxnSpPr/>
            <p:nvPr userDrawn="1"/>
          </p:nvCxnSpPr>
          <p:spPr>
            <a:xfrm>
              <a:off x="8712460" y="5152000"/>
              <a:ext cx="0" cy="95325"/>
            </a:xfrm>
            <a:prstGeom prst="line">
              <a:avLst/>
            </a:prstGeom>
            <a:ln w="6350" cmpd="sng">
              <a:solidFill>
                <a:schemeClr val="tx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9189550" y="4628744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76" name="Line 13"/>
            <p:cNvSpPr>
              <a:spLocks noChangeShapeType="1"/>
            </p:cNvSpPr>
            <p:nvPr userDrawn="1"/>
          </p:nvSpPr>
          <p:spPr bwMode="auto">
            <a:xfrm flipH="1" flipV="1">
              <a:off x="9189550" y="755675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 flipV="1">
              <a:off x="-144512" y="4805012"/>
              <a:ext cx="1080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 userDrawn="1"/>
          </p:nvSpPr>
          <p:spPr bwMode="auto">
            <a:xfrm flipH="1">
              <a:off x="4572000" y="-146727"/>
              <a:ext cx="0" cy="107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86" name="Line 14"/>
            <p:cNvSpPr>
              <a:spLocks noChangeShapeType="1"/>
            </p:cNvSpPr>
            <p:nvPr userDrawn="1"/>
          </p:nvSpPr>
          <p:spPr bwMode="auto">
            <a:xfrm>
              <a:off x="-144512" y="935695"/>
              <a:ext cx="10800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87" name="Line 12"/>
            <p:cNvSpPr>
              <a:spLocks noChangeShapeType="1"/>
            </p:cNvSpPr>
            <p:nvPr userDrawn="1"/>
          </p:nvSpPr>
          <p:spPr bwMode="auto">
            <a:xfrm flipV="1">
              <a:off x="-108512" y="4893132"/>
              <a:ext cx="720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89" name="Line 14"/>
            <p:cNvSpPr>
              <a:spLocks noChangeShapeType="1"/>
            </p:cNvSpPr>
            <p:nvPr userDrawn="1"/>
          </p:nvSpPr>
          <p:spPr bwMode="auto">
            <a:xfrm>
              <a:off x="-396552" y="751333"/>
              <a:ext cx="36004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90" name="Line 13"/>
            <p:cNvSpPr>
              <a:spLocks noChangeShapeType="1"/>
            </p:cNvSpPr>
            <p:nvPr userDrawn="1"/>
          </p:nvSpPr>
          <p:spPr bwMode="auto">
            <a:xfrm flipH="1" flipV="1">
              <a:off x="9189550" y="928713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104" name="Line 12">
              <a:extLst>
                <a:ext uri="{FF2B5EF4-FFF2-40B4-BE49-F238E27FC236}">
                  <a16:creationId xmlns:a16="http://schemas.microsoft.com/office/drawing/2014/main" id="{3D14FDF4-5E6D-4474-9E82-5CAA0C49A6A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-108512" y="4964971"/>
              <a:ext cx="7200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110" name="Line 14">
              <a:extLst>
                <a:ext uri="{FF2B5EF4-FFF2-40B4-BE49-F238E27FC236}">
                  <a16:creationId xmlns:a16="http://schemas.microsoft.com/office/drawing/2014/main" id="{4A7598EF-FE58-410B-88DD-A41CCCC4DE0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396552" y="4628744"/>
              <a:ext cx="36004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88" name="Line 15">
              <a:extLst>
                <a:ext uri="{FF2B5EF4-FFF2-40B4-BE49-F238E27FC236}">
                  <a16:creationId xmlns:a16="http://schemas.microsoft.com/office/drawing/2014/main" id="{5176C73E-2D41-4322-9397-DE6CB440F17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941125" y="-124928"/>
              <a:ext cx="0" cy="7155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92" name="Line 15">
              <a:extLst>
                <a:ext uri="{FF2B5EF4-FFF2-40B4-BE49-F238E27FC236}">
                  <a16:creationId xmlns:a16="http://schemas.microsoft.com/office/drawing/2014/main" id="{B8BDC0D6-C8F4-48E0-920A-8AA059F750D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430808" y="5139992"/>
              <a:ext cx="0" cy="107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82" name="Line 15">
              <a:extLst>
                <a:ext uri="{FF2B5EF4-FFF2-40B4-BE49-F238E27FC236}">
                  <a16:creationId xmlns:a16="http://schemas.microsoft.com/office/drawing/2014/main" id="{D4A1872F-BA7E-4E3F-9887-69F0D904A8F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3216555" y="-124928"/>
              <a:ext cx="0" cy="7155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83" name="Line 15">
              <a:extLst>
                <a:ext uri="{FF2B5EF4-FFF2-40B4-BE49-F238E27FC236}">
                  <a16:creationId xmlns:a16="http://schemas.microsoft.com/office/drawing/2014/main" id="{C2CE199C-D6A3-461E-BF31-2AC0E372F9A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2167708" y="-124928"/>
              <a:ext cx="0" cy="7155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93" name="Line 15">
              <a:extLst>
                <a:ext uri="{FF2B5EF4-FFF2-40B4-BE49-F238E27FC236}">
                  <a16:creationId xmlns:a16="http://schemas.microsoft.com/office/drawing/2014/main" id="{79C93E88-D12B-43EE-9662-966C140D57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3443138" y="-124928"/>
              <a:ext cx="0" cy="7155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76B085C2-C1C4-43E7-8C68-DDC574E35F7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918436" y="-124928"/>
              <a:ext cx="0" cy="7155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102" name="Line 15">
              <a:extLst>
                <a:ext uri="{FF2B5EF4-FFF2-40B4-BE49-F238E27FC236}">
                  <a16:creationId xmlns:a16="http://schemas.microsoft.com/office/drawing/2014/main" id="{E24BBDBA-96A9-4FE7-B1AB-70AABA4A450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145019" y="-124928"/>
              <a:ext cx="0" cy="7155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103" name="Line 15">
              <a:extLst>
                <a:ext uri="{FF2B5EF4-FFF2-40B4-BE49-F238E27FC236}">
                  <a16:creationId xmlns:a16="http://schemas.microsoft.com/office/drawing/2014/main" id="{A8A93F83-0243-4C6A-94ED-7EA3009DDF8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43311" y="-143111"/>
              <a:ext cx="0" cy="1073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 noProof="0" dirty="0">
                <a:solidFill>
                  <a:srgbClr val="9FA0A3"/>
                </a:solidFill>
              </a:endParaRPr>
            </a:p>
          </p:txBody>
        </p:sp>
        <p:sp>
          <p:nvSpPr>
            <p:cNvPr id="98" name="Textfeld 84">
              <a:extLst>
                <a:ext uri="{FF2B5EF4-FFF2-40B4-BE49-F238E27FC236}">
                  <a16:creationId xmlns:a16="http://schemas.microsoft.com/office/drawing/2014/main" id="{6A56ECBE-DB5C-4BE5-950F-C59FD00740DA}"/>
                </a:ext>
              </a:extLst>
            </p:cNvPr>
            <p:cNvSpPr txBox="1"/>
            <p:nvPr userDrawn="1"/>
          </p:nvSpPr>
          <p:spPr>
            <a:xfrm>
              <a:off x="-317966" y="4661760"/>
              <a:ext cx="255445" cy="107333"/>
            </a:xfrm>
            <a:prstGeom prst="rect">
              <a:avLst/>
            </a:prstGeom>
            <a:noFill/>
            <a:ln w="1270">
              <a:noFill/>
            </a:ln>
          </p:spPr>
          <p:txBody>
            <a:bodyPr wrap="none" lIns="36000" tIns="0" rIns="36000" bIns="0" rtlCol="0" anchor="ctr">
              <a:noAutofit/>
            </a:bodyPr>
            <a:lstStyle/>
            <a:p>
              <a:pPr algn="r" defTabSz="4572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400" noProof="0" dirty="0">
                  <a:solidFill>
                    <a:srgbClr val="9FA0A3"/>
                  </a:solidFill>
                </a:rPr>
                <a:t>Keep free</a:t>
              </a:r>
              <a:endParaRPr lang="en-GB" sz="500" noProof="0" dirty="0">
                <a:solidFill>
                  <a:srgbClr val="9FA0A3"/>
                </a:solidFill>
              </a:endParaRPr>
            </a:p>
          </p:txBody>
        </p:sp>
      </p:grpSp>
      <p:sp>
        <p:nvSpPr>
          <p:cNvPr id="49" name="FRQ_Pagenumber"/>
          <p:cNvSpPr txBox="1">
            <a:spLocks/>
          </p:cNvSpPr>
          <p:nvPr userDrawn="1"/>
        </p:nvSpPr>
        <p:spPr>
          <a:xfrm>
            <a:off x="107786" y="4906309"/>
            <a:ext cx="215742" cy="10867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FA0A3"/>
                </a:solidFill>
              </a:defRPr>
            </a:lvl1pPr>
          </a:lstStyle>
          <a:p>
            <a:pPr lvl="0"/>
            <a:fld id="{71245D3D-131A-47D1-B100-B33219007AD2}" type="slidenum">
              <a:rPr lang="en-GB" sz="600" b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lvl="0"/>
              <a:t>‹#›</a:t>
            </a:fld>
            <a:endParaRPr lang="en-GB" sz="600" b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EA09A8DC-3FE4-4054-803C-FE8C23043AA6}"/>
              </a:ext>
            </a:extLst>
          </p:cNvPr>
          <p:cNvSpPr>
            <a:spLocks noChangeAspect="1"/>
          </p:cNvSpPr>
          <p:nvPr/>
        </p:nvSpPr>
        <p:spPr>
          <a:xfrm>
            <a:off x="7655145" y="4833046"/>
            <a:ext cx="1057447" cy="184740"/>
          </a:xfrm>
          <a:custGeom>
            <a:avLst/>
            <a:gdLst>
              <a:gd name="connsiteX0" fmla="*/ 4196821 w 11362354"/>
              <a:gd name="connsiteY0" fmla="*/ 1846406 h 1972800"/>
              <a:gd name="connsiteX1" fmla="*/ 4515841 w 11362354"/>
              <a:gd name="connsiteY1" fmla="*/ 1846406 h 1972800"/>
              <a:gd name="connsiteX2" fmla="*/ 4302401 w 11362354"/>
              <a:gd name="connsiteY2" fmla="*/ 1972800 h 1972800"/>
              <a:gd name="connsiteX3" fmla="*/ 4276590 w 11362354"/>
              <a:gd name="connsiteY3" fmla="*/ 1972800 h 1972800"/>
              <a:gd name="connsiteX4" fmla="*/ 10408772 w 11362354"/>
              <a:gd name="connsiteY4" fmla="*/ 1547682 h 1972800"/>
              <a:gd name="connsiteX5" fmla="*/ 11236685 w 11362354"/>
              <a:gd name="connsiteY5" fmla="*/ 1547682 h 1972800"/>
              <a:gd name="connsiteX6" fmla="*/ 11013744 w 11362354"/>
              <a:gd name="connsiteY6" fmla="*/ 1726479 h 1972800"/>
              <a:gd name="connsiteX7" fmla="*/ 10702056 w 11362354"/>
              <a:gd name="connsiteY7" fmla="*/ 1776200 h 1972800"/>
              <a:gd name="connsiteX8" fmla="*/ 10408772 w 11362354"/>
              <a:gd name="connsiteY8" fmla="*/ 1703049 h 1972800"/>
              <a:gd name="connsiteX9" fmla="*/ 9781432 w 11362354"/>
              <a:gd name="connsiteY9" fmla="*/ 1544408 h 1972800"/>
              <a:gd name="connsiteX10" fmla="*/ 10286039 w 11362354"/>
              <a:gd name="connsiteY10" fmla="*/ 1544408 h 1972800"/>
              <a:gd name="connsiteX11" fmla="*/ 10286039 w 11362354"/>
              <a:gd name="connsiteY11" fmla="*/ 1763438 h 1972800"/>
              <a:gd name="connsiteX12" fmla="*/ 9781432 w 11362354"/>
              <a:gd name="connsiteY12" fmla="*/ 1763438 h 1972800"/>
              <a:gd name="connsiteX13" fmla="*/ 8877431 w 11362354"/>
              <a:gd name="connsiteY13" fmla="*/ 1544408 h 1972800"/>
              <a:gd name="connsiteX14" fmla="*/ 9382033 w 11362354"/>
              <a:gd name="connsiteY14" fmla="*/ 1544408 h 1972800"/>
              <a:gd name="connsiteX15" fmla="*/ 9382033 w 11362354"/>
              <a:gd name="connsiteY15" fmla="*/ 1763438 h 1972800"/>
              <a:gd name="connsiteX16" fmla="*/ 8877431 w 11362354"/>
              <a:gd name="connsiteY16" fmla="*/ 1763438 h 1972800"/>
              <a:gd name="connsiteX17" fmla="*/ 7955283 w 11362354"/>
              <a:gd name="connsiteY17" fmla="*/ 1544408 h 1972800"/>
              <a:gd name="connsiteX18" fmla="*/ 8501703 w 11362354"/>
              <a:gd name="connsiteY18" fmla="*/ 1544408 h 1972800"/>
              <a:gd name="connsiteX19" fmla="*/ 8501703 w 11362354"/>
              <a:gd name="connsiteY19" fmla="*/ 1763438 h 1972800"/>
              <a:gd name="connsiteX20" fmla="*/ 8046371 w 11362354"/>
              <a:gd name="connsiteY20" fmla="*/ 1763438 h 1972800"/>
              <a:gd name="connsiteX21" fmla="*/ 7193139 w 11362354"/>
              <a:gd name="connsiteY21" fmla="*/ 1544408 h 1972800"/>
              <a:gd name="connsiteX22" fmla="*/ 7648159 w 11362354"/>
              <a:gd name="connsiteY22" fmla="*/ 1544408 h 1972800"/>
              <a:gd name="connsiteX23" fmla="*/ 7648159 w 11362354"/>
              <a:gd name="connsiteY23" fmla="*/ 1763438 h 1972800"/>
              <a:gd name="connsiteX24" fmla="*/ 7193139 w 11362354"/>
              <a:gd name="connsiteY24" fmla="*/ 1763438 h 1972800"/>
              <a:gd name="connsiteX25" fmla="*/ 6188669 w 11362354"/>
              <a:gd name="connsiteY25" fmla="*/ 1544408 h 1972800"/>
              <a:gd name="connsiteX26" fmla="*/ 7080275 w 11362354"/>
              <a:gd name="connsiteY26" fmla="*/ 1544408 h 1972800"/>
              <a:gd name="connsiteX27" fmla="*/ 7080275 w 11362354"/>
              <a:gd name="connsiteY27" fmla="*/ 1763438 h 1972800"/>
              <a:gd name="connsiteX28" fmla="*/ 6188669 w 11362354"/>
              <a:gd name="connsiteY28" fmla="*/ 1763438 h 1972800"/>
              <a:gd name="connsiteX29" fmla="*/ 4886266 w 11362354"/>
              <a:gd name="connsiteY29" fmla="*/ 1544408 h 1972800"/>
              <a:gd name="connsiteX30" fmla="*/ 5979839 w 11362354"/>
              <a:gd name="connsiteY30" fmla="*/ 1544408 h 1972800"/>
              <a:gd name="connsiteX31" fmla="*/ 5557257 w 11362354"/>
              <a:gd name="connsiteY31" fmla="*/ 1763438 h 1972800"/>
              <a:gd name="connsiteX32" fmla="*/ 5308843 w 11362354"/>
              <a:gd name="connsiteY32" fmla="*/ 1763438 h 1972800"/>
              <a:gd name="connsiteX33" fmla="*/ 4886266 w 11362354"/>
              <a:gd name="connsiteY33" fmla="*/ 1544408 h 1972800"/>
              <a:gd name="connsiteX34" fmla="*/ 2285298 w 11362354"/>
              <a:gd name="connsiteY34" fmla="*/ 1544408 h 1972800"/>
              <a:gd name="connsiteX35" fmla="*/ 3183254 w 11362354"/>
              <a:gd name="connsiteY35" fmla="*/ 1544408 h 1972800"/>
              <a:gd name="connsiteX36" fmla="*/ 3183254 w 11362354"/>
              <a:gd name="connsiteY36" fmla="*/ 1763438 h 1972800"/>
              <a:gd name="connsiteX37" fmla="*/ 2285298 w 11362354"/>
              <a:gd name="connsiteY37" fmla="*/ 1763438 h 1972800"/>
              <a:gd name="connsiteX38" fmla="*/ 1699767 w 11362354"/>
              <a:gd name="connsiteY38" fmla="*/ 1544408 h 1972800"/>
              <a:gd name="connsiteX39" fmla="*/ 2161050 w 11362354"/>
              <a:gd name="connsiteY39" fmla="*/ 1544408 h 1972800"/>
              <a:gd name="connsiteX40" fmla="*/ 2265828 w 11362354"/>
              <a:gd name="connsiteY40" fmla="*/ 1763438 h 1972800"/>
              <a:gd name="connsiteX41" fmla="*/ 1796468 w 11362354"/>
              <a:gd name="connsiteY41" fmla="*/ 1763438 h 1972800"/>
              <a:gd name="connsiteX42" fmla="*/ 985097 w 11362354"/>
              <a:gd name="connsiteY42" fmla="*/ 1544408 h 1972800"/>
              <a:gd name="connsiteX43" fmla="*/ 1468672 w 11362354"/>
              <a:gd name="connsiteY43" fmla="*/ 1544408 h 1972800"/>
              <a:gd name="connsiteX44" fmla="*/ 1468672 w 11362354"/>
              <a:gd name="connsiteY44" fmla="*/ 1763438 h 1972800"/>
              <a:gd name="connsiteX45" fmla="*/ 985097 w 11362354"/>
              <a:gd name="connsiteY45" fmla="*/ 1763438 h 1972800"/>
              <a:gd name="connsiteX46" fmla="*/ 0 w 11362354"/>
              <a:gd name="connsiteY46" fmla="*/ 1544408 h 1972800"/>
              <a:gd name="connsiteX47" fmla="*/ 506025 w 11362354"/>
              <a:gd name="connsiteY47" fmla="*/ 1544408 h 1972800"/>
              <a:gd name="connsiteX48" fmla="*/ 506025 w 11362354"/>
              <a:gd name="connsiteY48" fmla="*/ 1763438 h 1972800"/>
              <a:gd name="connsiteX49" fmla="*/ 498505 w 11362354"/>
              <a:gd name="connsiteY49" fmla="*/ 1763438 h 1972800"/>
              <a:gd name="connsiteX50" fmla="*/ 7520 w 11362354"/>
              <a:gd name="connsiteY50" fmla="*/ 1763438 h 1972800"/>
              <a:gd name="connsiteX51" fmla="*/ 0 w 11362354"/>
              <a:gd name="connsiteY51" fmla="*/ 1763438 h 1972800"/>
              <a:gd name="connsiteX52" fmla="*/ 3478763 w 11362354"/>
              <a:gd name="connsiteY52" fmla="*/ 1544407 h 1972800"/>
              <a:gd name="connsiteX53" fmla="*/ 4486152 w 11362354"/>
              <a:gd name="connsiteY53" fmla="*/ 1544407 h 1972800"/>
              <a:gd name="connsiteX54" fmla="*/ 4479313 w 11362354"/>
              <a:gd name="connsiteY54" fmla="*/ 1555187 h 1972800"/>
              <a:gd name="connsiteX55" fmla="*/ 4654042 w 11362354"/>
              <a:gd name="connsiteY55" fmla="*/ 1763437 h 1972800"/>
              <a:gd name="connsiteX56" fmla="*/ 3697470 w 11362354"/>
              <a:gd name="connsiteY56" fmla="*/ 1763437 h 1972800"/>
              <a:gd name="connsiteX57" fmla="*/ 3478763 w 11362354"/>
              <a:gd name="connsiteY57" fmla="*/ 1544407 h 1972800"/>
              <a:gd name="connsiteX58" fmla="*/ 10408772 w 11362354"/>
              <a:gd name="connsiteY58" fmla="*/ 1290902 h 1972800"/>
              <a:gd name="connsiteX59" fmla="*/ 10568570 w 11362354"/>
              <a:gd name="connsiteY59" fmla="*/ 1290902 h 1972800"/>
              <a:gd name="connsiteX60" fmla="*/ 10590729 w 11362354"/>
              <a:gd name="connsiteY60" fmla="*/ 1313870 h 1972800"/>
              <a:gd name="connsiteX61" fmla="*/ 10721250 w 11362354"/>
              <a:gd name="connsiteY61" fmla="*/ 1365562 h 1972800"/>
              <a:gd name="connsiteX62" fmla="*/ 10855315 w 11362354"/>
              <a:gd name="connsiteY62" fmla="*/ 1290902 h 1972800"/>
              <a:gd name="connsiteX63" fmla="*/ 11214890 w 11362354"/>
              <a:gd name="connsiteY63" fmla="*/ 1290902 h 1972800"/>
              <a:gd name="connsiteX64" fmla="*/ 11346112 w 11362354"/>
              <a:gd name="connsiteY64" fmla="*/ 1290902 h 1972800"/>
              <a:gd name="connsiteX65" fmla="*/ 11280882 w 11362354"/>
              <a:gd name="connsiteY65" fmla="*/ 1465414 h 1972800"/>
              <a:gd name="connsiteX66" fmla="*/ 11214890 w 11362354"/>
              <a:gd name="connsiteY66" fmla="*/ 1465414 h 1972800"/>
              <a:gd name="connsiteX67" fmla="*/ 10408772 w 11362354"/>
              <a:gd name="connsiteY67" fmla="*/ 1465414 h 1972800"/>
              <a:gd name="connsiteX68" fmla="*/ 3354588 w 11362354"/>
              <a:gd name="connsiteY68" fmla="*/ 1288169 h 1972800"/>
              <a:gd name="connsiteX69" fmla="*/ 3891084 w 11362354"/>
              <a:gd name="connsiteY69" fmla="*/ 1288169 h 1972800"/>
              <a:gd name="connsiteX70" fmla="*/ 3982693 w 11362354"/>
              <a:gd name="connsiteY70" fmla="*/ 1333215 h 1972800"/>
              <a:gd name="connsiteX71" fmla="*/ 4074304 w 11362354"/>
              <a:gd name="connsiteY71" fmla="*/ 1288169 h 1972800"/>
              <a:gd name="connsiteX72" fmla="*/ 4610046 w 11362354"/>
              <a:gd name="connsiteY72" fmla="*/ 1288169 h 1972800"/>
              <a:gd name="connsiteX73" fmla="*/ 4535426 w 11362354"/>
              <a:gd name="connsiteY73" fmla="*/ 1462313 h 1972800"/>
              <a:gd name="connsiteX74" fmla="*/ 3429061 w 11362354"/>
              <a:gd name="connsiteY74" fmla="*/ 1462313 h 1972800"/>
              <a:gd name="connsiteX75" fmla="*/ 3354588 w 11362354"/>
              <a:gd name="connsiteY75" fmla="*/ 1288169 h 1972800"/>
              <a:gd name="connsiteX76" fmla="*/ 9781432 w 11362354"/>
              <a:gd name="connsiteY76" fmla="*/ 1288165 h 1972800"/>
              <a:gd name="connsiteX77" fmla="*/ 10286039 w 11362354"/>
              <a:gd name="connsiteY77" fmla="*/ 1288165 h 1972800"/>
              <a:gd name="connsiteX78" fmla="*/ 10286039 w 11362354"/>
              <a:gd name="connsiteY78" fmla="*/ 1462314 h 1972800"/>
              <a:gd name="connsiteX79" fmla="*/ 9781432 w 11362354"/>
              <a:gd name="connsiteY79" fmla="*/ 1462314 h 1972800"/>
              <a:gd name="connsiteX80" fmla="*/ 8877431 w 11362354"/>
              <a:gd name="connsiteY80" fmla="*/ 1288165 h 1972800"/>
              <a:gd name="connsiteX81" fmla="*/ 9382033 w 11362354"/>
              <a:gd name="connsiteY81" fmla="*/ 1288165 h 1972800"/>
              <a:gd name="connsiteX82" fmla="*/ 9382033 w 11362354"/>
              <a:gd name="connsiteY82" fmla="*/ 1462314 h 1972800"/>
              <a:gd name="connsiteX83" fmla="*/ 8877431 w 11362354"/>
              <a:gd name="connsiteY83" fmla="*/ 1462314 h 1972800"/>
              <a:gd name="connsiteX84" fmla="*/ 7848731 w 11362354"/>
              <a:gd name="connsiteY84" fmla="*/ 1288165 h 1972800"/>
              <a:gd name="connsiteX85" fmla="*/ 8501703 w 11362354"/>
              <a:gd name="connsiteY85" fmla="*/ 1288165 h 1972800"/>
              <a:gd name="connsiteX86" fmla="*/ 8501703 w 11362354"/>
              <a:gd name="connsiteY86" fmla="*/ 1462314 h 1972800"/>
              <a:gd name="connsiteX87" fmla="*/ 7921150 w 11362354"/>
              <a:gd name="connsiteY87" fmla="*/ 1462314 h 1972800"/>
              <a:gd name="connsiteX88" fmla="*/ 7193139 w 11362354"/>
              <a:gd name="connsiteY88" fmla="*/ 1288165 h 1972800"/>
              <a:gd name="connsiteX89" fmla="*/ 7648159 w 11362354"/>
              <a:gd name="connsiteY89" fmla="*/ 1288165 h 1972800"/>
              <a:gd name="connsiteX90" fmla="*/ 7648159 w 11362354"/>
              <a:gd name="connsiteY90" fmla="*/ 1462314 h 1972800"/>
              <a:gd name="connsiteX91" fmla="*/ 7193139 w 11362354"/>
              <a:gd name="connsiteY91" fmla="*/ 1462314 h 1972800"/>
              <a:gd name="connsiteX92" fmla="*/ 6188669 w 11362354"/>
              <a:gd name="connsiteY92" fmla="*/ 1288165 h 1972800"/>
              <a:gd name="connsiteX93" fmla="*/ 6674501 w 11362354"/>
              <a:gd name="connsiteY93" fmla="*/ 1288165 h 1972800"/>
              <a:gd name="connsiteX94" fmla="*/ 6674501 w 11362354"/>
              <a:gd name="connsiteY94" fmla="*/ 1351991 h 1972800"/>
              <a:gd name="connsiteX95" fmla="*/ 7080275 w 11362354"/>
              <a:gd name="connsiteY95" fmla="*/ 1351991 h 1972800"/>
              <a:gd name="connsiteX96" fmla="*/ 7080275 w 11362354"/>
              <a:gd name="connsiteY96" fmla="*/ 1462314 h 1972800"/>
              <a:gd name="connsiteX97" fmla="*/ 6188669 w 11362354"/>
              <a:gd name="connsiteY97" fmla="*/ 1462314 h 1972800"/>
              <a:gd name="connsiteX98" fmla="*/ 4794722 w 11362354"/>
              <a:gd name="connsiteY98" fmla="*/ 1288165 h 1972800"/>
              <a:gd name="connsiteX99" fmla="*/ 5308313 w 11362354"/>
              <a:gd name="connsiteY99" fmla="*/ 1288165 h 1972800"/>
              <a:gd name="connsiteX100" fmla="*/ 5433050 w 11362354"/>
              <a:gd name="connsiteY100" fmla="*/ 1363467 h 1972800"/>
              <a:gd name="connsiteX101" fmla="*/ 5557791 w 11362354"/>
              <a:gd name="connsiteY101" fmla="*/ 1288165 h 1972800"/>
              <a:gd name="connsiteX102" fmla="*/ 6071387 w 11362354"/>
              <a:gd name="connsiteY102" fmla="*/ 1288165 h 1972800"/>
              <a:gd name="connsiteX103" fmla="*/ 6026879 w 11362354"/>
              <a:gd name="connsiteY103" fmla="*/ 1462314 h 1972800"/>
              <a:gd name="connsiteX104" fmla="*/ 4839225 w 11362354"/>
              <a:gd name="connsiteY104" fmla="*/ 1462314 h 1972800"/>
              <a:gd name="connsiteX105" fmla="*/ 4794722 w 11362354"/>
              <a:gd name="connsiteY105" fmla="*/ 1288165 h 1972800"/>
              <a:gd name="connsiteX106" fmla="*/ 2285298 w 11362354"/>
              <a:gd name="connsiteY106" fmla="*/ 1288165 h 1972800"/>
              <a:gd name="connsiteX107" fmla="*/ 2771132 w 11362354"/>
              <a:gd name="connsiteY107" fmla="*/ 1288165 h 1972800"/>
              <a:gd name="connsiteX108" fmla="*/ 2771132 w 11362354"/>
              <a:gd name="connsiteY108" fmla="*/ 1351991 h 1972800"/>
              <a:gd name="connsiteX109" fmla="*/ 3183254 w 11362354"/>
              <a:gd name="connsiteY109" fmla="*/ 1351991 h 1972800"/>
              <a:gd name="connsiteX110" fmla="*/ 3183254 w 11362354"/>
              <a:gd name="connsiteY110" fmla="*/ 1462314 h 1972800"/>
              <a:gd name="connsiteX111" fmla="*/ 2285298 w 11362354"/>
              <a:gd name="connsiteY111" fmla="*/ 1462314 h 1972800"/>
              <a:gd name="connsiteX112" fmla="*/ 1586644 w 11362354"/>
              <a:gd name="connsiteY112" fmla="*/ 1288165 h 1972800"/>
              <a:gd name="connsiteX113" fmla="*/ 2038472 w 11362354"/>
              <a:gd name="connsiteY113" fmla="*/ 1288165 h 1972800"/>
              <a:gd name="connsiteX114" fmla="*/ 2121783 w 11362354"/>
              <a:gd name="connsiteY114" fmla="*/ 1462314 h 1972800"/>
              <a:gd name="connsiteX115" fmla="*/ 1663530 w 11362354"/>
              <a:gd name="connsiteY115" fmla="*/ 1462314 h 1972800"/>
              <a:gd name="connsiteX116" fmla="*/ 985097 w 11362354"/>
              <a:gd name="connsiteY116" fmla="*/ 1288165 h 1972800"/>
              <a:gd name="connsiteX117" fmla="*/ 1468672 w 11362354"/>
              <a:gd name="connsiteY117" fmla="*/ 1288165 h 1972800"/>
              <a:gd name="connsiteX118" fmla="*/ 1468672 w 11362354"/>
              <a:gd name="connsiteY118" fmla="*/ 1462314 h 1972800"/>
              <a:gd name="connsiteX119" fmla="*/ 985097 w 11362354"/>
              <a:gd name="connsiteY119" fmla="*/ 1462314 h 1972800"/>
              <a:gd name="connsiteX120" fmla="*/ 0 w 11362354"/>
              <a:gd name="connsiteY120" fmla="*/ 1288165 h 1972800"/>
              <a:gd name="connsiteX121" fmla="*/ 506025 w 11362354"/>
              <a:gd name="connsiteY121" fmla="*/ 1288165 h 1972800"/>
              <a:gd name="connsiteX122" fmla="*/ 506025 w 11362354"/>
              <a:gd name="connsiteY122" fmla="*/ 1462314 h 1972800"/>
              <a:gd name="connsiteX123" fmla="*/ 0 w 11362354"/>
              <a:gd name="connsiteY123" fmla="*/ 1462314 h 1972800"/>
              <a:gd name="connsiteX124" fmla="*/ 10408772 w 11362354"/>
              <a:gd name="connsiteY124" fmla="*/ 1157361 h 1972800"/>
              <a:gd name="connsiteX125" fmla="*/ 10468381 w 11362354"/>
              <a:gd name="connsiteY125" fmla="*/ 1208632 h 1972800"/>
              <a:gd name="connsiteX126" fmla="*/ 10408772 w 11362354"/>
              <a:gd name="connsiteY126" fmla="*/ 1208632 h 1972800"/>
              <a:gd name="connsiteX127" fmla="*/ 10816942 w 11362354"/>
              <a:gd name="connsiteY127" fmla="*/ 1078164 h 1972800"/>
              <a:gd name="connsiteX128" fmla="*/ 11358000 w 11362354"/>
              <a:gd name="connsiteY128" fmla="*/ 1078164 h 1972800"/>
              <a:gd name="connsiteX129" fmla="*/ 11359134 w 11362354"/>
              <a:gd name="connsiteY129" fmla="*/ 1208632 h 1972800"/>
              <a:gd name="connsiteX130" fmla="*/ 11359134 w 11362354"/>
              <a:gd name="connsiteY130" fmla="*/ 1208633 h 1972800"/>
              <a:gd name="connsiteX131" fmla="*/ 10871056 w 11362354"/>
              <a:gd name="connsiteY131" fmla="*/ 1208633 h 1972800"/>
              <a:gd name="connsiteX132" fmla="*/ 10871355 w 11362354"/>
              <a:gd name="connsiteY132" fmla="*/ 1205652 h 1972800"/>
              <a:gd name="connsiteX133" fmla="*/ 10808382 w 11362354"/>
              <a:gd name="connsiteY133" fmla="*/ 1078165 h 1972800"/>
              <a:gd name="connsiteX134" fmla="*/ 10816943 w 11362354"/>
              <a:gd name="connsiteY134" fmla="*/ 1078165 h 1972800"/>
              <a:gd name="connsiteX135" fmla="*/ 9781432 w 11362354"/>
              <a:gd name="connsiteY135" fmla="*/ 1075882 h 1972800"/>
              <a:gd name="connsiteX136" fmla="*/ 10286039 w 11362354"/>
              <a:gd name="connsiteY136" fmla="*/ 1075882 h 1972800"/>
              <a:gd name="connsiteX137" fmla="*/ 10286039 w 11362354"/>
              <a:gd name="connsiteY137" fmla="*/ 1206076 h 1972800"/>
              <a:gd name="connsiteX138" fmla="*/ 9781432 w 11362354"/>
              <a:gd name="connsiteY138" fmla="*/ 1206076 h 1972800"/>
              <a:gd name="connsiteX139" fmla="*/ 8877431 w 11362354"/>
              <a:gd name="connsiteY139" fmla="*/ 1075882 h 1972800"/>
              <a:gd name="connsiteX140" fmla="*/ 9382033 w 11362354"/>
              <a:gd name="connsiteY140" fmla="*/ 1075882 h 1972800"/>
              <a:gd name="connsiteX141" fmla="*/ 9382033 w 11362354"/>
              <a:gd name="connsiteY141" fmla="*/ 1206076 h 1972800"/>
              <a:gd name="connsiteX142" fmla="*/ 8877431 w 11362354"/>
              <a:gd name="connsiteY142" fmla="*/ 1206076 h 1972800"/>
              <a:gd name="connsiteX143" fmla="*/ 7760453 w 11362354"/>
              <a:gd name="connsiteY143" fmla="*/ 1075882 h 1972800"/>
              <a:gd name="connsiteX144" fmla="*/ 8501703 w 11362354"/>
              <a:gd name="connsiteY144" fmla="*/ 1075882 h 1972800"/>
              <a:gd name="connsiteX145" fmla="*/ 8501703 w 11362354"/>
              <a:gd name="connsiteY145" fmla="*/ 1206076 h 1972800"/>
              <a:gd name="connsiteX146" fmla="*/ 7814594 w 11362354"/>
              <a:gd name="connsiteY146" fmla="*/ 1206076 h 1972800"/>
              <a:gd name="connsiteX147" fmla="*/ 7193139 w 11362354"/>
              <a:gd name="connsiteY147" fmla="*/ 1075882 h 1972800"/>
              <a:gd name="connsiteX148" fmla="*/ 7648159 w 11362354"/>
              <a:gd name="connsiteY148" fmla="*/ 1075882 h 1972800"/>
              <a:gd name="connsiteX149" fmla="*/ 7648159 w 11362354"/>
              <a:gd name="connsiteY149" fmla="*/ 1206076 h 1972800"/>
              <a:gd name="connsiteX150" fmla="*/ 7193139 w 11362354"/>
              <a:gd name="connsiteY150" fmla="*/ 1206076 h 1972800"/>
              <a:gd name="connsiteX151" fmla="*/ 6188669 w 11362354"/>
              <a:gd name="connsiteY151" fmla="*/ 1075882 h 1972800"/>
              <a:gd name="connsiteX152" fmla="*/ 6674501 w 11362354"/>
              <a:gd name="connsiteY152" fmla="*/ 1075882 h 1972800"/>
              <a:gd name="connsiteX153" fmla="*/ 6674501 w 11362354"/>
              <a:gd name="connsiteY153" fmla="*/ 1206076 h 1972800"/>
              <a:gd name="connsiteX154" fmla="*/ 6188669 w 11362354"/>
              <a:gd name="connsiteY154" fmla="*/ 1206076 h 1972800"/>
              <a:gd name="connsiteX155" fmla="*/ 5574793 w 11362354"/>
              <a:gd name="connsiteY155" fmla="*/ 1075882 h 1972800"/>
              <a:gd name="connsiteX156" fmla="*/ 6073294 w 11362354"/>
              <a:gd name="connsiteY156" fmla="*/ 1075882 h 1972800"/>
              <a:gd name="connsiteX157" fmla="*/ 6073294 w 11362354"/>
              <a:gd name="connsiteY157" fmla="*/ 1206076 h 1972800"/>
              <a:gd name="connsiteX158" fmla="*/ 5574793 w 11362354"/>
              <a:gd name="connsiteY158" fmla="*/ 1206076 h 1972800"/>
              <a:gd name="connsiteX159" fmla="*/ 4792811 w 11362354"/>
              <a:gd name="connsiteY159" fmla="*/ 1075882 h 1972800"/>
              <a:gd name="connsiteX160" fmla="*/ 5291307 w 11362354"/>
              <a:gd name="connsiteY160" fmla="*/ 1075882 h 1972800"/>
              <a:gd name="connsiteX161" fmla="*/ 5291307 w 11362354"/>
              <a:gd name="connsiteY161" fmla="*/ 1206076 h 1972800"/>
              <a:gd name="connsiteX162" fmla="*/ 4792811 w 11362354"/>
              <a:gd name="connsiteY162" fmla="*/ 1206076 h 1972800"/>
              <a:gd name="connsiteX163" fmla="*/ 2285298 w 11362354"/>
              <a:gd name="connsiteY163" fmla="*/ 1075882 h 1972800"/>
              <a:gd name="connsiteX164" fmla="*/ 2771132 w 11362354"/>
              <a:gd name="connsiteY164" fmla="*/ 1075882 h 1972800"/>
              <a:gd name="connsiteX165" fmla="*/ 2771132 w 11362354"/>
              <a:gd name="connsiteY165" fmla="*/ 1206076 h 1972800"/>
              <a:gd name="connsiteX166" fmla="*/ 2285298 w 11362354"/>
              <a:gd name="connsiteY166" fmla="*/ 1206076 h 1972800"/>
              <a:gd name="connsiteX167" fmla="*/ 1492927 w 11362354"/>
              <a:gd name="connsiteY167" fmla="*/ 1075882 h 1972800"/>
              <a:gd name="connsiteX168" fmla="*/ 1945589 w 11362354"/>
              <a:gd name="connsiteY168" fmla="*/ 1075882 h 1972800"/>
              <a:gd name="connsiteX169" fmla="*/ 1940491 w 11362354"/>
              <a:gd name="connsiteY169" fmla="*/ 1080455 h 1972800"/>
              <a:gd name="connsiteX170" fmla="*/ 1939110 w 11362354"/>
              <a:gd name="connsiteY170" fmla="*/ 1080455 h 1972800"/>
              <a:gd name="connsiteX171" fmla="*/ 1939524 w 11362354"/>
              <a:gd name="connsiteY171" fmla="*/ 1081320 h 1972800"/>
              <a:gd name="connsiteX172" fmla="*/ 1938345 w 11362354"/>
              <a:gd name="connsiteY172" fmla="*/ 1082361 h 1972800"/>
              <a:gd name="connsiteX173" fmla="*/ 1940022 w 11362354"/>
              <a:gd name="connsiteY173" fmla="*/ 1082361 h 1972800"/>
              <a:gd name="connsiteX174" fmla="*/ 1999205 w 11362354"/>
              <a:gd name="connsiteY174" fmla="*/ 1206076 h 1972800"/>
              <a:gd name="connsiteX175" fmla="*/ 1550403 w 11362354"/>
              <a:gd name="connsiteY175" fmla="*/ 1206076 h 1972800"/>
              <a:gd name="connsiteX176" fmla="*/ 985097 w 11362354"/>
              <a:gd name="connsiteY176" fmla="*/ 1075882 h 1972800"/>
              <a:gd name="connsiteX177" fmla="*/ 1468672 w 11362354"/>
              <a:gd name="connsiteY177" fmla="*/ 1075882 h 1972800"/>
              <a:gd name="connsiteX178" fmla="*/ 1468672 w 11362354"/>
              <a:gd name="connsiteY178" fmla="*/ 1206076 h 1972800"/>
              <a:gd name="connsiteX179" fmla="*/ 985097 w 11362354"/>
              <a:gd name="connsiteY179" fmla="*/ 1206076 h 1972800"/>
              <a:gd name="connsiteX180" fmla="*/ 0 w 11362354"/>
              <a:gd name="connsiteY180" fmla="*/ 1075882 h 1972800"/>
              <a:gd name="connsiteX181" fmla="*/ 877145 w 11362354"/>
              <a:gd name="connsiteY181" fmla="*/ 1075882 h 1972800"/>
              <a:gd name="connsiteX182" fmla="*/ 877145 w 11362354"/>
              <a:gd name="connsiteY182" fmla="*/ 1098345 h 1972800"/>
              <a:gd name="connsiteX183" fmla="*/ 869625 w 11362354"/>
              <a:gd name="connsiteY183" fmla="*/ 1098345 h 1972800"/>
              <a:gd name="connsiteX184" fmla="*/ 506025 w 11362354"/>
              <a:gd name="connsiteY184" fmla="*/ 1098345 h 1972800"/>
              <a:gd name="connsiteX185" fmla="*/ 506025 w 11362354"/>
              <a:gd name="connsiteY185" fmla="*/ 1206076 h 1972800"/>
              <a:gd name="connsiteX186" fmla="*/ 0 w 11362354"/>
              <a:gd name="connsiteY186" fmla="*/ 1206076 h 1972800"/>
              <a:gd name="connsiteX187" fmla="*/ 4174413 w 11362354"/>
              <a:gd name="connsiteY187" fmla="*/ 1075881 h 1972800"/>
              <a:gd name="connsiteX188" fmla="*/ 4660572 w 11362354"/>
              <a:gd name="connsiteY188" fmla="*/ 1075881 h 1972800"/>
              <a:gd name="connsiteX189" fmla="*/ 4633997 w 11362354"/>
              <a:gd name="connsiteY189" fmla="*/ 1206075 h 1972800"/>
              <a:gd name="connsiteX190" fmla="*/ 4129883 w 11362354"/>
              <a:gd name="connsiteY190" fmla="*/ 1206075 h 1972800"/>
              <a:gd name="connsiteX191" fmla="*/ 4174413 w 11362354"/>
              <a:gd name="connsiteY191" fmla="*/ 1075881 h 1972800"/>
              <a:gd name="connsiteX192" fmla="*/ 3305162 w 11362354"/>
              <a:gd name="connsiteY192" fmla="*/ 1075881 h 1972800"/>
              <a:gd name="connsiteX193" fmla="*/ 3790976 w 11362354"/>
              <a:gd name="connsiteY193" fmla="*/ 1075881 h 1972800"/>
              <a:gd name="connsiteX194" fmla="*/ 3835506 w 11362354"/>
              <a:gd name="connsiteY194" fmla="*/ 1206075 h 1972800"/>
              <a:gd name="connsiteX195" fmla="*/ 3330959 w 11362354"/>
              <a:gd name="connsiteY195" fmla="*/ 1206075 h 1972800"/>
              <a:gd name="connsiteX196" fmla="*/ 3305162 w 11362354"/>
              <a:gd name="connsiteY196" fmla="*/ 1075881 h 1972800"/>
              <a:gd name="connsiteX197" fmla="*/ 10587776 w 11362354"/>
              <a:gd name="connsiteY197" fmla="*/ 879486 h 1972800"/>
              <a:gd name="connsiteX198" fmla="*/ 11280821 w 11362354"/>
              <a:gd name="connsiteY198" fmla="*/ 879486 h 1972800"/>
              <a:gd name="connsiteX199" fmla="*/ 11338792 w 11362354"/>
              <a:gd name="connsiteY199" fmla="*/ 993628 h 1972800"/>
              <a:gd name="connsiteX200" fmla="*/ 10727828 w 11362354"/>
              <a:gd name="connsiteY200" fmla="*/ 995899 h 1972800"/>
              <a:gd name="connsiteX201" fmla="*/ 9781432 w 11362354"/>
              <a:gd name="connsiteY201" fmla="*/ 877625 h 1972800"/>
              <a:gd name="connsiteX202" fmla="*/ 10286039 w 11362354"/>
              <a:gd name="connsiteY202" fmla="*/ 877625 h 1972800"/>
              <a:gd name="connsiteX203" fmla="*/ 10286039 w 11362354"/>
              <a:gd name="connsiteY203" fmla="*/ 993788 h 1972800"/>
              <a:gd name="connsiteX204" fmla="*/ 9781432 w 11362354"/>
              <a:gd name="connsiteY204" fmla="*/ 993788 h 1972800"/>
              <a:gd name="connsiteX205" fmla="*/ 8877431 w 11362354"/>
              <a:gd name="connsiteY205" fmla="*/ 877625 h 1972800"/>
              <a:gd name="connsiteX206" fmla="*/ 9382033 w 11362354"/>
              <a:gd name="connsiteY206" fmla="*/ 877625 h 1972800"/>
              <a:gd name="connsiteX207" fmla="*/ 9382033 w 11362354"/>
              <a:gd name="connsiteY207" fmla="*/ 993788 h 1972800"/>
              <a:gd name="connsiteX208" fmla="*/ 8877431 w 11362354"/>
              <a:gd name="connsiteY208" fmla="*/ 993788 h 1972800"/>
              <a:gd name="connsiteX209" fmla="*/ 7678004 w 11362354"/>
              <a:gd name="connsiteY209" fmla="*/ 877625 h 1972800"/>
              <a:gd name="connsiteX210" fmla="*/ 8501703 w 11362354"/>
              <a:gd name="connsiteY210" fmla="*/ 877625 h 1972800"/>
              <a:gd name="connsiteX211" fmla="*/ 8501703 w 11362354"/>
              <a:gd name="connsiteY211" fmla="*/ 993788 h 1972800"/>
              <a:gd name="connsiteX212" fmla="*/ 7726316 w 11362354"/>
              <a:gd name="connsiteY212" fmla="*/ 993788 h 1972800"/>
              <a:gd name="connsiteX213" fmla="*/ 7193139 w 11362354"/>
              <a:gd name="connsiteY213" fmla="*/ 877625 h 1972800"/>
              <a:gd name="connsiteX214" fmla="*/ 7648159 w 11362354"/>
              <a:gd name="connsiteY214" fmla="*/ 877625 h 1972800"/>
              <a:gd name="connsiteX215" fmla="*/ 7648159 w 11362354"/>
              <a:gd name="connsiteY215" fmla="*/ 993788 h 1972800"/>
              <a:gd name="connsiteX216" fmla="*/ 7193139 w 11362354"/>
              <a:gd name="connsiteY216" fmla="*/ 993788 h 1972800"/>
              <a:gd name="connsiteX217" fmla="*/ 6188669 w 11362354"/>
              <a:gd name="connsiteY217" fmla="*/ 877625 h 1972800"/>
              <a:gd name="connsiteX218" fmla="*/ 7056268 w 11362354"/>
              <a:gd name="connsiteY218" fmla="*/ 877625 h 1972800"/>
              <a:gd name="connsiteX219" fmla="*/ 7056268 w 11362354"/>
              <a:gd name="connsiteY219" fmla="*/ 988326 h 1972800"/>
              <a:gd name="connsiteX220" fmla="*/ 6674501 w 11362354"/>
              <a:gd name="connsiteY220" fmla="*/ 988326 h 1972800"/>
              <a:gd name="connsiteX221" fmla="*/ 6674501 w 11362354"/>
              <a:gd name="connsiteY221" fmla="*/ 993788 h 1972800"/>
              <a:gd name="connsiteX222" fmla="*/ 6188669 w 11362354"/>
              <a:gd name="connsiteY222" fmla="*/ 993788 h 1972800"/>
              <a:gd name="connsiteX223" fmla="*/ 5574793 w 11362354"/>
              <a:gd name="connsiteY223" fmla="*/ 877625 h 1972800"/>
              <a:gd name="connsiteX224" fmla="*/ 6073294 w 11362354"/>
              <a:gd name="connsiteY224" fmla="*/ 877625 h 1972800"/>
              <a:gd name="connsiteX225" fmla="*/ 6073294 w 11362354"/>
              <a:gd name="connsiteY225" fmla="*/ 993788 h 1972800"/>
              <a:gd name="connsiteX226" fmla="*/ 5574793 w 11362354"/>
              <a:gd name="connsiteY226" fmla="*/ 993788 h 1972800"/>
              <a:gd name="connsiteX227" fmla="*/ 4792811 w 11362354"/>
              <a:gd name="connsiteY227" fmla="*/ 877625 h 1972800"/>
              <a:gd name="connsiteX228" fmla="*/ 5291307 w 11362354"/>
              <a:gd name="connsiteY228" fmla="*/ 877625 h 1972800"/>
              <a:gd name="connsiteX229" fmla="*/ 5291307 w 11362354"/>
              <a:gd name="connsiteY229" fmla="*/ 993788 h 1972800"/>
              <a:gd name="connsiteX230" fmla="*/ 4792811 w 11362354"/>
              <a:gd name="connsiteY230" fmla="*/ 993788 h 1972800"/>
              <a:gd name="connsiteX231" fmla="*/ 2285298 w 11362354"/>
              <a:gd name="connsiteY231" fmla="*/ 877625 h 1972800"/>
              <a:gd name="connsiteX232" fmla="*/ 3161500 w 11362354"/>
              <a:gd name="connsiteY232" fmla="*/ 877625 h 1972800"/>
              <a:gd name="connsiteX233" fmla="*/ 3161500 w 11362354"/>
              <a:gd name="connsiteY233" fmla="*/ 988326 h 1972800"/>
              <a:gd name="connsiteX234" fmla="*/ 2771132 w 11362354"/>
              <a:gd name="connsiteY234" fmla="*/ 988326 h 1972800"/>
              <a:gd name="connsiteX235" fmla="*/ 2771132 w 11362354"/>
              <a:gd name="connsiteY235" fmla="*/ 993788 h 1972800"/>
              <a:gd name="connsiteX236" fmla="*/ 2285298 w 11362354"/>
              <a:gd name="connsiteY236" fmla="*/ 993788 h 1972800"/>
              <a:gd name="connsiteX237" fmla="*/ 985097 w 11362354"/>
              <a:gd name="connsiteY237" fmla="*/ 877625 h 1972800"/>
              <a:gd name="connsiteX238" fmla="*/ 2107746 w 11362354"/>
              <a:gd name="connsiteY238" fmla="*/ 877625 h 1972800"/>
              <a:gd name="connsiteX239" fmla="*/ 2028664 w 11362354"/>
              <a:gd name="connsiteY239" fmla="*/ 993788 h 1972800"/>
              <a:gd name="connsiteX240" fmla="*/ 985097 w 11362354"/>
              <a:gd name="connsiteY240" fmla="*/ 993788 h 1972800"/>
              <a:gd name="connsiteX241" fmla="*/ 0 w 11362354"/>
              <a:gd name="connsiteY241" fmla="*/ 877625 h 1972800"/>
              <a:gd name="connsiteX242" fmla="*/ 877145 w 11362354"/>
              <a:gd name="connsiteY242" fmla="*/ 877625 h 1972800"/>
              <a:gd name="connsiteX243" fmla="*/ 877145 w 11362354"/>
              <a:gd name="connsiteY243" fmla="*/ 993788 h 1972800"/>
              <a:gd name="connsiteX244" fmla="*/ 0 w 11362354"/>
              <a:gd name="connsiteY244" fmla="*/ 993788 h 1972800"/>
              <a:gd name="connsiteX245" fmla="*/ 4199211 w 11362354"/>
              <a:gd name="connsiteY245" fmla="*/ 877624 h 1972800"/>
              <a:gd name="connsiteX246" fmla="*/ 4674176 w 11362354"/>
              <a:gd name="connsiteY246" fmla="*/ 877624 h 1972800"/>
              <a:gd name="connsiteX247" fmla="*/ 4674332 w 11362354"/>
              <a:gd name="connsiteY247" fmla="*/ 883528 h 1972800"/>
              <a:gd name="connsiteX248" fmla="*/ 4669465 w 11362354"/>
              <a:gd name="connsiteY248" fmla="*/ 993787 h 1972800"/>
              <a:gd name="connsiteX249" fmla="*/ 4189743 w 11362354"/>
              <a:gd name="connsiteY249" fmla="*/ 993787 h 1972800"/>
              <a:gd name="connsiteX250" fmla="*/ 4199211 w 11362354"/>
              <a:gd name="connsiteY250" fmla="*/ 877624 h 1972800"/>
              <a:gd name="connsiteX251" fmla="*/ 3291213 w 11362354"/>
              <a:gd name="connsiteY251" fmla="*/ 877624 h 1972800"/>
              <a:gd name="connsiteX252" fmla="*/ 3766173 w 11362354"/>
              <a:gd name="connsiteY252" fmla="*/ 877624 h 1972800"/>
              <a:gd name="connsiteX253" fmla="*/ 3775650 w 11362354"/>
              <a:gd name="connsiteY253" fmla="*/ 993787 h 1972800"/>
              <a:gd name="connsiteX254" fmla="*/ 3295989 w 11362354"/>
              <a:gd name="connsiteY254" fmla="*/ 993787 h 1972800"/>
              <a:gd name="connsiteX255" fmla="*/ 3291057 w 11362354"/>
              <a:gd name="connsiteY255" fmla="*/ 883528 h 1972800"/>
              <a:gd name="connsiteX256" fmla="*/ 10461146 w 11362354"/>
              <a:gd name="connsiteY256" fmla="*/ 710797 h 1972800"/>
              <a:gd name="connsiteX257" fmla="*/ 11109160 w 11362354"/>
              <a:gd name="connsiteY257" fmla="*/ 710797 h 1972800"/>
              <a:gd name="connsiteX258" fmla="*/ 11109162 w 11362354"/>
              <a:gd name="connsiteY258" fmla="*/ 710798 h 1972800"/>
              <a:gd name="connsiteX259" fmla="*/ 11121245 w 11362354"/>
              <a:gd name="connsiteY259" fmla="*/ 710798 h 1972800"/>
              <a:gd name="connsiteX260" fmla="*/ 11122337 w 11362354"/>
              <a:gd name="connsiteY260" fmla="*/ 711693 h 1972800"/>
              <a:gd name="connsiteX261" fmla="*/ 11118350 w 11362354"/>
              <a:gd name="connsiteY261" fmla="*/ 711693 h 1972800"/>
              <a:gd name="connsiteX262" fmla="*/ 11213739 w 11362354"/>
              <a:gd name="connsiteY262" fmla="*/ 797219 h 1972800"/>
              <a:gd name="connsiteX263" fmla="*/ 10517279 w 11362354"/>
              <a:gd name="connsiteY263" fmla="*/ 797218 h 1972800"/>
              <a:gd name="connsiteX264" fmla="*/ 10461146 w 11362354"/>
              <a:gd name="connsiteY264" fmla="*/ 710797 h 1972800"/>
              <a:gd name="connsiteX265" fmla="*/ 9781432 w 11362354"/>
              <a:gd name="connsiteY265" fmla="*/ 709293 h 1972800"/>
              <a:gd name="connsiteX266" fmla="*/ 10286039 w 11362354"/>
              <a:gd name="connsiteY266" fmla="*/ 709293 h 1972800"/>
              <a:gd name="connsiteX267" fmla="*/ 10286039 w 11362354"/>
              <a:gd name="connsiteY267" fmla="*/ 795531 h 1972800"/>
              <a:gd name="connsiteX268" fmla="*/ 9781432 w 11362354"/>
              <a:gd name="connsiteY268" fmla="*/ 795531 h 1972800"/>
              <a:gd name="connsiteX269" fmla="*/ 8877431 w 11362354"/>
              <a:gd name="connsiteY269" fmla="*/ 709293 h 1972800"/>
              <a:gd name="connsiteX270" fmla="*/ 9382033 w 11362354"/>
              <a:gd name="connsiteY270" fmla="*/ 709293 h 1972800"/>
              <a:gd name="connsiteX271" fmla="*/ 9382033 w 11362354"/>
              <a:gd name="connsiteY271" fmla="*/ 795531 h 1972800"/>
              <a:gd name="connsiteX272" fmla="*/ 8877431 w 11362354"/>
              <a:gd name="connsiteY272" fmla="*/ 795531 h 1972800"/>
              <a:gd name="connsiteX273" fmla="*/ 8042875 w 11362354"/>
              <a:gd name="connsiteY273" fmla="*/ 709293 h 1972800"/>
              <a:gd name="connsiteX274" fmla="*/ 8501703 w 11362354"/>
              <a:gd name="connsiteY274" fmla="*/ 709293 h 1972800"/>
              <a:gd name="connsiteX275" fmla="*/ 8501703 w 11362354"/>
              <a:gd name="connsiteY275" fmla="*/ 795531 h 1972800"/>
              <a:gd name="connsiteX276" fmla="*/ 8042875 w 11362354"/>
              <a:gd name="connsiteY276" fmla="*/ 795531 h 1972800"/>
              <a:gd name="connsiteX277" fmla="*/ 7193139 w 11362354"/>
              <a:gd name="connsiteY277" fmla="*/ 709293 h 1972800"/>
              <a:gd name="connsiteX278" fmla="*/ 7996240 w 11362354"/>
              <a:gd name="connsiteY278" fmla="*/ 709293 h 1972800"/>
              <a:gd name="connsiteX279" fmla="*/ 8036152 w 11362354"/>
              <a:gd name="connsiteY279" fmla="*/ 795531 h 1972800"/>
              <a:gd name="connsiteX280" fmla="*/ 7193139 w 11362354"/>
              <a:gd name="connsiteY280" fmla="*/ 795531 h 1972800"/>
              <a:gd name="connsiteX281" fmla="*/ 6188669 w 11362354"/>
              <a:gd name="connsiteY281" fmla="*/ 709293 h 1972800"/>
              <a:gd name="connsiteX282" fmla="*/ 6674501 w 11362354"/>
              <a:gd name="connsiteY282" fmla="*/ 709293 h 1972800"/>
              <a:gd name="connsiteX283" fmla="*/ 6674501 w 11362354"/>
              <a:gd name="connsiteY283" fmla="*/ 714671 h 1972800"/>
              <a:gd name="connsiteX284" fmla="*/ 7056268 w 11362354"/>
              <a:gd name="connsiteY284" fmla="*/ 714671 h 1972800"/>
              <a:gd name="connsiteX285" fmla="*/ 7056268 w 11362354"/>
              <a:gd name="connsiteY285" fmla="*/ 795531 h 1972800"/>
              <a:gd name="connsiteX286" fmla="*/ 6188669 w 11362354"/>
              <a:gd name="connsiteY286" fmla="*/ 795531 h 1972800"/>
              <a:gd name="connsiteX287" fmla="*/ 5574793 w 11362354"/>
              <a:gd name="connsiteY287" fmla="*/ 709293 h 1972800"/>
              <a:gd name="connsiteX288" fmla="*/ 6073294 w 11362354"/>
              <a:gd name="connsiteY288" fmla="*/ 709293 h 1972800"/>
              <a:gd name="connsiteX289" fmla="*/ 6073294 w 11362354"/>
              <a:gd name="connsiteY289" fmla="*/ 795531 h 1972800"/>
              <a:gd name="connsiteX290" fmla="*/ 5574793 w 11362354"/>
              <a:gd name="connsiteY290" fmla="*/ 795531 h 1972800"/>
              <a:gd name="connsiteX291" fmla="*/ 4792811 w 11362354"/>
              <a:gd name="connsiteY291" fmla="*/ 709293 h 1972800"/>
              <a:gd name="connsiteX292" fmla="*/ 5291307 w 11362354"/>
              <a:gd name="connsiteY292" fmla="*/ 709293 h 1972800"/>
              <a:gd name="connsiteX293" fmla="*/ 5291307 w 11362354"/>
              <a:gd name="connsiteY293" fmla="*/ 795531 h 1972800"/>
              <a:gd name="connsiteX294" fmla="*/ 4792811 w 11362354"/>
              <a:gd name="connsiteY294" fmla="*/ 795531 h 1972800"/>
              <a:gd name="connsiteX295" fmla="*/ 2285298 w 11362354"/>
              <a:gd name="connsiteY295" fmla="*/ 709293 h 1972800"/>
              <a:gd name="connsiteX296" fmla="*/ 2771132 w 11362354"/>
              <a:gd name="connsiteY296" fmla="*/ 709293 h 1972800"/>
              <a:gd name="connsiteX297" fmla="*/ 2771132 w 11362354"/>
              <a:gd name="connsiteY297" fmla="*/ 714671 h 1972800"/>
              <a:gd name="connsiteX298" fmla="*/ 3161500 w 11362354"/>
              <a:gd name="connsiteY298" fmla="*/ 714671 h 1972800"/>
              <a:gd name="connsiteX299" fmla="*/ 3161500 w 11362354"/>
              <a:gd name="connsiteY299" fmla="*/ 795531 h 1972800"/>
              <a:gd name="connsiteX300" fmla="*/ 2285298 w 11362354"/>
              <a:gd name="connsiteY300" fmla="*/ 795531 h 1972800"/>
              <a:gd name="connsiteX301" fmla="*/ 1709143 w 11362354"/>
              <a:gd name="connsiteY301" fmla="*/ 709293 h 1972800"/>
              <a:gd name="connsiteX302" fmla="*/ 2169670 w 11362354"/>
              <a:gd name="connsiteY302" fmla="*/ 709293 h 1972800"/>
              <a:gd name="connsiteX303" fmla="*/ 2145130 w 11362354"/>
              <a:gd name="connsiteY303" fmla="*/ 795531 h 1972800"/>
              <a:gd name="connsiteX304" fmla="*/ 1595923 w 11362354"/>
              <a:gd name="connsiteY304" fmla="*/ 795531 h 1972800"/>
              <a:gd name="connsiteX305" fmla="*/ 1709143 w 11362354"/>
              <a:gd name="connsiteY305" fmla="*/ 709293 h 1972800"/>
              <a:gd name="connsiteX306" fmla="*/ 985097 w 11362354"/>
              <a:gd name="connsiteY306" fmla="*/ 709293 h 1972800"/>
              <a:gd name="connsiteX307" fmla="*/ 1469893 w 11362354"/>
              <a:gd name="connsiteY307" fmla="*/ 709293 h 1972800"/>
              <a:gd name="connsiteX308" fmla="*/ 1469893 w 11362354"/>
              <a:gd name="connsiteY308" fmla="*/ 795531 h 1972800"/>
              <a:gd name="connsiteX309" fmla="*/ 985097 w 11362354"/>
              <a:gd name="connsiteY309" fmla="*/ 795531 h 1972800"/>
              <a:gd name="connsiteX310" fmla="*/ 0 w 11362354"/>
              <a:gd name="connsiteY310" fmla="*/ 709293 h 1972800"/>
              <a:gd name="connsiteX311" fmla="*/ 877145 w 11362354"/>
              <a:gd name="connsiteY311" fmla="*/ 709293 h 1972800"/>
              <a:gd name="connsiteX312" fmla="*/ 877145 w 11362354"/>
              <a:gd name="connsiteY312" fmla="*/ 795531 h 1972800"/>
              <a:gd name="connsiteX313" fmla="*/ 0 w 11362354"/>
              <a:gd name="connsiteY313" fmla="*/ 795531 h 1972800"/>
              <a:gd name="connsiteX314" fmla="*/ 4189251 w 11362354"/>
              <a:gd name="connsiteY314" fmla="*/ 709292 h 1972800"/>
              <a:gd name="connsiteX315" fmla="*/ 4662658 w 11362354"/>
              <a:gd name="connsiteY315" fmla="*/ 709292 h 1972800"/>
              <a:gd name="connsiteX316" fmla="*/ 4671191 w 11362354"/>
              <a:gd name="connsiteY316" fmla="*/ 795530 h 1972800"/>
              <a:gd name="connsiteX317" fmla="*/ 4197682 w 11362354"/>
              <a:gd name="connsiteY317" fmla="*/ 795530 h 1972800"/>
              <a:gd name="connsiteX318" fmla="*/ 4189251 w 11362354"/>
              <a:gd name="connsiteY318" fmla="*/ 709292 h 1972800"/>
              <a:gd name="connsiteX319" fmla="*/ 3302730 w 11362354"/>
              <a:gd name="connsiteY319" fmla="*/ 709292 h 1972800"/>
              <a:gd name="connsiteX320" fmla="*/ 3776138 w 11362354"/>
              <a:gd name="connsiteY320" fmla="*/ 709292 h 1972800"/>
              <a:gd name="connsiteX321" fmla="*/ 3767701 w 11362354"/>
              <a:gd name="connsiteY321" fmla="*/ 795530 h 1972800"/>
              <a:gd name="connsiteX322" fmla="*/ 3294197 w 11362354"/>
              <a:gd name="connsiteY322" fmla="*/ 795530 h 1972800"/>
              <a:gd name="connsiteX323" fmla="*/ 3302730 w 11362354"/>
              <a:gd name="connsiteY323" fmla="*/ 709292 h 1972800"/>
              <a:gd name="connsiteX324" fmla="*/ 10418948 w 11362354"/>
              <a:gd name="connsiteY324" fmla="*/ 565540 h 1972800"/>
              <a:gd name="connsiteX325" fmla="*/ 10949595 w 11362354"/>
              <a:gd name="connsiteY325" fmla="*/ 565540 h 1972800"/>
              <a:gd name="connsiteX326" fmla="*/ 10964075 w 11362354"/>
              <a:gd name="connsiteY326" fmla="*/ 577567 h 1972800"/>
              <a:gd name="connsiteX327" fmla="*/ 11026395 w 11362354"/>
              <a:gd name="connsiteY327" fmla="*/ 628529 h 1972800"/>
              <a:gd name="connsiteX328" fmla="*/ 10434083 w 11362354"/>
              <a:gd name="connsiteY328" fmla="*/ 628529 h 1972800"/>
              <a:gd name="connsiteX329" fmla="*/ 10418948 w 11362354"/>
              <a:gd name="connsiteY329" fmla="*/ 565540 h 1972800"/>
              <a:gd name="connsiteX330" fmla="*/ 9781432 w 11362354"/>
              <a:gd name="connsiteY330" fmla="*/ 564344 h 1972800"/>
              <a:gd name="connsiteX331" fmla="*/ 10286039 w 11362354"/>
              <a:gd name="connsiteY331" fmla="*/ 564344 h 1972800"/>
              <a:gd name="connsiteX332" fmla="*/ 10286039 w 11362354"/>
              <a:gd name="connsiteY332" fmla="*/ 627199 h 1972800"/>
              <a:gd name="connsiteX333" fmla="*/ 9781432 w 11362354"/>
              <a:gd name="connsiteY333" fmla="*/ 627199 h 1972800"/>
              <a:gd name="connsiteX334" fmla="*/ 8877431 w 11362354"/>
              <a:gd name="connsiteY334" fmla="*/ 564344 h 1972800"/>
              <a:gd name="connsiteX335" fmla="*/ 9382033 w 11362354"/>
              <a:gd name="connsiteY335" fmla="*/ 564344 h 1972800"/>
              <a:gd name="connsiteX336" fmla="*/ 9382033 w 11362354"/>
              <a:gd name="connsiteY336" fmla="*/ 627199 h 1972800"/>
              <a:gd name="connsiteX337" fmla="*/ 8877431 w 11362354"/>
              <a:gd name="connsiteY337" fmla="*/ 627199 h 1972800"/>
              <a:gd name="connsiteX338" fmla="*/ 8042875 w 11362354"/>
              <a:gd name="connsiteY338" fmla="*/ 564344 h 1972800"/>
              <a:gd name="connsiteX339" fmla="*/ 8501703 w 11362354"/>
              <a:gd name="connsiteY339" fmla="*/ 564344 h 1972800"/>
              <a:gd name="connsiteX340" fmla="*/ 8501703 w 11362354"/>
              <a:gd name="connsiteY340" fmla="*/ 627199 h 1972800"/>
              <a:gd name="connsiteX341" fmla="*/ 8042875 w 11362354"/>
              <a:gd name="connsiteY341" fmla="*/ 627199 h 1972800"/>
              <a:gd name="connsiteX342" fmla="*/ 7193139 w 11362354"/>
              <a:gd name="connsiteY342" fmla="*/ 564344 h 1972800"/>
              <a:gd name="connsiteX343" fmla="*/ 7929154 w 11362354"/>
              <a:gd name="connsiteY343" fmla="*/ 564344 h 1972800"/>
              <a:gd name="connsiteX344" fmla="*/ 7958244 w 11362354"/>
              <a:gd name="connsiteY344" fmla="*/ 627199 h 1972800"/>
              <a:gd name="connsiteX345" fmla="*/ 7193139 w 11362354"/>
              <a:gd name="connsiteY345" fmla="*/ 627199 h 1972800"/>
              <a:gd name="connsiteX346" fmla="*/ 6188669 w 11362354"/>
              <a:gd name="connsiteY346" fmla="*/ 564344 h 1972800"/>
              <a:gd name="connsiteX347" fmla="*/ 6674501 w 11362354"/>
              <a:gd name="connsiteY347" fmla="*/ 564344 h 1972800"/>
              <a:gd name="connsiteX348" fmla="*/ 6674501 w 11362354"/>
              <a:gd name="connsiteY348" fmla="*/ 627199 h 1972800"/>
              <a:gd name="connsiteX349" fmla="*/ 6188669 w 11362354"/>
              <a:gd name="connsiteY349" fmla="*/ 627199 h 1972800"/>
              <a:gd name="connsiteX350" fmla="*/ 5574793 w 11362354"/>
              <a:gd name="connsiteY350" fmla="*/ 564344 h 1972800"/>
              <a:gd name="connsiteX351" fmla="*/ 6073294 w 11362354"/>
              <a:gd name="connsiteY351" fmla="*/ 564344 h 1972800"/>
              <a:gd name="connsiteX352" fmla="*/ 6073294 w 11362354"/>
              <a:gd name="connsiteY352" fmla="*/ 627199 h 1972800"/>
              <a:gd name="connsiteX353" fmla="*/ 5574793 w 11362354"/>
              <a:gd name="connsiteY353" fmla="*/ 627199 h 1972800"/>
              <a:gd name="connsiteX354" fmla="*/ 4792811 w 11362354"/>
              <a:gd name="connsiteY354" fmla="*/ 564344 h 1972800"/>
              <a:gd name="connsiteX355" fmla="*/ 5291307 w 11362354"/>
              <a:gd name="connsiteY355" fmla="*/ 564344 h 1972800"/>
              <a:gd name="connsiteX356" fmla="*/ 5291307 w 11362354"/>
              <a:gd name="connsiteY356" fmla="*/ 627199 h 1972800"/>
              <a:gd name="connsiteX357" fmla="*/ 4792811 w 11362354"/>
              <a:gd name="connsiteY357" fmla="*/ 627199 h 1972800"/>
              <a:gd name="connsiteX358" fmla="*/ 2285298 w 11362354"/>
              <a:gd name="connsiteY358" fmla="*/ 564344 h 1972800"/>
              <a:gd name="connsiteX359" fmla="*/ 2771132 w 11362354"/>
              <a:gd name="connsiteY359" fmla="*/ 564344 h 1972800"/>
              <a:gd name="connsiteX360" fmla="*/ 2771132 w 11362354"/>
              <a:gd name="connsiteY360" fmla="*/ 627199 h 1972800"/>
              <a:gd name="connsiteX361" fmla="*/ 2285298 w 11362354"/>
              <a:gd name="connsiteY361" fmla="*/ 627199 h 1972800"/>
              <a:gd name="connsiteX362" fmla="*/ 1743635 w 11362354"/>
              <a:gd name="connsiteY362" fmla="*/ 564344 h 1972800"/>
              <a:gd name="connsiteX363" fmla="*/ 2184512 w 11362354"/>
              <a:gd name="connsiteY363" fmla="*/ 564344 h 1972800"/>
              <a:gd name="connsiteX364" fmla="*/ 2184779 w 11362354"/>
              <a:gd name="connsiteY364" fmla="*/ 571975 h 1972800"/>
              <a:gd name="connsiteX365" fmla="*/ 2181588 w 11362354"/>
              <a:gd name="connsiteY365" fmla="*/ 627199 h 1972800"/>
              <a:gd name="connsiteX366" fmla="*/ 1742032 w 11362354"/>
              <a:gd name="connsiteY366" fmla="*/ 627199 h 1972800"/>
              <a:gd name="connsiteX367" fmla="*/ 1746020 w 11362354"/>
              <a:gd name="connsiteY367" fmla="*/ 587881 h 1972800"/>
              <a:gd name="connsiteX368" fmla="*/ 985097 w 11362354"/>
              <a:gd name="connsiteY368" fmla="*/ 564344 h 1972800"/>
              <a:gd name="connsiteX369" fmla="*/ 1469893 w 11362354"/>
              <a:gd name="connsiteY369" fmla="*/ 564344 h 1972800"/>
              <a:gd name="connsiteX370" fmla="*/ 1469893 w 11362354"/>
              <a:gd name="connsiteY370" fmla="*/ 627199 h 1972800"/>
              <a:gd name="connsiteX371" fmla="*/ 985097 w 11362354"/>
              <a:gd name="connsiteY371" fmla="*/ 627199 h 1972800"/>
              <a:gd name="connsiteX372" fmla="*/ 0 w 11362354"/>
              <a:gd name="connsiteY372" fmla="*/ 564344 h 1972800"/>
              <a:gd name="connsiteX373" fmla="*/ 505721 w 11362354"/>
              <a:gd name="connsiteY373" fmla="*/ 564344 h 1972800"/>
              <a:gd name="connsiteX374" fmla="*/ 505721 w 11362354"/>
              <a:gd name="connsiteY374" fmla="*/ 627199 h 1972800"/>
              <a:gd name="connsiteX375" fmla="*/ 0 w 11362354"/>
              <a:gd name="connsiteY375" fmla="*/ 627199 h 1972800"/>
              <a:gd name="connsiteX376" fmla="*/ 4156173 w 11362354"/>
              <a:gd name="connsiteY376" fmla="*/ 564343 h 1972800"/>
              <a:gd name="connsiteX377" fmla="*/ 4635244 w 11362354"/>
              <a:gd name="connsiteY377" fmla="*/ 564343 h 1972800"/>
              <a:gd name="connsiteX378" fmla="*/ 4649285 w 11362354"/>
              <a:gd name="connsiteY378" fmla="*/ 627198 h 1972800"/>
              <a:gd name="connsiteX379" fmla="*/ 4173561 w 11362354"/>
              <a:gd name="connsiteY379" fmla="*/ 627198 h 1972800"/>
              <a:gd name="connsiteX380" fmla="*/ 4156173 w 11362354"/>
              <a:gd name="connsiteY380" fmla="*/ 564343 h 1972800"/>
              <a:gd name="connsiteX381" fmla="*/ 3330140 w 11362354"/>
              <a:gd name="connsiteY381" fmla="*/ 564343 h 1972800"/>
              <a:gd name="connsiteX382" fmla="*/ 3809216 w 11362354"/>
              <a:gd name="connsiteY382" fmla="*/ 564343 h 1972800"/>
              <a:gd name="connsiteX383" fmla="*/ 3791828 w 11362354"/>
              <a:gd name="connsiteY383" fmla="*/ 627198 h 1972800"/>
              <a:gd name="connsiteX384" fmla="*/ 3316108 w 11362354"/>
              <a:gd name="connsiteY384" fmla="*/ 627198 h 1972800"/>
              <a:gd name="connsiteX385" fmla="*/ 3330140 w 11362354"/>
              <a:gd name="connsiteY385" fmla="*/ 564343 h 1972800"/>
              <a:gd name="connsiteX386" fmla="*/ 11305691 w 11362354"/>
              <a:gd name="connsiteY386" fmla="*/ 441367 h 1972800"/>
              <a:gd name="connsiteX387" fmla="*/ 11306110 w 11362354"/>
              <a:gd name="connsiteY387" fmla="*/ 441367 h 1972800"/>
              <a:gd name="connsiteX388" fmla="*/ 11306110 w 11362354"/>
              <a:gd name="connsiteY388" fmla="*/ 441726 h 1972800"/>
              <a:gd name="connsiteX389" fmla="*/ 10419150 w 11362354"/>
              <a:gd name="connsiteY389" fmla="*/ 441367 h 1972800"/>
              <a:gd name="connsiteX390" fmla="*/ 10893359 w 11362354"/>
              <a:gd name="connsiteY390" fmla="*/ 441367 h 1972800"/>
              <a:gd name="connsiteX391" fmla="*/ 10894757 w 11362354"/>
              <a:gd name="connsiteY391" fmla="*/ 483273 h 1972800"/>
              <a:gd name="connsiteX392" fmla="*/ 10419058 w 11362354"/>
              <a:gd name="connsiteY392" fmla="*/ 483273 h 1972800"/>
              <a:gd name="connsiteX393" fmla="*/ 10417854 w 11362354"/>
              <a:gd name="connsiteY393" fmla="*/ 463084 h 1972800"/>
              <a:gd name="connsiteX394" fmla="*/ 9781432 w 11362354"/>
              <a:gd name="connsiteY394" fmla="*/ 440432 h 1972800"/>
              <a:gd name="connsiteX395" fmla="*/ 10286039 w 11362354"/>
              <a:gd name="connsiteY395" fmla="*/ 440432 h 1972800"/>
              <a:gd name="connsiteX396" fmla="*/ 10286039 w 11362354"/>
              <a:gd name="connsiteY396" fmla="*/ 482250 h 1972800"/>
              <a:gd name="connsiteX397" fmla="*/ 9781432 w 11362354"/>
              <a:gd name="connsiteY397" fmla="*/ 482250 h 1972800"/>
              <a:gd name="connsiteX398" fmla="*/ 8877431 w 11362354"/>
              <a:gd name="connsiteY398" fmla="*/ 440432 h 1972800"/>
              <a:gd name="connsiteX399" fmla="*/ 9382033 w 11362354"/>
              <a:gd name="connsiteY399" fmla="*/ 440432 h 1972800"/>
              <a:gd name="connsiteX400" fmla="*/ 9382033 w 11362354"/>
              <a:gd name="connsiteY400" fmla="*/ 482250 h 1972800"/>
              <a:gd name="connsiteX401" fmla="*/ 8877431 w 11362354"/>
              <a:gd name="connsiteY401" fmla="*/ 482250 h 1972800"/>
              <a:gd name="connsiteX402" fmla="*/ 8042875 w 11362354"/>
              <a:gd name="connsiteY402" fmla="*/ 440432 h 1972800"/>
              <a:gd name="connsiteX403" fmla="*/ 8501703 w 11362354"/>
              <a:gd name="connsiteY403" fmla="*/ 440432 h 1972800"/>
              <a:gd name="connsiteX404" fmla="*/ 8501703 w 11362354"/>
              <a:gd name="connsiteY404" fmla="*/ 482250 h 1972800"/>
              <a:gd name="connsiteX405" fmla="*/ 8042875 w 11362354"/>
              <a:gd name="connsiteY405" fmla="*/ 482250 h 1972800"/>
              <a:gd name="connsiteX406" fmla="*/ 7193139 w 11362354"/>
              <a:gd name="connsiteY406" fmla="*/ 440432 h 1972800"/>
              <a:gd name="connsiteX407" fmla="*/ 7871807 w 11362354"/>
              <a:gd name="connsiteY407" fmla="*/ 440432 h 1972800"/>
              <a:gd name="connsiteX408" fmla="*/ 7891162 w 11362354"/>
              <a:gd name="connsiteY408" fmla="*/ 482250 h 1972800"/>
              <a:gd name="connsiteX409" fmla="*/ 7193139 w 11362354"/>
              <a:gd name="connsiteY409" fmla="*/ 482250 h 1972800"/>
              <a:gd name="connsiteX410" fmla="*/ 6188669 w 11362354"/>
              <a:gd name="connsiteY410" fmla="*/ 440432 h 1972800"/>
              <a:gd name="connsiteX411" fmla="*/ 6674501 w 11362354"/>
              <a:gd name="connsiteY411" fmla="*/ 440432 h 1972800"/>
              <a:gd name="connsiteX412" fmla="*/ 6674501 w 11362354"/>
              <a:gd name="connsiteY412" fmla="*/ 482250 h 1972800"/>
              <a:gd name="connsiteX413" fmla="*/ 6188669 w 11362354"/>
              <a:gd name="connsiteY413" fmla="*/ 482250 h 1972800"/>
              <a:gd name="connsiteX414" fmla="*/ 5574793 w 11362354"/>
              <a:gd name="connsiteY414" fmla="*/ 440432 h 1972800"/>
              <a:gd name="connsiteX415" fmla="*/ 6073294 w 11362354"/>
              <a:gd name="connsiteY415" fmla="*/ 440432 h 1972800"/>
              <a:gd name="connsiteX416" fmla="*/ 6073294 w 11362354"/>
              <a:gd name="connsiteY416" fmla="*/ 482250 h 1972800"/>
              <a:gd name="connsiteX417" fmla="*/ 5574793 w 11362354"/>
              <a:gd name="connsiteY417" fmla="*/ 482250 h 1972800"/>
              <a:gd name="connsiteX418" fmla="*/ 4792811 w 11362354"/>
              <a:gd name="connsiteY418" fmla="*/ 440432 h 1972800"/>
              <a:gd name="connsiteX419" fmla="*/ 5291307 w 11362354"/>
              <a:gd name="connsiteY419" fmla="*/ 440432 h 1972800"/>
              <a:gd name="connsiteX420" fmla="*/ 5291307 w 11362354"/>
              <a:gd name="connsiteY420" fmla="*/ 482250 h 1972800"/>
              <a:gd name="connsiteX421" fmla="*/ 4792811 w 11362354"/>
              <a:gd name="connsiteY421" fmla="*/ 482250 h 1972800"/>
              <a:gd name="connsiteX422" fmla="*/ 2285298 w 11362354"/>
              <a:gd name="connsiteY422" fmla="*/ 440432 h 1972800"/>
              <a:gd name="connsiteX423" fmla="*/ 2771132 w 11362354"/>
              <a:gd name="connsiteY423" fmla="*/ 440432 h 1972800"/>
              <a:gd name="connsiteX424" fmla="*/ 2771132 w 11362354"/>
              <a:gd name="connsiteY424" fmla="*/ 482250 h 1972800"/>
              <a:gd name="connsiteX425" fmla="*/ 2285298 w 11362354"/>
              <a:gd name="connsiteY425" fmla="*/ 482250 h 1972800"/>
              <a:gd name="connsiteX426" fmla="*/ 1688066 w 11362354"/>
              <a:gd name="connsiteY426" fmla="*/ 440432 h 1972800"/>
              <a:gd name="connsiteX427" fmla="*/ 2171374 w 11362354"/>
              <a:gd name="connsiteY427" fmla="*/ 440432 h 1972800"/>
              <a:gd name="connsiteX428" fmla="*/ 2178605 w 11362354"/>
              <a:gd name="connsiteY428" fmla="*/ 482250 h 1972800"/>
              <a:gd name="connsiteX429" fmla="*/ 1717768 w 11362354"/>
              <a:gd name="connsiteY429" fmla="*/ 482250 h 1972800"/>
              <a:gd name="connsiteX430" fmla="*/ 1688066 w 11362354"/>
              <a:gd name="connsiteY430" fmla="*/ 440432 h 1972800"/>
              <a:gd name="connsiteX431" fmla="*/ 985097 w 11362354"/>
              <a:gd name="connsiteY431" fmla="*/ 440432 h 1972800"/>
              <a:gd name="connsiteX432" fmla="*/ 1469893 w 11362354"/>
              <a:gd name="connsiteY432" fmla="*/ 440432 h 1972800"/>
              <a:gd name="connsiteX433" fmla="*/ 1469893 w 11362354"/>
              <a:gd name="connsiteY433" fmla="*/ 482250 h 1972800"/>
              <a:gd name="connsiteX434" fmla="*/ 985097 w 11362354"/>
              <a:gd name="connsiteY434" fmla="*/ 482250 h 1972800"/>
              <a:gd name="connsiteX435" fmla="*/ 0 w 11362354"/>
              <a:gd name="connsiteY435" fmla="*/ 440432 h 1972800"/>
              <a:gd name="connsiteX436" fmla="*/ 505721 w 11362354"/>
              <a:gd name="connsiteY436" fmla="*/ 440432 h 1972800"/>
              <a:gd name="connsiteX437" fmla="*/ 505721 w 11362354"/>
              <a:gd name="connsiteY437" fmla="*/ 482250 h 1972800"/>
              <a:gd name="connsiteX438" fmla="*/ 0 w 11362354"/>
              <a:gd name="connsiteY438" fmla="*/ 482250 h 1972800"/>
              <a:gd name="connsiteX439" fmla="*/ 4093268 w 11362354"/>
              <a:gd name="connsiteY439" fmla="*/ 440431 h 1972800"/>
              <a:gd name="connsiteX440" fmla="*/ 4597023 w 11362354"/>
              <a:gd name="connsiteY440" fmla="*/ 440431 h 1972800"/>
              <a:gd name="connsiteX441" fmla="*/ 4611768 w 11362354"/>
              <a:gd name="connsiteY441" fmla="*/ 482249 h 1972800"/>
              <a:gd name="connsiteX442" fmla="*/ 4120709 w 11362354"/>
              <a:gd name="connsiteY442" fmla="*/ 482249 h 1972800"/>
              <a:gd name="connsiteX443" fmla="*/ 4093268 w 11362354"/>
              <a:gd name="connsiteY443" fmla="*/ 440431 h 1972800"/>
              <a:gd name="connsiteX444" fmla="*/ 3368371 w 11362354"/>
              <a:gd name="connsiteY444" fmla="*/ 440431 h 1972800"/>
              <a:gd name="connsiteX445" fmla="*/ 3872116 w 11362354"/>
              <a:gd name="connsiteY445" fmla="*/ 440431 h 1972800"/>
              <a:gd name="connsiteX446" fmla="*/ 3844680 w 11362354"/>
              <a:gd name="connsiteY446" fmla="*/ 482249 h 1972800"/>
              <a:gd name="connsiteX447" fmla="*/ 3353616 w 11362354"/>
              <a:gd name="connsiteY447" fmla="*/ 482249 h 1972800"/>
              <a:gd name="connsiteX448" fmla="*/ 3368371 w 11362354"/>
              <a:gd name="connsiteY448" fmla="*/ 440431 h 1972800"/>
              <a:gd name="connsiteX449" fmla="*/ 11223979 w 11362354"/>
              <a:gd name="connsiteY449" fmla="*/ 437563 h 1972800"/>
              <a:gd name="connsiteX450" fmla="*/ 11304274 w 11362354"/>
              <a:gd name="connsiteY450" fmla="*/ 437563 h 1972800"/>
              <a:gd name="connsiteX451" fmla="*/ 11304274 w 11362354"/>
              <a:gd name="connsiteY451" fmla="*/ 487440 h 1972800"/>
              <a:gd name="connsiteX452" fmla="*/ 11274504 w 11362354"/>
              <a:gd name="connsiteY452" fmla="*/ 487440 h 1972800"/>
              <a:gd name="connsiteX453" fmla="*/ 10437485 w 11362354"/>
              <a:gd name="connsiteY453" fmla="*/ 312620 h 1972800"/>
              <a:gd name="connsiteX454" fmla="*/ 11305204 w 11362354"/>
              <a:gd name="connsiteY454" fmla="*/ 312620 h 1972800"/>
              <a:gd name="connsiteX455" fmla="*/ 11305204 w 11362354"/>
              <a:gd name="connsiteY455" fmla="*/ 323517 h 1972800"/>
              <a:gd name="connsiteX456" fmla="*/ 11306110 w 11362354"/>
              <a:gd name="connsiteY456" fmla="*/ 323517 h 1972800"/>
              <a:gd name="connsiteX457" fmla="*/ 11306110 w 11362354"/>
              <a:gd name="connsiteY457" fmla="*/ 351547 h 1972800"/>
              <a:gd name="connsiteX458" fmla="*/ 11306110 w 11362354"/>
              <a:gd name="connsiteY458" fmla="*/ 359098 h 1972800"/>
              <a:gd name="connsiteX459" fmla="*/ 11305204 w 11362354"/>
              <a:gd name="connsiteY459" fmla="*/ 359098 h 1972800"/>
              <a:gd name="connsiteX460" fmla="*/ 11305204 w 11362354"/>
              <a:gd name="connsiteY460" fmla="*/ 363528 h 1972800"/>
              <a:gd name="connsiteX461" fmla="*/ 10423824 w 11362354"/>
              <a:gd name="connsiteY461" fmla="*/ 363528 h 1972800"/>
              <a:gd name="connsiteX462" fmla="*/ 10429797 w 11362354"/>
              <a:gd name="connsiteY462" fmla="*/ 336441 h 1972800"/>
              <a:gd name="connsiteX463" fmla="*/ 9781432 w 11362354"/>
              <a:gd name="connsiteY463" fmla="*/ 312620 h 1972800"/>
              <a:gd name="connsiteX464" fmla="*/ 10286039 w 11362354"/>
              <a:gd name="connsiteY464" fmla="*/ 312620 h 1972800"/>
              <a:gd name="connsiteX465" fmla="*/ 10286039 w 11362354"/>
              <a:gd name="connsiteY465" fmla="*/ 322833 h 1972800"/>
              <a:gd name="connsiteX466" fmla="*/ 10286039 w 11362354"/>
              <a:gd name="connsiteY466" fmla="*/ 358338 h 1972800"/>
              <a:gd name="connsiteX467" fmla="*/ 10286039 w 11362354"/>
              <a:gd name="connsiteY467" fmla="*/ 358339 h 1972800"/>
              <a:gd name="connsiteX468" fmla="*/ 9781432 w 11362354"/>
              <a:gd name="connsiteY468" fmla="*/ 358339 h 1972800"/>
              <a:gd name="connsiteX469" fmla="*/ 9781432 w 11362354"/>
              <a:gd name="connsiteY469" fmla="*/ 358338 h 1972800"/>
              <a:gd name="connsiteX470" fmla="*/ 9781432 w 11362354"/>
              <a:gd name="connsiteY470" fmla="*/ 322833 h 1972800"/>
              <a:gd name="connsiteX471" fmla="*/ 8611213 w 11362354"/>
              <a:gd name="connsiteY471" fmla="*/ 312620 h 1972800"/>
              <a:gd name="connsiteX472" fmla="*/ 9666891 w 11362354"/>
              <a:gd name="connsiteY472" fmla="*/ 312620 h 1972800"/>
              <a:gd name="connsiteX473" fmla="*/ 9666891 w 11362354"/>
              <a:gd name="connsiteY473" fmla="*/ 322833 h 1972800"/>
              <a:gd name="connsiteX474" fmla="*/ 9668568 w 11362354"/>
              <a:gd name="connsiteY474" fmla="*/ 322833 h 1972800"/>
              <a:gd name="connsiteX475" fmla="*/ 9668568 w 11362354"/>
              <a:gd name="connsiteY475" fmla="*/ 358338 h 1972800"/>
              <a:gd name="connsiteX476" fmla="*/ 9666891 w 11362354"/>
              <a:gd name="connsiteY476" fmla="*/ 358338 h 1972800"/>
              <a:gd name="connsiteX477" fmla="*/ 9666891 w 11362354"/>
              <a:gd name="connsiteY477" fmla="*/ 358339 h 1972800"/>
              <a:gd name="connsiteX478" fmla="*/ 8611213 w 11362354"/>
              <a:gd name="connsiteY478" fmla="*/ 358339 h 1972800"/>
              <a:gd name="connsiteX479" fmla="*/ 8037009 w 11362354"/>
              <a:gd name="connsiteY479" fmla="*/ 312620 h 1972800"/>
              <a:gd name="connsiteX480" fmla="*/ 8500026 w 11362354"/>
              <a:gd name="connsiteY480" fmla="*/ 312620 h 1972800"/>
              <a:gd name="connsiteX481" fmla="*/ 8500026 w 11362354"/>
              <a:gd name="connsiteY481" fmla="*/ 322833 h 1972800"/>
              <a:gd name="connsiteX482" fmla="*/ 8501703 w 11362354"/>
              <a:gd name="connsiteY482" fmla="*/ 322833 h 1972800"/>
              <a:gd name="connsiteX483" fmla="*/ 8501703 w 11362354"/>
              <a:gd name="connsiteY483" fmla="*/ 358338 h 1972800"/>
              <a:gd name="connsiteX484" fmla="*/ 8500026 w 11362354"/>
              <a:gd name="connsiteY484" fmla="*/ 358338 h 1972800"/>
              <a:gd name="connsiteX485" fmla="*/ 8500026 w 11362354"/>
              <a:gd name="connsiteY485" fmla="*/ 358339 h 1972800"/>
              <a:gd name="connsiteX486" fmla="*/ 8037009 w 11362354"/>
              <a:gd name="connsiteY486" fmla="*/ 358339 h 1972800"/>
              <a:gd name="connsiteX487" fmla="*/ 7193139 w 11362354"/>
              <a:gd name="connsiteY487" fmla="*/ 312620 h 1972800"/>
              <a:gd name="connsiteX488" fmla="*/ 7812777 w 11362354"/>
              <a:gd name="connsiteY488" fmla="*/ 312620 h 1972800"/>
              <a:gd name="connsiteX489" fmla="*/ 7833342 w 11362354"/>
              <a:gd name="connsiteY489" fmla="*/ 357178 h 1972800"/>
              <a:gd name="connsiteX490" fmla="*/ 7833342 w 11362354"/>
              <a:gd name="connsiteY490" fmla="*/ 357314 h 1972800"/>
              <a:gd name="connsiteX491" fmla="*/ 7833816 w 11362354"/>
              <a:gd name="connsiteY491" fmla="*/ 358338 h 1972800"/>
              <a:gd name="connsiteX492" fmla="*/ 7833342 w 11362354"/>
              <a:gd name="connsiteY492" fmla="*/ 358338 h 1972800"/>
              <a:gd name="connsiteX493" fmla="*/ 7833342 w 11362354"/>
              <a:gd name="connsiteY493" fmla="*/ 358339 h 1972800"/>
              <a:gd name="connsiteX494" fmla="*/ 7193139 w 11362354"/>
              <a:gd name="connsiteY494" fmla="*/ 358339 h 1972800"/>
              <a:gd name="connsiteX495" fmla="*/ 7193139 w 11362354"/>
              <a:gd name="connsiteY495" fmla="*/ 358338 h 1972800"/>
              <a:gd name="connsiteX496" fmla="*/ 7193139 w 11362354"/>
              <a:gd name="connsiteY496" fmla="*/ 322833 h 1972800"/>
              <a:gd name="connsiteX497" fmla="*/ 6184479 w 11362354"/>
              <a:gd name="connsiteY497" fmla="*/ 312620 h 1972800"/>
              <a:gd name="connsiteX498" fmla="*/ 7080274 w 11362354"/>
              <a:gd name="connsiteY498" fmla="*/ 312620 h 1972800"/>
              <a:gd name="connsiteX499" fmla="*/ 7080274 w 11362354"/>
              <a:gd name="connsiteY499" fmla="*/ 322833 h 1972800"/>
              <a:gd name="connsiteX500" fmla="*/ 7080275 w 11362354"/>
              <a:gd name="connsiteY500" fmla="*/ 322833 h 1972800"/>
              <a:gd name="connsiteX501" fmla="*/ 7080275 w 11362354"/>
              <a:gd name="connsiteY501" fmla="*/ 358338 h 1972800"/>
              <a:gd name="connsiteX502" fmla="*/ 7080274 w 11362354"/>
              <a:gd name="connsiteY502" fmla="*/ 358338 h 1972800"/>
              <a:gd name="connsiteX503" fmla="*/ 7080274 w 11362354"/>
              <a:gd name="connsiteY503" fmla="*/ 358339 h 1972800"/>
              <a:gd name="connsiteX504" fmla="*/ 6184479 w 11362354"/>
              <a:gd name="connsiteY504" fmla="*/ 358339 h 1972800"/>
              <a:gd name="connsiteX505" fmla="*/ 5574793 w 11362354"/>
              <a:gd name="connsiteY505" fmla="*/ 312620 h 1972800"/>
              <a:gd name="connsiteX506" fmla="*/ 6073294 w 11362354"/>
              <a:gd name="connsiteY506" fmla="*/ 312620 h 1972800"/>
              <a:gd name="connsiteX507" fmla="*/ 6073294 w 11362354"/>
              <a:gd name="connsiteY507" fmla="*/ 322833 h 1972800"/>
              <a:gd name="connsiteX508" fmla="*/ 6073294 w 11362354"/>
              <a:gd name="connsiteY508" fmla="*/ 358338 h 1972800"/>
              <a:gd name="connsiteX509" fmla="*/ 6073294 w 11362354"/>
              <a:gd name="connsiteY509" fmla="*/ 358339 h 1972800"/>
              <a:gd name="connsiteX510" fmla="*/ 5574793 w 11362354"/>
              <a:gd name="connsiteY510" fmla="*/ 358339 h 1972800"/>
              <a:gd name="connsiteX511" fmla="*/ 5574793 w 11362354"/>
              <a:gd name="connsiteY511" fmla="*/ 358338 h 1972800"/>
              <a:gd name="connsiteX512" fmla="*/ 5574793 w 11362354"/>
              <a:gd name="connsiteY512" fmla="*/ 322833 h 1972800"/>
              <a:gd name="connsiteX513" fmla="*/ 4792811 w 11362354"/>
              <a:gd name="connsiteY513" fmla="*/ 312620 h 1972800"/>
              <a:gd name="connsiteX514" fmla="*/ 5291307 w 11362354"/>
              <a:gd name="connsiteY514" fmla="*/ 312620 h 1972800"/>
              <a:gd name="connsiteX515" fmla="*/ 5291307 w 11362354"/>
              <a:gd name="connsiteY515" fmla="*/ 322833 h 1972800"/>
              <a:gd name="connsiteX516" fmla="*/ 5291307 w 11362354"/>
              <a:gd name="connsiteY516" fmla="*/ 358338 h 1972800"/>
              <a:gd name="connsiteX517" fmla="*/ 5291307 w 11362354"/>
              <a:gd name="connsiteY517" fmla="*/ 358339 h 1972800"/>
              <a:gd name="connsiteX518" fmla="*/ 4792811 w 11362354"/>
              <a:gd name="connsiteY518" fmla="*/ 358339 h 1972800"/>
              <a:gd name="connsiteX519" fmla="*/ 4792811 w 11362354"/>
              <a:gd name="connsiteY519" fmla="*/ 358338 h 1972800"/>
              <a:gd name="connsiteX520" fmla="*/ 4792811 w 11362354"/>
              <a:gd name="connsiteY520" fmla="*/ 322833 h 1972800"/>
              <a:gd name="connsiteX521" fmla="*/ 2285298 w 11362354"/>
              <a:gd name="connsiteY521" fmla="*/ 312620 h 1972800"/>
              <a:gd name="connsiteX522" fmla="*/ 3183254 w 11362354"/>
              <a:gd name="connsiteY522" fmla="*/ 312620 h 1972800"/>
              <a:gd name="connsiteX523" fmla="*/ 3183254 w 11362354"/>
              <a:gd name="connsiteY523" fmla="*/ 322833 h 1972800"/>
              <a:gd name="connsiteX524" fmla="*/ 3183254 w 11362354"/>
              <a:gd name="connsiteY524" fmla="*/ 358338 h 1972800"/>
              <a:gd name="connsiteX525" fmla="*/ 3183254 w 11362354"/>
              <a:gd name="connsiteY525" fmla="*/ 358339 h 1972800"/>
              <a:gd name="connsiteX526" fmla="*/ 2285298 w 11362354"/>
              <a:gd name="connsiteY526" fmla="*/ 358339 h 1972800"/>
              <a:gd name="connsiteX527" fmla="*/ 2285298 w 11362354"/>
              <a:gd name="connsiteY527" fmla="*/ 358338 h 1972800"/>
              <a:gd name="connsiteX528" fmla="*/ 2285298 w 11362354"/>
              <a:gd name="connsiteY528" fmla="*/ 322833 h 1972800"/>
              <a:gd name="connsiteX529" fmla="*/ 985097 w 11362354"/>
              <a:gd name="connsiteY529" fmla="*/ 312620 h 1972800"/>
              <a:gd name="connsiteX530" fmla="*/ 2135110 w 11362354"/>
              <a:gd name="connsiteY530" fmla="*/ 312620 h 1972800"/>
              <a:gd name="connsiteX531" fmla="*/ 2148730 w 11362354"/>
              <a:gd name="connsiteY531" fmla="*/ 358335 h 1972800"/>
              <a:gd name="connsiteX532" fmla="*/ 2148731 w 11362354"/>
              <a:gd name="connsiteY532" fmla="*/ 358338 h 1972800"/>
              <a:gd name="connsiteX533" fmla="*/ 2148731 w 11362354"/>
              <a:gd name="connsiteY533" fmla="*/ 358339 h 1972800"/>
              <a:gd name="connsiteX534" fmla="*/ 985097 w 11362354"/>
              <a:gd name="connsiteY534" fmla="*/ 358339 h 1972800"/>
              <a:gd name="connsiteX535" fmla="*/ 985097 w 11362354"/>
              <a:gd name="connsiteY535" fmla="*/ 358338 h 1972800"/>
              <a:gd name="connsiteX536" fmla="*/ 985097 w 11362354"/>
              <a:gd name="connsiteY536" fmla="*/ 322833 h 1972800"/>
              <a:gd name="connsiteX537" fmla="*/ 0 w 11362354"/>
              <a:gd name="connsiteY537" fmla="*/ 312620 h 1972800"/>
              <a:gd name="connsiteX538" fmla="*/ 877145 w 11362354"/>
              <a:gd name="connsiteY538" fmla="*/ 312620 h 1972800"/>
              <a:gd name="connsiteX539" fmla="*/ 877145 w 11362354"/>
              <a:gd name="connsiteY539" fmla="*/ 322833 h 1972800"/>
              <a:gd name="connsiteX540" fmla="*/ 877145 w 11362354"/>
              <a:gd name="connsiteY540" fmla="*/ 358338 h 1972800"/>
              <a:gd name="connsiteX541" fmla="*/ 877145 w 11362354"/>
              <a:gd name="connsiteY541" fmla="*/ 358339 h 1972800"/>
              <a:gd name="connsiteX542" fmla="*/ 0 w 11362354"/>
              <a:gd name="connsiteY542" fmla="*/ 358339 h 1972800"/>
              <a:gd name="connsiteX543" fmla="*/ 0 w 11362354"/>
              <a:gd name="connsiteY543" fmla="*/ 358338 h 1972800"/>
              <a:gd name="connsiteX544" fmla="*/ 0 w 11362354"/>
              <a:gd name="connsiteY544" fmla="*/ 322833 h 1972800"/>
              <a:gd name="connsiteX545" fmla="*/ 3426524 w 11362354"/>
              <a:gd name="connsiteY545" fmla="*/ 311140 h 1972800"/>
              <a:gd name="connsiteX546" fmla="*/ 4541246 w 11362354"/>
              <a:gd name="connsiteY546" fmla="*/ 311140 h 1972800"/>
              <a:gd name="connsiteX547" fmla="*/ 4565836 w 11362354"/>
              <a:gd name="connsiteY547" fmla="*/ 363528 h 1972800"/>
              <a:gd name="connsiteX548" fmla="*/ 3720591 w 11362354"/>
              <a:gd name="connsiteY548" fmla="*/ 363528 h 1972800"/>
              <a:gd name="connsiteX549" fmla="*/ 3720591 w 11362354"/>
              <a:gd name="connsiteY549" fmla="*/ 361147 h 1972800"/>
              <a:gd name="connsiteX550" fmla="*/ 3403052 w 11362354"/>
              <a:gd name="connsiteY550" fmla="*/ 361147 h 1972800"/>
              <a:gd name="connsiteX551" fmla="*/ 10479636 w 11362354"/>
              <a:gd name="connsiteY551" fmla="*/ 204267 h 1972800"/>
              <a:gd name="connsiteX552" fmla="*/ 10671926 w 11362354"/>
              <a:gd name="connsiteY552" fmla="*/ 204267 h 1972800"/>
              <a:gd name="connsiteX553" fmla="*/ 11306110 w 11362354"/>
              <a:gd name="connsiteY553" fmla="*/ 204267 h 1972800"/>
              <a:gd name="connsiteX554" fmla="*/ 11306110 w 11362354"/>
              <a:gd name="connsiteY554" fmla="*/ 241250 h 1972800"/>
              <a:gd name="connsiteX555" fmla="*/ 10671926 w 11362354"/>
              <a:gd name="connsiteY555" fmla="*/ 241250 h 1972800"/>
              <a:gd name="connsiteX556" fmla="*/ 10463420 w 11362354"/>
              <a:gd name="connsiteY556" fmla="*/ 241250 h 1972800"/>
              <a:gd name="connsiteX557" fmla="*/ 9781432 w 11362354"/>
              <a:gd name="connsiteY557" fmla="*/ 203834 h 1972800"/>
              <a:gd name="connsiteX558" fmla="*/ 10286039 w 11362354"/>
              <a:gd name="connsiteY558" fmla="*/ 203834 h 1972800"/>
              <a:gd name="connsiteX559" fmla="*/ 10286039 w 11362354"/>
              <a:gd name="connsiteY559" fmla="*/ 240739 h 1972800"/>
              <a:gd name="connsiteX560" fmla="*/ 9781432 w 11362354"/>
              <a:gd name="connsiteY560" fmla="*/ 240739 h 1972800"/>
              <a:gd name="connsiteX561" fmla="*/ 8612890 w 11362354"/>
              <a:gd name="connsiteY561" fmla="*/ 203834 h 1972800"/>
              <a:gd name="connsiteX562" fmla="*/ 9668568 w 11362354"/>
              <a:gd name="connsiteY562" fmla="*/ 203834 h 1972800"/>
              <a:gd name="connsiteX563" fmla="*/ 9668568 w 11362354"/>
              <a:gd name="connsiteY563" fmla="*/ 240739 h 1972800"/>
              <a:gd name="connsiteX564" fmla="*/ 8612890 w 11362354"/>
              <a:gd name="connsiteY564" fmla="*/ 240739 h 1972800"/>
              <a:gd name="connsiteX565" fmla="*/ 8042875 w 11362354"/>
              <a:gd name="connsiteY565" fmla="*/ 203834 h 1972800"/>
              <a:gd name="connsiteX566" fmla="*/ 8501703 w 11362354"/>
              <a:gd name="connsiteY566" fmla="*/ 203834 h 1972800"/>
              <a:gd name="connsiteX567" fmla="*/ 8501703 w 11362354"/>
              <a:gd name="connsiteY567" fmla="*/ 240739 h 1972800"/>
              <a:gd name="connsiteX568" fmla="*/ 8042875 w 11362354"/>
              <a:gd name="connsiteY568" fmla="*/ 240739 h 1972800"/>
              <a:gd name="connsiteX569" fmla="*/ 7193139 w 11362354"/>
              <a:gd name="connsiteY569" fmla="*/ 203834 h 1972800"/>
              <a:gd name="connsiteX570" fmla="*/ 7762309 w 11362354"/>
              <a:gd name="connsiteY570" fmla="*/ 203834 h 1972800"/>
              <a:gd name="connsiteX571" fmla="*/ 7779389 w 11362354"/>
              <a:gd name="connsiteY571" fmla="*/ 240739 h 1972800"/>
              <a:gd name="connsiteX572" fmla="*/ 7193139 w 11362354"/>
              <a:gd name="connsiteY572" fmla="*/ 240739 h 1972800"/>
              <a:gd name="connsiteX573" fmla="*/ 6188669 w 11362354"/>
              <a:gd name="connsiteY573" fmla="*/ 203834 h 1972800"/>
              <a:gd name="connsiteX574" fmla="*/ 7080275 w 11362354"/>
              <a:gd name="connsiteY574" fmla="*/ 203834 h 1972800"/>
              <a:gd name="connsiteX575" fmla="*/ 7080275 w 11362354"/>
              <a:gd name="connsiteY575" fmla="*/ 240739 h 1972800"/>
              <a:gd name="connsiteX576" fmla="*/ 6188669 w 11362354"/>
              <a:gd name="connsiteY576" fmla="*/ 240739 h 1972800"/>
              <a:gd name="connsiteX577" fmla="*/ 5574793 w 11362354"/>
              <a:gd name="connsiteY577" fmla="*/ 203834 h 1972800"/>
              <a:gd name="connsiteX578" fmla="*/ 6073294 w 11362354"/>
              <a:gd name="connsiteY578" fmla="*/ 203834 h 1972800"/>
              <a:gd name="connsiteX579" fmla="*/ 6073294 w 11362354"/>
              <a:gd name="connsiteY579" fmla="*/ 240739 h 1972800"/>
              <a:gd name="connsiteX580" fmla="*/ 5574793 w 11362354"/>
              <a:gd name="connsiteY580" fmla="*/ 240739 h 1972800"/>
              <a:gd name="connsiteX581" fmla="*/ 4792811 w 11362354"/>
              <a:gd name="connsiteY581" fmla="*/ 203834 h 1972800"/>
              <a:gd name="connsiteX582" fmla="*/ 5291307 w 11362354"/>
              <a:gd name="connsiteY582" fmla="*/ 203834 h 1972800"/>
              <a:gd name="connsiteX583" fmla="*/ 5291307 w 11362354"/>
              <a:gd name="connsiteY583" fmla="*/ 240739 h 1972800"/>
              <a:gd name="connsiteX584" fmla="*/ 4792811 w 11362354"/>
              <a:gd name="connsiteY584" fmla="*/ 240739 h 1972800"/>
              <a:gd name="connsiteX585" fmla="*/ 2285298 w 11362354"/>
              <a:gd name="connsiteY585" fmla="*/ 203834 h 1972800"/>
              <a:gd name="connsiteX586" fmla="*/ 3183254 w 11362354"/>
              <a:gd name="connsiteY586" fmla="*/ 203834 h 1972800"/>
              <a:gd name="connsiteX587" fmla="*/ 3183254 w 11362354"/>
              <a:gd name="connsiteY587" fmla="*/ 240739 h 1972800"/>
              <a:gd name="connsiteX588" fmla="*/ 2285298 w 11362354"/>
              <a:gd name="connsiteY588" fmla="*/ 240739 h 1972800"/>
              <a:gd name="connsiteX589" fmla="*/ 985097 w 11362354"/>
              <a:gd name="connsiteY589" fmla="*/ 203834 h 1972800"/>
              <a:gd name="connsiteX590" fmla="*/ 2069184 w 11362354"/>
              <a:gd name="connsiteY590" fmla="*/ 203834 h 1972800"/>
              <a:gd name="connsiteX591" fmla="*/ 2093941 w 11362354"/>
              <a:gd name="connsiteY591" fmla="*/ 240739 h 1972800"/>
              <a:gd name="connsiteX592" fmla="*/ 985097 w 11362354"/>
              <a:gd name="connsiteY592" fmla="*/ 240739 h 1972800"/>
              <a:gd name="connsiteX593" fmla="*/ 0 w 11362354"/>
              <a:gd name="connsiteY593" fmla="*/ 203834 h 1972800"/>
              <a:gd name="connsiteX594" fmla="*/ 877145 w 11362354"/>
              <a:gd name="connsiteY594" fmla="*/ 203834 h 1972800"/>
              <a:gd name="connsiteX595" fmla="*/ 877145 w 11362354"/>
              <a:gd name="connsiteY595" fmla="*/ 240739 h 1972800"/>
              <a:gd name="connsiteX596" fmla="*/ 0 w 11362354"/>
              <a:gd name="connsiteY596" fmla="*/ 240739 h 1972800"/>
              <a:gd name="connsiteX597" fmla="*/ 3491565 w 11362354"/>
              <a:gd name="connsiteY597" fmla="*/ 203833 h 1972800"/>
              <a:gd name="connsiteX598" fmla="*/ 4473824 w 11362354"/>
              <a:gd name="connsiteY598" fmla="*/ 203833 h 1972800"/>
              <a:gd name="connsiteX599" fmla="*/ 4499119 w 11362354"/>
              <a:gd name="connsiteY599" fmla="*/ 240738 h 1972800"/>
              <a:gd name="connsiteX600" fmla="*/ 3466269 w 11362354"/>
              <a:gd name="connsiteY600" fmla="*/ 240738 h 1972800"/>
              <a:gd name="connsiteX601" fmla="*/ 3491565 w 11362354"/>
              <a:gd name="connsiteY601" fmla="*/ 203833 h 1972800"/>
              <a:gd name="connsiteX602" fmla="*/ 10550205 w 11362354"/>
              <a:gd name="connsiteY602" fmla="*/ 96959 h 1972800"/>
              <a:gd name="connsiteX603" fmla="*/ 10671926 w 11362354"/>
              <a:gd name="connsiteY603" fmla="*/ 96959 h 1972800"/>
              <a:gd name="connsiteX604" fmla="*/ 11306110 w 11362354"/>
              <a:gd name="connsiteY604" fmla="*/ 96959 h 1972800"/>
              <a:gd name="connsiteX605" fmla="*/ 11306110 w 11362354"/>
              <a:gd name="connsiteY605" fmla="*/ 121993 h 1972800"/>
              <a:gd name="connsiteX606" fmla="*/ 10671926 w 11362354"/>
              <a:gd name="connsiteY606" fmla="*/ 121993 h 1972800"/>
              <a:gd name="connsiteX607" fmla="*/ 10531544 w 11362354"/>
              <a:gd name="connsiteY607" fmla="*/ 121993 h 1972800"/>
              <a:gd name="connsiteX608" fmla="*/ 9781432 w 11362354"/>
              <a:gd name="connsiteY608" fmla="*/ 96753 h 1972800"/>
              <a:gd name="connsiteX609" fmla="*/ 10286039 w 11362354"/>
              <a:gd name="connsiteY609" fmla="*/ 96753 h 1972800"/>
              <a:gd name="connsiteX610" fmla="*/ 10286039 w 11362354"/>
              <a:gd name="connsiteY610" fmla="*/ 121735 h 1972800"/>
              <a:gd name="connsiteX611" fmla="*/ 9781432 w 11362354"/>
              <a:gd name="connsiteY611" fmla="*/ 121735 h 1972800"/>
              <a:gd name="connsiteX612" fmla="*/ 8612890 w 11362354"/>
              <a:gd name="connsiteY612" fmla="*/ 96753 h 1972800"/>
              <a:gd name="connsiteX613" fmla="*/ 9668568 w 11362354"/>
              <a:gd name="connsiteY613" fmla="*/ 96753 h 1972800"/>
              <a:gd name="connsiteX614" fmla="*/ 9668568 w 11362354"/>
              <a:gd name="connsiteY614" fmla="*/ 121735 h 1972800"/>
              <a:gd name="connsiteX615" fmla="*/ 8612890 w 11362354"/>
              <a:gd name="connsiteY615" fmla="*/ 121735 h 1972800"/>
              <a:gd name="connsiteX616" fmla="*/ 8042875 w 11362354"/>
              <a:gd name="connsiteY616" fmla="*/ 96753 h 1972800"/>
              <a:gd name="connsiteX617" fmla="*/ 8501703 w 11362354"/>
              <a:gd name="connsiteY617" fmla="*/ 96753 h 1972800"/>
              <a:gd name="connsiteX618" fmla="*/ 8501703 w 11362354"/>
              <a:gd name="connsiteY618" fmla="*/ 121735 h 1972800"/>
              <a:gd name="connsiteX619" fmla="*/ 8042875 w 11362354"/>
              <a:gd name="connsiteY619" fmla="*/ 121735 h 1972800"/>
              <a:gd name="connsiteX620" fmla="*/ 7193139 w 11362354"/>
              <a:gd name="connsiteY620" fmla="*/ 96753 h 1972800"/>
              <a:gd name="connsiteX621" fmla="*/ 7712749 w 11362354"/>
              <a:gd name="connsiteY621" fmla="*/ 96753 h 1972800"/>
              <a:gd name="connsiteX622" fmla="*/ 7724312 w 11362354"/>
              <a:gd name="connsiteY622" fmla="*/ 121735 h 1972800"/>
              <a:gd name="connsiteX623" fmla="*/ 7193139 w 11362354"/>
              <a:gd name="connsiteY623" fmla="*/ 121735 h 1972800"/>
              <a:gd name="connsiteX624" fmla="*/ 6188669 w 11362354"/>
              <a:gd name="connsiteY624" fmla="*/ 96753 h 1972800"/>
              <a:gd name="connsiteX625" fmla="*/ 7080275 w 11362354"/>
              <a:gd name="connsiteY625" fmla="*/ 96753 h 1972800"/>
              <a:gd name="connsiteX626" fmla="*/ 7080275 w 11362354"/>
              <a:gd name="connsiteY626" fmla="*/ 121735 h 1972800"/>
              <a:gd name="connsiteX627" fmla="*/ 6188669 w 11362354"/>
              <a:gd name="connsiteY627" fmla="*/ 121735 h 1972800"/>
              <a:gd name="connsiteX628" fmla="*/ 5574793 w 11362354"/>
              <a:gd name="connsiteY628" fmla="*/ 96753 h 1972800"/>
              <a:gd name="connsiteX629" fmla="*/ 6073294 w 11362354"/>
              <a:gd name="connsiteY629" fmla="*/ 96753 h 1972800"/>
              <a:gd name="connsiteX630" fmla="*/ 6073294 w 11362354"/>
              <a:gd name="connsiteY630" fmla="*/ 121735 h 1972800"/>
              <a:gd name="connsiteX631" fmla="*/ 5574793 w 11362354"/>
              <a:gd name="connsiteY631" fmla="*/ 121735 h 1972800"/>
              <a:gd name="connsiteX632" fmla="*/ 4792811 w 11362354"/>
              <a:gd name="connsiteY632" fmla="*/ 96753 h 1972800"/>
              <a:gd name="connsiteX633" fmla="*/ 5291307 w 11362354"/>
              <a:gd name="connsiteY633" fmla="*/ 96753 h 1972800"/>
              <a:gd name="connsiteX634" fmla="*/ 5291307 w 11362354"/>
              <a:gd name="connsiteY634" fmla="*/ 121735 h 1972800"/>
              <a:gd name="connsiteX635" fmla="*/ 4792811 w 11362354"/>
              <a:gd name="connsiteY635" fmla="*/ 121735 h 1972800"/>
              <a:gd name="connsiteX636" fmla="*/ 2285298 w 11362354"/>
              <a:gd name="connsiteY636" fmla="*/ 96753 h 1972800"/>
              <a:gd name="connsiteX637" fmla="*/ 3183254 w 11362354"/>
              <a:gd name="connsiteY637" fmla="*/ 96753 h 1972800"/>
              <a:gd name="connsiteX638" fmla="*/ 3183254 w 11362354"/>
              <a:gd name="connsiteY638" fmla="*/ 121735 h 1972800"/>
              <a:gd name="connsiteX639" fmla="*/ 2285298 w 11362354"/>
              <a:gd name="connsiteY639" fmla="*/ 121735 h 1972800"/>
              <a:gd name="connsiteX640" fmla="*/ 985097 w 11362354"/>
              <a:gd name="connsiteY640" fmla="*/ 96753 h 1972800"/>
              <a:gd name="connsiteX641" fmla="*/ 1978552 w 11362354"/>
              <a:gd name="connsiteY641" fmla="*/ 96753 h 1972800"/>
              <a:gd name="connsiteX642" fmla="*/ 2002599 w 11362354"/>
              <a:gd name="connsiteY642" fmla="*/ 121735 h 1972800"/>
              <a:gd name="connsiteX643" fmla="*/ 985097 w 11362354"/>
              <a:gd name="connsiteY643" fmla="*/ 121735 h 1972800"/>
              <a:gd name="connsiteX644" fmla="*/ 0 w 11362354"/>
              <a:gd name="connsiteY644" fmla="*/ 96753 h 1972800"/>
              <a:gd name="connsiteX645" fmla="*/ 877145 w 11362354"/>
              <a:gd name="connsiteY645" fmla="*/ 96753 h 1972800"/>
              <a:gd name="connsiteX646" fmla="*/ 877145 w 11362354"/>
              <a:gd name="connsiteY646" fmla="*/ 121735 h 1972800"/>
              <a:gd name="connsiteX647" fmla="*/ 0 w 11362354"/>
              <a:gd name="connsiteY647" fmla="*/ 121735 h 1972800"/>
              <a:gd name="connsiteX648" fmla="*/ 3581580 w 11362354"/>
              <a:gd name="connsiteY648" fmla="*/ 96752 h 1972800"/>
              <a:gd name="connsiteX649" fmla="*/ 4383809 w 11362354"/>
              <a:gd name="connsiteY649" fmla="*/ 96752 h 1972800"/>
              <a:gd name="connsiteX650" fmla="*/ 4407456 w 11362354"/>
              <a:gd name="connsiteY650" fmla="*/ 121734 h 1972800"/>
              <a:gd name="connsiteX651" fmla="*/ 3557933 w 11362354"/>
              <a:gd name="connsiteY651" fmla="*/ 121734 h 1972800"/>
              <a:gd name="connsiteX652" fmla="*/ 3581580 w 11362354"/>
              <a:gd name="connsiteY652" fmla="*/ 96752 h 1972800"/>
              <a:gd name="connsiteX653" fmla="*/ 10683999 w 11362354"/>
              <a:gd name="connsiteY653" fmla="*/ 1 h 1972800"/>
              <a:gd name="connsiteX654" fmla="*/ 10743787 w 11362354"/>
              <a:gd name="connsiteY654" fmla="*/ 1 h 1972800"/>
              <a:gd name="connsiteX655" fmla="*/ 10800434 w 11362354"/>
              <a:gd name="connsiteY655" fmla="*/ 2849 h 1972800"/>
              <a:gd name="connsiteX656" fmla="*/ 10800434 w 11362354"/>
              <a:gd name="connsiteY656" fmla="*/ 1 h 1972800"/>
              <a:gd name="connsiteX657" fmla="*/ 11306110 w 11362354"/>
              <a:gd name="connsiteY657" fmla="*/ 1 h 1972800"/>
              <a:gd name="connsiteX658" fmla="*/ 11306110 w 11362354"/>
              <a:gd name="connsiteY658" fmla="*/ 14690 h 1972800"/>
              <a:gd name="connsiteX659" fmla="*/ 10671926 w 11362354"/>
              <a:gd name="connsiteY659" fmla="*/ 14690 h 1972800"/>
              <a:gd name="connsiteX660" fmla="*/ 10634292 w 11362354"/>
              <a:gd name="connsiteY660" fmla="*/ 14690 h 1972800"/>
              <a:gd name="connsiteX661" fmla="*/ 10646512 w 11362354"/>
              <a:gd name="connsiteY661" fmla="*/ 4251 h 1972800"/>
              <a:gd name="connsiteX662" fmla="*/ 10646512 w 11362354"/>
              <a:gd name="connsiteY662" fmla="*/ 2687 h 1972800"/>
              <a:gd name="connsiteX663" fmla="*/ 10671926 w 11362354"/>
              <a:gd name="connsiteY663" fmla="*/ 1221 h 1972800"/>
              <a:gd name="connsiteX664" fmla="*/ 10671926 w 11362354"/>
              <a:gd name="connsiteY664" fmla="*/ 697 h 1972800"/>
              <a:gd name="connsiteX665" fmla="*/ 9781432 w 11362354"/>
              <a:gd name="connsiteY665" fmla="*/ 1 h 1972800"/>
              <a:gd name="connsiteX666" fmla="*/ 10286039 w 11362354"/>
              <a:gd name="connsiteY666" fmla="*/ 1 h 1972800"/>
              <a:gd name="connsiteX667" fmla="*/ 10286039 w 11362354"/>
              <a:gd name="connsiteY667" fmla="*/ 14659 h 1972800"/>
              <a:gd name="connsiteX668" fmla="*/ 9781432 w 11362354"/>
              <a:gd name="connsiteY668" fmla="*/ 14659 h 1972800"/>
              <a:gd name="connsiteX669" fmla="*/ 8612890 w 11362354"/>
              <a:gd name="connsiteY669" fmla="*/ 1 h 1972800"/>
              <a:gd name="connsiteX670" fmla="*/ 9668568 w 11362354"/>
              <a:gd name="connsiteY670" fmla="*/ 1 h 1972800"/>
              <a:gd name="connsiteX671" fmla="*/ 9668568 w 11362354"/>
              <a:gd name="connsiteY671" fmla="*/ 14659 h 1972800"/>
              <a:gd name="connsiteX672" fmla="*/ 8612890 w 11362354"/>
              <a:gd name="connsiteY672" fmla="*/ 14659 h 1972800"/>
              <a:gd name="connsiteX673" fmla="*/ 8042875 w 11362354"/>
              <a:gd name="connsiteY673" fmla="*/ 1 h 1972800"/>
              <a:gd name="connsiteX674" fmla="*/ 8501703 w 11362354"/>
              <a:gd name="connsiteY674" fmla="*/ 1 h 1972800"/>
              <a:gd name="connsiteX675" fmla="*/ 8501703 w 11362354"/>
              <a:gd name="connsiteY675" fmla="*/ 14659 h 1972800"/>
              <a:gd name="connsiteX676" fmla="*/ 8042875 w 11362354"/>
              <a:gd name="connsiteY676" fmla="*/ 14659 h 1972800"/>
              <a:gd name="connsiteX677" fmla="*/ 7193139 w 11362354"/>
              <a:gd name="connsiteY677" fmla="*/ 1 h 1972800"/>
              <a:gd name="connsiteX678" fmla="*/ 7667970 w 11362354"/>
              <a:gd name="connsiteY678" fmla="*/ 1 h 1972800"/>
              <a:gd name="connsiteX679" fmla="*/ 7674758 w 11362354"/>
              <a:gd name="connsiteY679" fmla="*/ 14659 h 1972800"/>
              <a:gd name="connsiteX680" fmla="*/ 7193139 w 11362354"/>
              <a:gd name="connsiteY680" fmla="*/ 14659 h 1972800"/>
              <a:gd name="connsiteX681" fmla="*/ 6188669 w 11362354"/>
              <a:gd name="connsiteY681" fmla="*/ 1 h 1972800"/>
              <a:gd name="connsiteX682" fmla="*/ 7080275 w 11362354"/>
              <a:gd name="connsiteY682" fmla="*/ 1 h 1972800"/>
              <a:gd name="connsiteX683" fmla="*/ 7080275 w 11362354"/>
              <a:gd name="connsiteY683" fmla="*/ 14659 h 1972800"/>
              <a:gd name="connsiteX684" fmla="*/ 6188669 w 11362354"/>
              <a:gd name="connsiteY684" fmla="*/ 14659 h 1972800"/>
              <a:gd name="connsiteX685" fmla="*/ 5574793 w 11362354"/>
              <a:gd name="connsiteY685" fmla="*/ 1 h 1972800"/>
              <a:gd name="connsiteX686" fmla="*/ 6073294 w 11362354"/>
              <a:gd name="connsiteY686" fmla="*/ 1 h 1972800"/>
              <a:gd name="connsiteX687" fmla="*/ 6073294 w 11362354"/>
              <a:gd name="connsiteY687" fmla="*/ 14659 h 1972800"/>
              <a:gd name="connsiteX688" fmla="*/ 5574793 w 11362354"/>
              <a:gd name="connsiteY688" fmla="*/ 14659 h 1972800"/>
              <a:gd name="connsiteX689" fmla="*/ 4792811 w 11362354"/>
              <a:gd name="connsiteY689" fmla="*/ 1 h 1972800"/>
              <a:gd name="connsiteX690" fmla="*/ 5291307 w 11362354"/>
              <a:gd name="connsiteY690" fmla="*/ 1 h 1972800"/>
              <a:gd name="connsiteX691" fmla="*/ 5291307 w 11362354"/>
              <a:gd name="connsiteY691" fmla="*/ 14659 h 1972800"/>
              <a:gd name="connsiteX692" fmla="*/ 4792811 w 11362354"/>
              <a:gd name="connsiteY692" fmla="*/ 14659 h 1972800"/>
              <a:gd name="connsiteX693" fmla="*/ 2285298 w 11362354"/>
              <a:gd name="connsiteY693" fmla="*/ 1 h 1972800"/>
              <a:gd name="connsiteX694" fmla="*/ 3183254 w 11362354"/>
              <a:gd name="connsiteY694" fmla="*/ 1 h 1972800"/>
              <a:gd name="connsiteX695" fmla="*/ 3183254 w 11362354"/>
              <a:gd name="connsiteY695" fmla="*/ 14659 h 1972800"/>
              <a:gd name="connsiteX696" fmla="*/ 2285298 w 11362354"/>
              <a:gd name="connsiteY696" fmla="*/ 14659 h 1972800"/>
              <a:gd name="connsiteX697" fmla="*/ 985097 w 11362354"/>
              <a:gd name="connsiteY697" fmla="*/ 1 h 1972800"/>
              <a:gd name="connsiteX698" fmla="*/ 1846470 w 11362354"/>
              <a:gd name="connsiteY698" fmla="*/ 1 h 1972800"/>
              <a:gd name="connsiteX699" fmla="*/ 1869376 w 11362354"/>
              <a:gd name="connsiteY699" fmla="*/ 14659 h 1972800"/>
              <a:gd name="connsiteX700" fmla="*/ 985097 w 11362354"/>
              <a:gd name="connsiteY700" fmla="*/ 14659 h 1972800"/>
              <a:gd name="connsiteX701" fmla="*/ 0 w 11362354"/>
              <a:gd name="connsiteY701" fmla="*/ 1 h 1972800"/>
              <a:gd name="connsiteX702" fmla="*/ 877145 w 11362354"/>
              <a:gd name="connsiteY702" fmla="*/ 1 h 1972800"/>
              <a:gd name="connsiteX703" fmla="*/ 877145 w 11362354"/>
              <a:gd name="connsiteY703" fmla="*/ 14659 h 1972800"/>
              <a:gd name="connsiteX704" fmla="*/ 0 w 11362354"/>
              <a:gd name="connsiteY704" fmla="*/ 14659 h 1972800"/>
              <a:gd name="connsiteX705" fmla="*/ 3702830 w 11362354"/>
              <a:gd name="connsiteY705" fmla="*/ 0 h 1972800"/>
              <a:gd name="connsiteX706" fmla="*/ 4262563 w 11362354"/>
              <a:gd name="connsiteY706" fmla="*/ 0 h 1972800"/>
              <a:gd name="connsiteX707" fmla="*/ 4284257 w 11362354"/>
              <a:gd name="connsiteY707" fmla="*/ 14658 h 1972800"/>
              <a:gd name="connsiteX708" fmla="*/ 3681132 w 11362354"/>
              <a:gd name="connsiteY708" fmla="*/ 14658 h 1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1362354" h="1972800">
                <a:moveTo>
                  <a:pt x="4196821" y="1846406"/>
                </a:moveTo>
                <a:lnTo>
                  <a:pt x="4515841" y="1846406"/>
                </a:lnTo>
                <a:lnTo>
                  <a:pt x="4302401" y="1972800"/>
                </a:lnTo>
                <a:lnTo>
                  <a:pt x="4276590" y="1972800"/>
                </a:lnTo>
                <a:close/>
                <a:moveTo>
                  <a:pt x="10408772" y="1547682"/>
                </a:moveTo>
                <a:lnTo>
                  <a:pt x="11236685" y="1547682"/>
                </a:lnTo>
                <a:cubicBezTo>
                  <a:pt x="11178355" y="1621090"/>
                  <a:pt x="11101638" y="1688425"/>
                  <a:pt x="11013744" y="1726479"/>
                </a:cubicBezTo>
                <a:cubicBezTo>
                  <a:pt x="10916839" y="1760403"/>
                  <a:pt x="10802883" y="1780105"/>
                  <a:pt x="10702056" y="1776200"/>
                </a:cubicBezTo>
                <a:cubicBezTo>
                  <a:pt x="10601227" y="1772294"/>
                  <a:pt x="10494409" y="1740125"/>
                  <a:pt x="10408772" y="1703049"/>
                </a:cubicBezTo>
                <a:close/>
                <a:moveTo>
                  <a:pt x="9781432" y="1544408"/>
                </a:moveTo>
                <a:lnTo>
                  <a:pt x="10286039" y="1544408"/>
                </a:lnTo>
                <a:lnTo>
                  <a:pt x="10286039" y="1763438"/>
                </a:lnTo>
                <a:lnTo>
                  <a:pt x="9781432" y="1763438"/>
                </a:lnTo>
                <a:close/>
                <a:moveTo>
                  <a:pt x="8877431" y="1544408"/>
                </a:moveTo>
                <a:lnTo>
                  <a:pt x="9382033" y="1544408"/>
                </a:lnTo>
                <a:lnTo>
                  <a:pt x="9382033" y="1763438"/>
                </a:lnTo>
                <a:lnTo>
                  <a:pt x="8877431" y="1763438"/>
                </a:lnTo>
                <a:close/>
                <a:moveTo>
                  <a:pt x="7955283" y="1544408"/>
                </a:moveTo>
                <a:lnTo>
                  <a:pt x="8501703" y="1544408"/>
                </a:lnTo>
                <a:lnTo>
                  <a:pt x="8501703" y="1763438"/>
                </a:lnTo>
                <a:lnTo>
                  <a:pt x="8046371" y="1763438"/>
                </a:lnTo>
                <a:close/>
                <a:moveTo>
                  <a:pt x="7193139" y="1544408"/>
                </a:moveTo>
                <a:lnTo>
                  <a:pt x="7648159" y="1544408"/>
                </a:lnTo>
                <a:lnTo>
                  <a:pt x="7648159" y="1763438"/>
                </a:lnTo>
                <a:lnTo>
                  <a:pt x="7193139" y="1763438"/>
                </a:lnTo>
                <a:close/>
                <a:moveTo>
                  <a:pt x="6188669" y="1544408"/>
                </a:moveTo>
                <a:lnTo>
                  <a:pt x="7080275" y="1544408"/>
                </a:lnTo>
                <a:lnTo>
                  <a:pt x="7080275" y="1763438"/>
                </a:lnTo>
                <a:lnTo>
                  <a:pt x="6188669" y="1763438"/>
                </a:lnTo>
                <a:close/>
                <a:moveTo>
                  <a:pt x="4886266" y="1544408"/>
                </a:moveTo>
                <a:lnTo>
                  <a:pt x="5979839" y="1544408"/>
                </a:lnTo>
                <a:cubicBezTo>
                  <a:pt x="5886803" y="1676927"/>
                  <a:pt x="5732198" y="1763438"/>
                  <a:pt x="5557257" y="1763438"/>
                </a:cubicBezTo>
                <a:lnTo>
                  <a:pt x="5308843" y="1763438"/>
                </a:lnTo>
                <a:cubicBezTo>
                  <a:pt x="5133911" y="1763438"/>
                  <a:pt x="4979301" y="1676927"/>
                  <a:pt x="4886266" y="1544408"/>
                </a:cubicBezTo>
                <a:close/>
                <a:moveTo>
                  <a:pt x="2285298" y="1544408"/>
                </a:moveTo>
                <a:lnTo>
                  <a:pt x="3183254" y="1544408"/>
                </a:lnTo>
                <a:lnTo>
                  <a:pt x="3183254" y="1763438"/>
                </a:lnTo>
                <a:lnTo>
                  <a:pt x="2285298" y="1763438"/>
                </a:lnTo>
                <a:close/>
                <a:moveTo>
                  <a:pt x="1699767" y="1544408"/>
                </a:moveTo>
                <a:lnTo>
                  <a:pt x="2161050" y="1544408"/>
                </a:lnTo>
                <a:lnTo>
                  <a:pt x="2265828" y="1763438"/>
                </a:lnTo>
                <a:lnTo>
                  <a:pt x="1796468" y="1763438"/>
                </a:lnTo>
                <a:close/>
                <a:moveTo>
                  <a:pt x="985097" y="1544408"/>
                </a:moveTo>
                <a:lnTo>
                  <a:pt x="1468672" y="1544408"/>
                </a:lnTo>
                <a:lnTo>
                  <a:pt x="1468672" y="1763438"/>
                </a:lnTo>
                <a:lnTo>
                  <a:pt x="985097" y="1763438"/>
                </a:lnTo>
                <a:close/>
                <a:moveTo>
                  <a:pt x="0" y="1544408"/>
                </a:moveTo>
                <a:lnTo>
                  <a:pt x="506025" y="1544408"/>
                </a:lnTo>
                <a:lnTo>
                  <a:pt x="506025" y="1763438"/>
                </a:lnTo>
                <a:lnTo>
                  <a:pt x="498505" y="1763438"/>
                </a:lnTo>
                <a:lnTo>
                  <a:pt x="7520" y="1763438"/>
                </a:lnTo>
                <a:lnTo>
                  <a:pt x="0" y="1763438"/>
                </a:lnTo>
                <a:close/>
                <a:moveTo>
                  <a:pt x="3478763" y="1544407"/>
                </a:moveTo>
                <a:lnTo>
                  <a:pt x="4486152" y="1544407"/>
                </a:lnTo>
                <a:cubicBezTo>
                  <a:pt x="4484148" y="1548197"/>
                  <a:pt x="4481735" y="1551706"/>
                  <a:pt x="4479313" y="1555187"/>
                </a:cubicBezTo>
                <a:lnTo>
                  <a:pt x="4654042" y="1763437"/>
                </a:lnTo>
                <a:lnTo>
                  <a:pt x="3697470" y="1763437"/>
                </a:lnTo>
                <a:cubicBezTo>
                  <a:pt x="3614316" y="1711031"/>
                  <a:pt x="3539996" y="1636273"/>
                  <a:pt x="3478763" y="1544407"/>
                </a:cubicBezTo>
                <a:close/>
                <a:moveTo>
                  <a:pt x="10408772" y="1290902"/>
                </a:moveTo>
                <a:lnTo>
                  <a:pt x="10568570" y="1290902"/>
                </a:lnTo>
                <a:cubicBezTo>
                  <a:pt x="10577470" y="1298557"/>
                  <a:pt x="10581828" y="1306214"/>
                  <a:pt x="10590729" y="1313870"/>
                </a:cubicBezTo>
                <a:cubicBezTo>
                  <a:pt x="10620545" y="1348521"/>
                  <a:pt x="10677153" y="1369391"/>
                  <a:pt x="10721250" y="1365562"/>
                </a:cubicBezTo>
                <a:cubicBezTo>
                  <a:pt x="10765348" y="1361734"/>
                  <a:pt x="10826744" y="1338516"/>
                  <a:pt x="10855315" y="1290902"/>
                </a:cubicBezTo>
                <a:lnTo>
                  <a:pt x="11214890" y="1290902"/>
                </a:lnTo>
                <a:lnTo>
                  <a:pt x="11346112" y="1290902"/>
                </a:lnTo>
                <a:cubicBezTo>
                  <a:pt x="11334622" y="1353431"/>
                  <a:pt x="11312604" y="1412394"/>
                  <a:pt x="11280882" y="1465414"/>
                </a:cubicBezTo>
                <a:lnTo>
                  <a:pt x="11214890" y="1465414"/>
                </a:lnTo>
                <a:lnTo>
                  <a:pt x="10408772" y="1465414"/>
                </a:lnTo>
                <a:close/>
                <a:moveTo>
                  <a:pt x="3354588" y="1288169"/>
                </a:moveTo>
                <a:lnTo>
                  <a:pt x="3891084" y="1288169"/>
                </a:lnTo>
                <a:cubicBezTo>
                  <a:pt x="3918715" y="1317171"/>
                  <a:pt x="3949853" y="1333215"/>
                  <a:pt x="3982693" y="1333215"/>
                </a:cubicBezTo>
                <a:cubicBezTo>
                  <a:pt x="4015535" y="1333215"/>
                  <a:pt x="4046674" y="1317171"/>
                  <a:pt x="4074304" y="1288169"/>
                </a:cubicBezTo>
                <a:lnTo>
                  <a:pt x="4610046" y="1288169"/>
                </a:lnTo>
                <a:cubicBezTo>
                  <a:pt x="4590290" y="1350350"/>
                  <a:pt x="4565183" y="1408715"/>
                  <a:pt x="4535426" y="1462313"/>
                </a:cubicBezTo>
                <a:lnTo>
                  <a:pt x="3429061" y="1462313"/>
                </a:lnTo>
                <a:cubicBezTo>
                  <a:pt x="3399902" y="1408452"/>
                  <a:pt x="3374896" y="1350106"/>
                  <a:pt x="3354588" y="1288169"/>
                </a:cubicBezTo>
                <a:close/>
                <a:moveTo>
                  <a:pt x="9781432" y="1288165"/>
                </a:moveTo>
                <a:lnTo>
                  <a:pt x="10286039" y="1288165"/>
                </a:lnTo>
                <a:lnTo>
                  <a:pt x="10286039" y="1462314"/>
                </a:lnTo>
                <a:lnTo>
                  <a:pt x="9781432" y="1462314"/>
                </a:lnTo>
                <a:close/>
                <a:moveTo>
                  <a:pt x="8877431" y="1288165"/>
                </a:moveTo>
                <a:lnTo>
                  <a:pt x="9382033" y="1288165"/>
                </a:lnTo>
                <a:lnTo>
                  <a:pt x="9382033" y="1462314"/>
                </a:lnTo>
                <a:lnTo>
                  <a:pt x="8877431" y="1462314"/>
                </a:lnTo>
                <a:close/>
                <a:moveTo>
                  <a:pt x="7848731" y="1288165"/>
                </a:moveTo>
                <a:lnTo>
                  <a:pt x="8501703" y="1288165"/>
                </a:lnTo>
                <a:lnTo>
                  <a:pt x="8501703" y="1462314"/>
                </a:lnTo>
                <a:lnTo>
                  <a:pt x="7921150" y="1462314"/>
                </a:lnTo>
                <a:close/>
                <a:moveTo>
                  <a:pt x="7193139" y="1288165"/>
                </a:moveTo>
                <a:lnTo>
                  <a:pt x="7648159" y="1288165"/>
                </a:lnTo>
                <a:lnTo>
                  <a:pt x="7648159" y="1462314"/>
                </a:lnTo>
                <a:lnTo>
                  <a:pt x="7193139" y="1462314"/>
                </a:lnTo>
                <a:close/>
                <a:moveTo>
                  <a:pt x="6188669" y="1288165"/>
                </a:moveTo>
                <a:lnTo>
                  <a:pt x="6674501" y="1288165"/>
                </a:lnTo>
                <a:lnTo>
                  <a:pt x="6674501" y="1351991"/>
                </a:lnTo>
                <a:lnTo>
                  <a:pt x="7080275" y="1351991"/>
                </a:lnTo>
                <a:lnTo>
                  <a:pt x="7080275" y="1462314"/>
                </a:lnTo>
                <a:lnTo>
                  <a:pt x="6188669" y="1462314"/>
                </a:lnTo>
                <a:close/>
                <a:moveTo>
                  <a:pt x="4794722" y="1288165"/>
                </a:moveTo>
                <a:lnTo>
                  <a:pt x="5308313" y="1288165"/>
                </a:lnTo>
                <a:cubicBezTo>
                  <a:pt x="5331518" y="1333078"/>
                  <a:pt x="5378715" y="1363467"/>
                  <a:pt x="5433050" y="1363467"/>
                </a:cubicBezTo>
                <a:cubicBezTo>
                  <a:pt x="5487389" y="1363467"/>
                  <a:pt x="5534582" y="1333078"/>
                  <a:pt x="5557791" y="1288165"/>
                </a:cubicBezTo>
                <a:lnTo>
                  <a:pt x="6071387" y="1288165"/>
                </a:lnTo>
                <a:cubicBezTo>
                  <a:pt x="6067418" y="1349988"/>
                  <a:pt x="6051903" y="1408730"/>
                  <a:pt x="6026879" y="1462314"/>
                </a:cubicBezTo>
                <a:lnTo>
                  <a:pt x="4839225" y="1462314"/>
                </a:lnTo>
                <a:cubicBezTo>
                  <a:pt x="4814201" y="1408730"/>
                  <a:pt x="4798682" y="1349988"/>
                  <a:pt x="4794722" y="1288165"/>
                </a:cubicBezTo>
                <a:close/>
                <a:moveTo>
                  <a:pt x="2285298" y="1288165"/>
                </a:moveTo>
                <a:lnTo>
                  <a:pt x="2771132" y="1288165"/>
                </a:lnTo>
                <a:lnTo>
                  <a:pt x="2771132" y="1351991"/>
                </a:lnTo>
                <a:lnTo>
                  <a:pt x="3183254" y="1351991"/>
                </a:lnTo>
                <a:lnTo>
                  <a:pt x="3183254" y="1462314"/>
                </a:lnTo>
                <a:lnTo>
                  <a:pt x="2285298" y="1462314"/>
                </a:lnTo>
                <a:close/>
                <a:moveTo>
                  <a:pt x="1586644" y="1288165"/>
                </a:moveTo>
                <a:lnTo>
                  <a:pt x="2038472" y="1288165"/>
                </a:lnTo>
                <a:lnTo>
                  <a:pt x="2121783" y="1462314"/>
                </a:lnTo>
                <a:lnTo>
                  <a:pt x="1663530" y="1462314"/>
                </a:lnTo>
                <a:close/>
                <a:moveTo>
                  <a:pt x="985097" y="1288165"/>
                </a:moveTo>
                <a:lnTo>
                  <a:pt x="1468672" y="1288165"/>
                </a:lnTo>
                <a:lnTo>
                  <a:pt x="1468672" y="1462314"/>
                </a:lnTo>
                <a:lnTo>
                  <a:pt x="985097" y="1462314"/>
                </a:lnTo>
                <a:close/>
                <a:moveTo>
                  <a:pt x="0" y="1288165"/>
                </a:moveTo>
                <a:lnTo>
                  <a:pt x="506025" y="1288165"/>
                </a:lnTo>
                <a:lnTo>
                  <a:pt x="506025" y="1462314"/>
                </a:lnTo>
                <a:lnTo>
                  <a:pt x="0" y="1462314"/>
                </a:lnTo>
                <a:close/>
                <a:moveTo>
                  <a:pt x="10408772" y="1157361"/>
                </a:moveTo>
                <a:lnTo>
                  <a:pt x="10468381" y="1208632"/>
                </a:lnTo>
                <a:lnTo>
                  <a:pt x="10408772" y="1208632"/>
                </a:lnTo>
                <a:close/>
                <a:moveTo>
                  <a:pt x="10816942" y="1078164"/>
                </a:moveTo>
                <a:lnTo>
                  <a:pt x="11358000" y="1078164"/>
                </a:lnTo>
                <a:cubicBezTo>
                  <a:pt x="11367192" y="1149515"/>
                  <a:pt x="11358946" y="1186888"/>
                  <a:pt x="11359134" y="1208632"/>
                </a:cubicBezTo>
                <a:lnTo>
                  <a:pt x="11359134" y="1208633"/>
                </a:lnTo>
                <a:lnTo>
                  <a:pt x="10871056" y="1208633"/>
                </a:lnTo>
                <a:cubicBezTo>
                  <a:pt x="10871350" y="1207645"/>
                  <a:pt x="10871355" y="1206649"/>
                  <a:pt x="10871355" y="1205652"/>
                </a:cubicBezTo>
                <a:cubicBezTo>
                  <a:pt x="10871355" y="1153657"/>
                  <a:pt x="10847076" y="1107297"/>
                  <a:pt x="10808382" y="1078165"/>
                </a:cubicBezTo>
                <a:lnTo>
                  <a:pt x="10816943" y="1078165"/>
                </a:lnTo>
                <a:close/>
                <a:moveTo>
                  <a:pt x="9781432" y="1075882"/>
                </a:moveTo>
                <a:lnTo>
                  <a:pt x="10286039" y="1075882"/>
                </a:lnTo>
                <a:lnTo>
                  <a:pt x="10286039" y="1206076"/>
                </a:lnTo>
                <a:lnTo>
                  <a:pt x="9781432" y="1206076"/>
                </a:lnTo>
                <a:close/>
                <a:moveTo>
                  <a:pt x="8877431" y="1075882"/>
                </a:moveTo>
                <a:lnTo>
                  <a:pt x="9382033" y="1075882"/>
                </a:lnTo>
                <a:lnTo>
                  <a:pt x="9382033" y="1206076"/>
                </a:lnTo>
                <a:lnTo>
                  <a:pt x="8877431" y="1206076"/>
                </a:lnTo>
                <a:close/>
                <a:moveTo>
                  <a:pt x="7760453" y="1075882"/>
                </a:moveTo>
                <a:lnTo>
                  <a:pt x="8501703" y="1075882"/>
                </a:lnTo>
                <a:lnTo>
                  <a:pt x="8501703" y="1206076"/>
                </a:lnTo>
                <a:lnTo>
                  <a:pt x="7814594" y="1206076"/>
                </a:lnTo>
                <a:close/>
                <a:moveTo>
                  <a:pt x="7193139" y="1075882"/>
                </a:moveTo>
                <a:lnTo>
                  <a:pt x="7648159" y="1075882"/>
                </a:lnTo>
                <a:lnTo>
                  <a:pt x="7648159" y="1206076"/>
                </a:lnTo>
                <a:lnTo>
                  <a:pt x="7193139" y="1206076"/>
                </a:lnTo>
                <a:close/>
                <a:moveTo>
                  <a:pt x="6188669" y="1075882"/>
                </a:moveTo>
                <a:lnTo>
                  <a:pt x="6674501" y="1075882"/>
                </a:lnTo>
                <a:lnTo>
                  <a:pt x="6674501" y="1206076"/>
                </a:lnTo>
                <a:lnTo>
                  <a:pt x="6188669" y="1206076"/>
                </a:lnTo>
                <a:close/>
                <a:moveTo>
                  <a:pt x="5574793" y="1075882"/>
                </a:moveTo>
                <a:lnTo>
                  <a:pt x="6073294" y="1075882"/>
                </a:lnTo>
                <a:lnTo>
                  <a:pt x="6073294" y="1206076"/>
                </a:lnTo>
                <a:lnTo>
                  <a:pt x="5574793" y="1206076"/>
                </a:lnTo>
                <a:close/>
                <a:moveTo>
                  <a:pt x="4792811" y="1075882"/>
                </a:moveTo>
                <a:lnTo>
                  <a:pt x="5291307" y="1075882"/>
                </a:lnTo>
                <a:lnTo>
                  <a:pt x="5291307" y="1206076"/>
                </a:lnTo>
                <a:lnTo>
                  <a:pt x="4792811" y="1206076"/>
                </a:lnTo>
                <a:close/>
                <a:moveTo>
                  <a:pt x="2285298" y="1075882"/>
                </a:moveTo>
                <a:lnTo>
                  <a:pt x="2771132" y="1075882"/>
                </a:lnTo>
                <a:lnTo>
                  <a:pt x="2771132" y="1206076"/>
                </a:lnTo>
                <a:lnTo>
                  <a:pt x="2285298" y="1206076"/>
                </a:lnTo>
                <a:close/>
                <a:moveTo>
                  <a:pt x="1492927" y="1075882"/>
                </a:moveTo>
                <a:lnTo>
                  <a:pt x="1945589" y="1075882"/>
                </a:lnTo>
                <a:cubicBezTo>
                  <a:pt x="1944041" y="1077590"/>
                  <a:pt x="1942273" y="1079022"/>
                  <a:pt x="1940491" y="1080455"/>
                </a:cubicBezTo>
                <a:lnTo>
                  <a:pt x="1939110" y="1080455"/>
                </a:lnTo>
                <a:lnTo>
                  <a:pt x="1939524" y="1081320"/>
                </a:lnTo>
                <a:cubicBezTo>
                  <a:pt x="1939165" y="1081707"/>
                  <a:pt x="1938755" y="1082034"/>
                  <a:pt x="1938345" y="1082361"/>
                </a:cubicBezTo>
                <a:lnTo>
                  <a:pt x="1940022" y="1082361"/>
                </a:lnTo>
                <a:lnTo>
                  <a:pt x="1999205" y="1206076"/>
                </a:lnTo>
                <a:lnTo>
                  <a:pt x="1550403" y="1206076"/>
                </a:lnTo>
                <a:close/>
                <a:moveTo>
                  <a:pt x="985097" y="1075882"/>
                </a:moveTo>
                <a:lnTo>
                  <a:pt x="1468672" y="1075882"/>
                </a:lnTo>
                <a:lnTo>
                  <a:pt x="1468672" y="1206076"/>
                </a:lnTo>
                <a:lnTo>
                  <a:pt x="985097" y="1206076"/>
                </a:lnTo>
                <a:close/>
                <a:moveTo>
                  <a:pt x="0" y="1075882"/>
                </a:moveTo>
                <a:lnTo>
                  <a:pt x="877145" y="1075882"/>
                </a:lnTo>
                <a:lnTo>
                  <a:pt x="877145" y="1098345"/>
                </a:lnTo>
                <a:lnTo>
                  <a:pt x="869625" y="1098345"/>
                </a:lnTo>
                <a:lnTo>
                  <a:pt x="506025" y="1098345"/>
                </a:lnTo>
                <a:lnTo>
                  <a:pt x="506025" y="1206076"/>
                </a:lnTo>
                <a:lnTo>
                  <a:pt x="0" y="1206076"/>
                </a:lnTo>
                <a:close/>
                <a:moveTo>
                  <a:pt x="4174413" y="1075881"/>
                </a:moveTo>
                <a:lnTo>
                  <a:pt x="4660572" y="1075881"/>
                </a:lnTo>
                <a:cubicBezTo>
                  <a:pt x="4654171" y="1120550"/>
                  <a:pt x="4645505" y="1164090"/>
                  <a:pt x="4633997" y="1206075"/>
                </a:cubicBezTo>
                <a:lnTo>
                  <a:pt x="4129883" y="1206075"/>
                </a:lnTo>
                <a:cubicBezTo>
                  <a:pt x="4148445" y="1169059"/>
                  <a:pt x="4163826" y="1125090"/>
                  <a:pt x="4174413" y="1075881"/>
                </a:cubicBezTo>
                <a:close/>
                <a:moveTo>
                  <a:pt x="3305162" y="1075881"/>
                </a:moveTo>
                <a:lnTo>
                  <a:pt x="3790976" y="1075881"/>
                </a:lnTo>
                <a:cubicBezTo>
                  <a:pt x="3801558" y="1125090"/>
                  <a:pt x="3816942" y="1169059"/>
                  <a:pt x="3835506" y="1206075"/>
                </a:cubicBezTo>
                <a:lnTo>
                  <a:pt x="3330959" y="1206075"/>
                </a:lnTo>
                <a:cubicBezTo>
                  <a:pt x="3319852" y="1164035"/>
                  <a:pt x="3311209" y="1120545"/>
                  <a:pt x="3305162" y="1075881"/>
                </a:cubicBezTo>
                <a:close/>
                <a:moveTo>
                  <a:pt x="10587776" y="879486"/>
                </a:moveTo>
                <a:lnTo>
                  <a:pt x="11280821" y="879486"/>
                </a:lnTo>
                <a:cubicBezTo>
                  <a:pt x="11304371" y="915413"/>
                  <a:pt x="11325405" y="952210"/>
                  <a:pt x="11338792" y="993628"/>
                </a:cubicBezTo>
                <a:lnTo>
                  <a:pt x="10727828" y="995899"/>
                </a:lnTo>
                <a:close/>
                <a:moveTo>
                  <a:pt x="9781432" y="877625"/>
                </a:moveTo>
                <a:lnTo>
                  <a:pt x="10286039" y="877625"/>
                </a:lnTo>
                <a:lnTo>
                  <a:pt x="10286039" y="993788"/>
                </a:lnTo>
                <a:lnTo>
                  <a:pt x="9781432" y="993788"/>
                </a:lnTo>
                <a:close/>
                <a:moveTo>
                  <a:pt x="8877431" y="877625"/>
                </a:moveTo>
                <a:lnTo>
                  <a:pt x="9382033" y="877625"/>
                </a:lnTo>
                <a:lnTo>
                  <a:pt x="9382033" y="993788"/>
                </a:lnTo>
                <a:lnTo>
                  <a:pt x="8877431" y="993788"/>
                </a:lnTo>
                <a:close/>
                <a:moveTo>
                  <a:pt x="7678004" y="877625"/>
                </a:moveTo>
                <a:lnTo>
                  <a:pt x="8501703" y="877625"/>
                </a:lnTo>
                <a:lnTo>
                  <a:pt x="8501703" y="993788"/>
                </a:lnTo>
                <a:lnTo>
                  <a:pt x="7726316" y="993788"/>
                </a:lnTo>
                <a:close/>
                <a:moveTo>
                  <a:pt x="7193139" y="877625"/>
                </a:moveTo>
                <a:lnTo>
                  <a:pt x="7648159" y="877625"/>
                </a:lnTo>
                <a:lnTo>
                  <a:pt x="7648159" y="993788"/>
                </a:lnTo>
                <a:lnTo>
                  <a:pt x="7193139" y="993788"/>
                </a:lnTo>
                <a:close/>
                <a:moveTo>
                  <a:pt x="6188669" y="877625"/>
                </a:moveTo>
                <a:lnTo>
                  <a:pt x="7056268" y="877625"/>
                </a:lnTo>
                <a:lnTo>
                  <a:pt x="7056268" y="988326"/>
                </a:lnTo>
                <a:lnTo>
                  <a:pt x="6674501" y="988326"/>
                </a:lnTo>
                <a:lnTo>
                  <a:pt x="6674501" y="993788"/>
                </a:lnTo>
                <a:lnTo>
                  <a:pt x="6188669" y="993788"/>
                </a:lnTo>
                <a:close/>
                <a:moveTo>
                  <a:pt x="5574793" y="877625"/>
                </a:moveTo>
                <a:lnTo>
                  <a:pt x="6073294" y="877625"/>
                </a:lnTo>
                <a:lnTo>
                  <a:pt x="6073294" y="993788"/>
                </a:lnTo>
                <a:lnTo>
                  <a:pt x="5574793" y="993788"/>
                </a:lnTo>
                <a:close/>
                <a:moveTo>
                  <a:pt x="4792811" y="877625"/>
                </a:moveTo>
                <a:lnTo>
                  <a:pt x="5291307" y="877625"/>
                </a:lnTo>
                <a:lnTo>
                  <a:pt x="5291307" y="993788"/>
                </a:lnTo>
                <a:lnTo>
                  <a:pt x="4792811" y="993788"/>
                </a:lnTo>
                <a:close/>
                <a:moveTo>
                  <a:pt x="2285298" y="877625"/>
                </a:moveTo>
                <a:lnTo>
                  <a:pt x="3161500" y="877625"/>
                </a:lnTo>
                <a:lnTo>
                  <a:pt x="3161500" y="988326"/>
                </a:lnTo>
                <a:lnTo>
                  <a:pt x="2771132" y="988326"/>
                </a:lnTo>
                <a:lnTo>
                  <a:pt x="2771132" y="993788"/>
                </a:lnTo>
                <a:lnTo>
                  <a:pt x="2285298" y="993788"/>
                </a:lnTo>
                <a:close/>
                <a:moveTo>
                  <a:pt x="985097" y="877625"/>
                </a:moveTo>
                <a:lnTo>
                  <a:pt x="2107746" y="877625"/>
                </a:lnTo>
                <a:cubicBezTo>
                  <a:pt x="2086278" y="919656"/>
                  <a:pt x="2059665" y="958619"/>
                  <a:pt x="2028664" y="993788"/>
                </a:cubicBezTo>
                <a:lnTo>
                  <a:pt x="985097" y="993788"/>
                </a:lnTo>
                <a:close/>
                <a:moveTo>
                  <a:pt x="0" y="877625"/>
                </a:moveTo>
                <a:lnTo>
                  <a:pt x="877145" y="877625"/>
                </a:lnTo>
                <a:lnTo>
                  <a:pt x="877145" y="993788"/>
                </a:lnTo>
                <a:lnTo>
                  <a:pt x="0" y="993788"/>
                </a:lnTo>
                <a:close/>
                <a:moveTo>
                  <a:pt x="4199211" y="877624"/>
                </a:moveTo>
                <a:lnTo>
                  <a:pt x="4674176" y="877624"/>
                </a:lnTo>
                <a:cubicBezTo>
                  <a:pt x="4674327" y="879591"/>
                  <a:pt x="4674332" y="881557"/>
                  <a:pt x="4674332" y="883528"/>
                </a:cubicBezTo>
                <a:cubicBezTo>
                  <a:pt x="4674332" y="920824"/>
                  <a:pt x="4672822" y="957628"/>
                  <a:pt x="4669465" y="993787"/>
                </a:cubicBezTo>
                <a:lnTo>
                  <a:pt x="4189743" y="993787"/>
                </a:lnTo>
                <a:cubicBezTo>
                  <a:pt x="4195970" y="956882"/>
                  <a:pt x="4199133" y="917914"/>
                  <a:pt x="4199211" y="877624"/>
                </a:cubicBezTo>
                <a:close/>
                <a:moveTo>
                  <a:pt x="3291213" y="877624"/>
                </a:moveTo>
                <a:lnTo>
                  <a:pt x="3766173" y="877624"/>
                </a:lnTo>
                <a:cubicBezTo>
                  <a:pt x="3766256" y="917914"/>
                  <a:pt x="3769415" y="956882"/>
                  <a:pt x="3775650" y="993787"/>
                </a:cubicBezTo>
                <a:lnTo>
                  <a:pt x="3295989" y="993787"/>
                </a:lnTo>
                <a:cubicBezTo>
                  <a:pt x="3292572" y="957632"/>
                  <a:pt x="3291057" y="920824"/>
                  <a:pt x="3291057" y="883528"/>
                </a:cubicBezTo>
                <a:close/>
                <a:moveTo>
                  <a:pt x="10461146" y="710797"/>
                </a:moveTo>
                <a:lnTo>
                  <a:pt x="11109160" y="710797"/>
                </a:lnTo>
                <a:cubicBezTo>
                  <a:pt x="11109161" y="710797"/>
                  <a:pt x="11109161" y="710798"/>
                  <a:pt x="11109162" y="710798"/>
                </a:cubicBezTo>
                <a:lnTo>
                  <a:pt x="11121245" y="710798"/>
                </a:lnTo>
                <a:lnTo>
                  <a:pt x="11122337" y="711693"/>
                </a:lnTo>
                <a:lnTo>
                  <a:pt x="11118350" y="711693"/>
                </a:lnTo>
                <a:cubicBezTo>
                  <a:pt x="11153339" y="736641"/>
                  <a:pt x="11185427" y="765257"/>
                  <a:pt x="11213739" y="797219"/>
                </a:cubicBezTo>
                <a:lnTo>
                  <a:pt x="10517279" y="797218"/>
                </a:lnTo>
                <a:cubicBezTo>
                  <a:pt x="10497025" y="770452"/>
                  <a:pt x="10475239" y="741481"/>
                  <a:pt x="10461146" y="710797"/>
                </a:cubicBezTo>
                <a:close/>
                <a:moveTo>
                  <a:pt x="9781432" y="709293"/>
                </a:moveTo>
                <a:lnTo>
                  <a:pt x="10286039" y="709293"/>
                </a:lnTo>
                <a:lnTo>
                  <a:pt x="10286039" y="795531"/>
                </a:lnTo>
                <a:lnTo>
                  <a:pt x="9781432" y="795531"/>
                </a:lnTo>
                <a:close/>
                <a:moveTo>
                  <a:pt x="8877431" y="709293"/>
                </a:moveTo>
                <a:lnTo>
                  <a:pt x="9382033" y="709293"/>
                </a:lnTo>
                <a:lnTo>
                  <a:pt x="9382033" y="795531"/>
                </a:lnTo>
                <a:lnTo>
                  <a:pt x="8877431" y="795531"/>
                </a:lnTo>
                <a:close/>
                <a:moveTo>
                  <a:pt x="8042875" y="709293"/>
                </a:moveTo>
                <a:lnTo>
                  <a:pt x="8501703" y="709293"/>
                </a:lnTo>
                <a:lnTo>
                  <a:pt x="8501703" y="795531"/>
                </a:lnTo>
                <a:lnTo>
                  <a:pt x="8042875" y="795531"/>
                </a:lnTo>
                <a:close/>
                <a:moveTo>
                  <a:pt x="7193139" y="709293"/>
                </a:moveTo>
                <a:lnTo>
                  <a:pt x="7996240" y="709293"/>
                </a:lnTo>
                <a:lnTo>
                  <a:pt x="8036152" y="795531"/>
                </a:lnTo>
                <a:lnTo>
                  <a:pt x="7193139" y="795531"/>
                </a:lnTo>
                <a:close/>
                <a:moveTo>
                  <a:pt x="6188669" y="709293"/>
                </a:moveTo>
                <a:lnTo>
                  <a:pt x="6674501" y="709293"/>
                </a:lnTo>
                <a:lnTo>
                  <a:pt x="6674501" y="714671"/>
                </a:lnTo>
                <a:lnTo>
                  <a:pt x="7056268" y="714671"/>
                </a:lnTo>
                <a:lnTo>
                  <a:pt x="7056268" y="795531"/>
                </a:lnTo>
                <a:lnTo>
                  <a:pt x="6188669" y="795531"/>
                </a:lnTo>
                <a:close/>
                <a:moveTo>
                  <a:pt x="5574793" y="709293"/>
                </a:moveTo>
                <a:lnTo>
                  <a:pt x="6073294" y="709293"/>
                </a:lnTo>
                <a:lnTo>
                  <a:pt x="6073294" y="795531"/>
                </a:lnTo>
                <a:lnTo>
                  <a:pt x="5574793" y="795531"/>
                </a:lnTo>
                <a:close/>
                <a:moveTo>
                  <a:pt x="4792811" y="709293"/>
                </a:moveTo>
                <a:lnTo>
                  <a:pt x="5291307" y="709293"/>
                </a:lnTo>
                <a:lnTo>
                  <a:pt x="5291307" y="795531"/>
                </a:lnTo>
                <a:lnTo>
                  <a:pt x="4792811" y="795531"/>
                </a:lnTo>
                <a:close/>
                <a:moveTo>
                  <a:pt x="2285298" y="709293"/>
                </a:moveTo>
                <a:lnTo>
                  <a:pt x="2771132" y="709293"/>
                </a:lnTo>
                <a:lnTo>
                  <a:pt x="2771132" y="714671"/>
                </a:lnTo>
                <a:lnTo>
                  <a:pt x="3161500" y="714671"/>
                </a:lnTo>
                <a:lnTo>
                  <a:pt x="3161500" y="795531"/>
                </a:lnTo>
                <a:lnTo>
                  <a:pt x="2285298" y="795531"/>
                </a:lnTo>
                <a:close/>
                <a:moveTo>
                  <a:pt x="1709143" y="709293"/>
                </a:moveTo>
                <a:lnTo>
                  <a:pt x="2169670" y="709293"/>
                </a:lnTo>
                <a:cubicBezTo>
                  <a:pt x="2163895" y="738935"/>
                  <a:pt x="2155552" y="767712"/>
                  <a:pt x="2145130" y="795531"/>
                </a:cubicBezTo>
                <a:lnTo>
                  <a:pt x="1595923" y="795531"/>
                </a:lnTo>
                <a:cubicBezTo>
                  <a:pt x="1642913" y="780533"/>
                  <a:pt x="1682554" y="749578"/>
                  <a:pt x="1709143" y="709293"/>
                </a:cubicBezTo>
                <a:close/>
                <a:moveTo>
                  <a:pt x="985097" y="709293"/>
                </a:moveTo>
                <a:lnTo>
                  <a:pt x="1469893" y="709293"/>
                </a:lnTo>
                <a:lnTo>
                  <a:pt x="1469893" y="795531"/>
                </a:lnTo>
                <a:lnTo>
                  <a:pt x="985097" y="795531"/>
                </a:lnTo>
                <a:close/>
                <a:moveTo>
                  <a:pt x="0" y="709293"/>
                </a:moveTo>
                <a:lnTo>
                  <a:pt x="877145" y="709293"/>
                </a:lnTo>
                <a:lnTo>
                  <a:pt x="877145" y="795531"/>
                </a:lnTo>
                <a:lnTo>
                  <a:pt x="0" y="795531"/>
                </a:lnTo>
                <a:close/>
                <a:moveTo>
                  <a:pt x="4189251" y="709292"/>
                </a:moveTo>
                <a:lnTo>
                  <a:pt x="4662658" y="709292"/>
                </a:lnTo>
                <a:cubicBezTo>
                  <a:pt x="4666812" y="737581"/>
                  <a:pt x="4669621" y="766357"/>
                  <a:pt x="4671191" y="795530"/>
                </a:cubicBezTo>
                <a:lnTo>
                  <a:pt x="4197682" y="795530"/>
                </a:lnTo>
                <a:cubicBezTo>
                  <a:pt x="4197148" y="765777"/>
                  <a:pt x="4194298" y="736917"/>
                  <a:pt x="4189251" y="709292"/>
                </a:cubicBezTo>
                <a:close/>
                <a:moveTo>
                  <a:pt x="3302730" y="709292"/>
                </a:moveTo>
                <a:lnTo>
                  <a:pt x="3776138" y="709292"/>
                </a:lnTo>
                <a:cubicBezTo>
                  <a:pt x="3771091" y="736917"/>
                  <a:pt x="3768241" y="765777"/>
                  <a:pt x="3767701" y="795530"/>
                </a:cubicBezTo>
                <a:lnTo>
                  <a:pt x="3294197" y="795530"/>
                </a:lnTo>
                <a:cubicBezTo>
                  <a:pt x="3295768" y="766357"/>
                  <a:pt x="3298581" y="737581"/>
                  <a:pt x="3302730" y="709292"/>
                </a:cubicBezTo>
                <a:close/>
                <a:moveTo>
                  <a:pt x="10418948" y="565540"/>
                </a:moveTo>
                <a:lnTo>
                  <a:pt x="10949595" y="565540"/>
                </a:lnTo>
                <a:cubicBezTo>
                  <a:pt x="10953670" y="570456"/>
                  <a:pt x="10958769" y="574162"/>
                  <a:pt x="10964075" y="577567"/>
                </a:cubicBezTo>
                <a:lnTo>
                  <a:pt x="11026395" y="628529"/>
                </a:lnTo>
                <a:lnTo>
                  <a:pt x="10434083" y="628529"/>
                </a:lnTo>
                <a:cubicBezTo>
                  <a:pt x="10426940" y="608233"/>
                  <a:pt x="10421851" y="587175"/>
                  <a:pt x="10418948" y="565540"/>
                </a:cubicBezTo>
                <a:close/>
                <a:moveTo>
                  <a:pt x="9781432" y="564344"/>
                </a:moveTo>
                <a:lnTo>
                  <a:pt x="10286039" y="564344"/>
                </a:lnTo>
                <a:lnTo>
                  <a:pt x="10286039" y="627199"/>
                </a:lnTo>
                <a:lnTo>
                  <a:pt x="9781432" y="627199"/>
                </a:lnTo>
                <a:close/>
                <a:moveTo>
                  <a:pt x="8877431" y="564344"/>
                </a:moveTo>
                <a:lnTo>
                  <a:pt x="9382033" y="564344"/>
                </a:lnTo>
                <a:lnTo>
                  <a:pt x="9382033" y="627199"/>
                </a:lnTo>
                <a:lnTo>
                  <a:pt x="8877431" y="627199"/>
                </a:lnTo>
                <a:close/>
                <a:moveTo>
                  <a:pt x="8042875" y="564344"/>
                </a:moveTo>
                <a:lnTo>
                  <a:pt x="8501703" y="564344"/>
                </a:lnTo>
                <a:lnTo>
                  <a:pt x="8501703" y="627199"/>
                </a:lnTo>
                <a:lnTo>
                  <a:pt x="8042875" y="627199"/>
                </a:lnTo>
                <a:close/>
                <a:moveTo>
                  <a:pt x="7193139" y="564344"/>
                </a:moveTo>
                <a:lnTo>
                  <a:pt x="7929154" y="564344"/>
                </a:lnTo>
                <a:lnTo>
                  <a:pt x="7958244" y="627199"/>
                </a:lnTo>
                <a:lnTo>
                  <a:pt x="7193139" y="627199"/>
                </a:lnTo>
                <a:close/>
                <a:moveTo>
                  <a:pt x="6188669" y="564344"/>
                </a:moveTo>
                <a:lnTo>
                  <a:pt x="6674501" y="564344"/>
                </a:lnTo>
                <a:lnTo>
                  <a:pt x="6674501" y="627199"/>
                </a:lnTo>
                <a:lnTo>
                  <a:pt x="6188669" y="627199"/>
                </a:lnTo>
                <a:close/>
                <a:moveTo>
                  <a:pt x="5574793" y="564344"/>
                </a:moveTo>
                <a:lnTo>
                  <a:pt x="6073294" y="564344"/>
                </a:lnTo>
                <a:lnTo>
                  <a:pt x="6073294" y="627199"/>
                </a:lnTo>
                <a:lnTo>
                  <a:pt x="5574793" y="627199"/>
                </a:lnTo>
                <a:close/>
                <a:moveTo>
                  <a:pt x="4792811" y="564344"/>
                </a:moveTo>
                <a:lnTo>
                  <a:pt x="5291307" y="564344"/>
                </a:lnTo>
                <a:lnTo>
                  <a:pt x="5291307" y="627199"/>
                </a:lnTo>
                <a:lnTo>
                  <a:pt x="4792811" y="627199"/>
                </a:lnTo>
                <a:close/>
                <a:moveTo>
                  <a:pt x="2285298" y="564344"/>
                </a:moveTo>
                <a:lnTo>
                  <a:pt x="2771132" y="564344"/>
                </a:lnTo>
                <a:lnTo>
                  <a:pt x="2771132" y="627199"/>
                </a:lnTo>
                <a:lnTo>
                  <a:pt x="2285298" y="627199"/>
                </a:lnTo>
                <a:close/>
                <a:moveTo>
                  <a:pt x="1743635" y="564344"/>
                </a:moveTo>
                <a:lnTo>
                  <a:pt x="2184512" y="564344"/>
                </a:lnTo>
                <a:cubicBezTo>
                  <a:pt x="2184766" y="566886"/>
                  <a:pt x="2184779" y="569428"/>
                  <a:pt x="2184779" y="571975"/>
                </a:cubicBezTo>
                <a:lnTo>
                  <a:pt x="2181588" y="627199"/>
                </a:lnTo>
                <a:lnTo>
                  <a:pt x="1742032" y="627199"/>
                </a:lnTo>
                <a:cubicBezTo>
                  <a:pt x="1744814" y="614498"/>
                  <a:pt x="1746020" y="601328"/>
                  <a:pt x="1746020" y="587881"/>
                </a:cubicBezTo>
                <a:close/>
                <a:moveTo>
                  <a:pt x="985097" y="564344"/>
                </a:moveTo>
                <a:lnTo>
                  <a:pt x="1469893" y="564344"/>
                </a:lnTo>
                <a:lnTo>
                  <a:pt x="1469893" y="627199"/>
                </a:lnTo>
                <a:lnTo>
                  <a:pt x="985097" y="627199"/>
                </a:lnTo>
                <a:close/>
                <a:moveTo>
                  <a:pt x="0" y="564344"/>
                </a:moveTo>
                <a:lnTo>
                  <a:pt x="505721" y="564344"/>
                </a:lnTo>
                <a:lnTo>
                  <a:pt x="505721" y="627199"/>
                </a:lnTo>
                <a:lnTo>
                  <a:pt x="0" y="627199"/>
                </a:lnTo>
                <a:close/>
                <a:moveTo>
                  <a:pt x="4156173" y="564343"/>
                </a:moveTo>
                <a:lnTo>
                  <a:pt x="4635244" y="564343"/>
                </a:lnTo>
                <a:cubicBezTo>
                  <a:pt x="4640872" y="584882"/>
                  <a:pt x="4645555" y="605853"/>
                  <a:pt x="4649285" y="627198"/>
                </a:cubicBezTo>
                <a:lnTo>
                  <a:pt x="4173561" y="627198"/>
                </a:lnTo>
                <a:cubicBezTo>
                  <a:pt x="4169315" y="604960"/>
                  <a:pt x="4163223" y="584012"/>
                  <a:pt x="4156173" y="564343"/>
                </a:cubicBezTo>
                <a:close/>
                <a:moveTo>
                  <a:pt x="3330140" y="564343"/>
                </a:moveTo>
                <a:lnTo>
                  <a:pt x="3809216" y="564343"/>
                </a:lnTo>
                <a:cubicBezTo>
                  <a:pt x="3802169" y="584012"/>
                  <a:pt x="3796073" y="604960"/>
                  <a:pt x="3791828" y="627198"/>
                </a:cubicBezTo>
                <a:lnTo>
                  <a:pt x="3316108" y="627198"/>
                </a:lnTo>
                <a:cubicBezTo>
                  <a:pt x="3319832" y="605853"/>
                  <a:pt x="3324517" y="584882"/>
                  <a:pt x="3330140" y="564343"/>
                </a:cubicBezTo>
                <a:close/>
                <a:moveTo>
                  <a:pt x="11305691" y="441367"/>
                </a:moveTo>
                <a:lnTo>
                  <a:pt x="11306110" y="441367"/>
                </a:lnTo>
                <a:lnTo>
                  <a:pt x="11306110" y="441726"/>
                </a:lnTo>
                <a:close/>
                <a:moveTo>
                  <a:pt x="10419150" y="441367"/>
                </a:moveTo>
                <a:lnTo>
                  <a:pt x="10893359" y="441367"/>
                </a:lnTo>
                <a:cubicBezTo>
                  <a:pt x="10886582" y="455880"/>
                  <a:pt x="10890875" y="469945"/>
                  <a:pt x="10894757" y="483273"/>
                </a:cubicBezTo>
                <a:lnTo>
                  <a:pt x="10419058" y="483273"/>
                </a:lnTo>
                <a:cubicBezTo>
                  <a:pt x="10417969" y="476587"/>
                  <a:pt x="10417854" y="469854"/>
                  <a:pt x="10417854" y="463084"/>
                </a:cubicBezTo>
                <a:close/>
                <a:moveTo>
                  <a:pt x="9781432" y="440432"/>
                </a:moveTo>
                <a:lnTo>
                  <a:pt x="10286039" y="440432"/>
                </a:lnTo>
                <a:lnTo>
                  <a:pt x="10286039" y="482250"/>
                </a:lnTo>
                <a:lnTo>
                  <a:pt x="9781432" y="482250"/>
                </a:lnTo>
                <a:close/>
                <a:moveTo>
                  <a:pt x="8877431" y="440432"/>
                </a:moveTo>
                <a:lnTo>
                  <a:pt x="9382033" y="440432"/>
                </a:lnTo>
                <a:lnTo>
                  <a:pt x="9382033" y="482250"/>
                </a:lnTo>
                <a:lnTo>
                  <a:pt x="8877431" y="482250"/>
                </a:lnTo>
                <a:close/>
                <a:moveTo>
                  <a:pt x="8042875" y="440432"/>
                </a:moveTo>
                <a:lnTo>
                  <a:pt x="8501703" y="440432"/>
                </a:lnTo>
                <a:lnTo>
                  <a:pt x="8501703" y="482250"/>
                </a:lnTo>
                <a:lnTo>
                  <a:pt x="8042875" y="482250"/>
                </a:lnTo>
                <a:close/>
                <a:moveTo>
                  <a:pt x="7193139" y="440432"/>
                </a:moveTo>
                <a:lnTo>
                  <a:pt x="7871807" y="440432"/>
                </a:lnTo>
                <a:lnTo>
                  <a:pt x="7891162" y="482250"/>
                </a:lnTo>
                <a:lnTo>
                  <a:pt x="7193139" y="482250"/>
                </a:lnTo>
                <a:close/>
                <a:moveTo>
                  <a:pt x="6188669" y="440432"/>
                </a:moveTo>
                <a:lnTo>
                  <a:pt x="6674501" y="440432"/>
                </a:lnTo>
                <a:lnTo>
                  <a:pt x="6674501" y="482250"/>
                </a:lnTo>
                <a:lnTo>
                  <a:pt x="6188669" y="482250"/>
                </a:lnTo>
                <a:close/>
                <a:moveTo>
                  <a:pt x="5574793" y="440432"/>
                </a:moveTo>
                <a:lnTo>
                  <a:pt x="6073294" y="440432"/>
                </a:lnTo>
                <a:lnTo>
                  <a:pt x="6073294" y="482250"/>
                </a:lnTo>
                <a:lnTo>
                  <a:pt x="5574793" y="482250"/>
                </a:lnTo>
                <a:close/>
                <a:moveTo>
                  <a:pt x="4792811" y="440432"/>
                </a:moveTo>
                <a:lnTo>
                  <a:pt x="5291307" y="440432"/>
                </a:lnTo>
                <a:lnTo>
                  <a:pt x="5291307" y="482250"/>
                </a:lnTo>
                <a:lnTo>
                  <a:pt x="4792811" y="482250"/>
                </a:lnTo>
                <a:close/>
                <a:moveTo>
                  <a:pt x="2285298" y="440432"/>
                </a:moveTo>
                <a:lnTo>
                  <a:pt x="2771132" y="440432"/>
                </a:lnTo>
                <a:lnTo>
                  <a:pt x="2771132" y="482250"/>
                </a:lnTo>
                <a:lnTo>
                  <a:pt x="2285298" y="482250"/>
                </a:lnTo>
                <a:close/>
                <a:moveTo>
                  <a:pt x="1688066" y="440432"/>
                </a:moveTo>
                <a:lnTo>
                  <a:pt x="2171374" y="440432"/>
                </a:lnTo>
                <a:cubicBezTo>
                  <a:pt x="2174308" y="454201"/>
                  <a:pt x="2176703" y="468150"/>
                  <a:pt x="2178605" y="482250"/>
                </a:cubicBezTo>
                <a:lnTo>
                  <a:pt x="1717768" y="482250"/>
                </a:lnTo>
                <a:cubicBezTo>
                  <a:pt x="1710308" y="466635"/>
                  <a:pt x="1700209" y="452603"/>
                  <a:pt x="1688066" y="440432"/>
                </a:cubicBezTo>
                <a:close/>
                <a:moveTo>
                  <a:pt x="985097" y="440432"/>
                </a:moveTo>
                <a:lnTo>
                  <a:pt x="1469893" y="440432"/>
                </a:lnTo>
                <a:lnTo>
                  <a:pt x="1469893" y="482250"/>
                </a:lnTo>
                <a:lnTo>
                  <a:pt x="985097" y="482250"/>
                </a:lnTo>
                <a:close/>
                <a:moveTo>
                  <a:pt x="0" y="440432"/>
                </a:moveTo>
                <a:lnTo>
                  <a:pt x="505721" y="440432"/>
                </a:lnTo>
                <a:lnTo>
                  <a:pt x="505721" y="482250"/>
                </a:lnTo>
                <a:lnTo>
                  <a:pt x="0" y="482250"/>
                </a:lnTo>
                <a:close/>
                <a:moveTo>
                  <a:pt x="4093268" y="440431"/>
                </a:moveTo>
                <a:lnTo>
                  <a:pt x="4597023" y="440431"/>
                </a:lnTo>
                <a:cubicBezTo>
                  <a:pt x="4602558" y="454039"/>
                  <a:pt x="4607425" y="468006"/>
                  <a:pt x="4611768" y="482249"/>
                </a:cubicBezTo>
                <a:lnTo>
                  <a:pt x="4120709" y="482249"/>
                </a:lnTo>
                <a:cubicBezTo>
                  <a:pt x="4112199" y="466767"/>
                  <a:pt x="4103118" y="452703"/>
                  <a:pt x="4093268" y="440431"/>
                </a:cubicBezTo>
                <a:close/>
                <a:moveTo>
                  <a:pt x="3368371" y="440431"/>
                </a:moveTo>
                <a:lnTo>
                  <a:pt x="3872116" y="440431"/>
                </a:lnTo>
                <a:cubicBezTo>
                  <a:pt x="3862266" y="452703"/>
                  <a:pt x="3853190" y="466767"/>
                  <a:pt x="3844680" y="482249"/>
                </a:cubicBezTo>
                <a:lnTo>
                  <a:pt x="3353616" y="482249"/>
                </a:lnTo>
                <a:cubicBezTo>
                  <a:pt x="3357959" y="468006"/>
                  <a:pt x="3362831" y="454039"/>
                  <a:pt x="3368371" y="440431"/>
                </a:cubicBezTo>
                <a:close/>
                <a:moveTo>
                  <a:pt x="11223979" y="437563"/>
                </a:moveTo>
                <a:lnTo>
                  <a:pt x="11304274" y="437563"/>
                </a:lnTo>
                <a:lnTo>
                  <a:pt x="11304274" y="487440"/>
                </a:lnTo>
                <a:lnTo>
                  <a:pt x="11274504" y="487440"/>
                </a:lnTo>
                <a:close/>
                <a:moveTo>
                  <a:pt x="10437485" y="312620"/>
                </a:moveTo>
                <a:lnTo>
                  <a:pt x="11305204" y="312620"/>
                </a:lnTo>
                <a:lnTo>
                  <a:pt x="11305204" y="323517"/>
                </a:lnTo>
                <a:lnTo>
                  <a:pt x="11306110" y="323517"/>
                </a:lnTo>
                <a:lnTo>
                  <a:pt x="11306110" y="351547"/>
                </a:lnTo>
                <a:lnTo>
                  <a:pt x="11306110" y="359098"/>
                </a:lnTo>
                <a:lnTo>
                  <a:pt x="11305204" y="359098"/>
                </a:lnTo>
                <a:lnTo>
                  <a:pt x="11305204" y="363528"/>
                </a:lnTo>
                <a:lnTo>
                  <a:pt x="10423824" y="363528"/>
                </a:lnTo>
                <a:lnTo>
                  <a:pt x="10429797" y="336441"/>
                </a:lnTo>
                <a:close/>
                <a:moveTo>
                  <a:pt x="9781432" y="312620"/>
                </a:moveTo>
                <a:lnTo>
                  <a:pt x="10286039" y="312620"/>
                </a:lnTo>
                <a:lnTo>
                  <a:pt x="10286039" y="322833"/>
                </a:lnTo>
                <a:lnTo>
                  <a:pt x="10286039" y="358338"/>
                </a:lnTo>
                <a:lnTo>
                  <a:pt x="10286039" y="358339"/>
                </a:lnTo>
                <a:lnTo>
                  <a:pt x="9781432" y="358339"/>
                </a:lnTo>
                <a:lnTo>
                  <a:pt x="9781432" y="358338"/>
                </a:lnTo>
                <a:lnTo>
                  <a:pt x="9781432" y="322833"/>
                </a:lnTo>
                <a:close/>
                <a:moveTo>
                  <a:pt x="8611213" y="312620"/>
                </a:moveTo>
                <a:lnTo>
                  <a:pt x="9666891" y="312620"/>
                </a:lnTo>
                <a:lnTo>
                  <a:pt x="9666891" y="322833"/>
                </a:lnTo>
                <a:lnTo>
                  <a:pt x="9668568" y="322833"/>
                </a:lnTo>
                <a:lnTo>
                  <a:pt x="9668568" y="358338"/>
                </a:lnTo>
                <a:lnTo>
                  <a:pt x="9666891" y="358338"/>
                </a:lnTo>
                <a:lnTo>
                  <a:pt x="9666891" y="358339"/>
                </a:lnTo>
                <a:lnTo>
                  <a:pt x="8611213" y="358339"/>
                </a:lnTo>
                <a:close/>
                <a:moveTo>
                  <a:pt x="8037009" y="312620"/>
                </a:moveTo>
                <a:lnTo>
                  <a:pt x="8500026" y="312620"/>
                </a:lnTo>
                <a:lnTo>
                  <a:pt x="8500026" y="322833"/>
                </a:lnTo>
                <a:lnTo>
                  <a:pt x="8501703" y="322833"/>
                </a:lnTo>
                <a:lnTo>
                  <a:pt x="8501703" y="358338"/>
                </a:lnTo>
                <a:lnTo>
                  <a:pt x="8500026" y="358338"/>
                </a:lnTo>
                <a:lnTo>
                  <a:pt x="8500026" y="358339"/>
                </a:lnTo>
                <a:lnTo>
                  <a:pt x="8037009" y="358339"/>
                </a:lnTo>
                <a:close/>
                <a:moveTo>
                  <a:pt x="7193139" y="312620"/>
                </a:moveTo>
                <a:lnTo>
                  <a:pt x="7812777" y="312620"/>
                </a:lnTo>
                <a:lnTo>
                  <a:pt x="7833342" y="357178"/>
                </a:lnTo>
                <a:lnTo>
                  <a:pt x="7833342" y="357314"/>
                </a:lnTo>
                <a:lnTo>
                  <a:pt x="7833816" y="358338"/>
                </a:lnTo>
                <a:lnTo>
                  <a:pt x="7833342" y="358338"/>
                </a:lnTo>
                <a:lnTo>
                  <a:pt x="7833342" y="358339"/>
                </a:lnTo>
                <a:lnTo>
                  <a:pt x="7193139" y="358339"/>
                </a:lnTo>
                <a:lnTo>
                  <a:pt x="7193139" y="358338"/>
                </a:lnTo>
                <a:lnTo>
                  <a:pt x="7193139" y="322833"/>
                </a:lnTo>
                <a:close/>
                <a:moveTo>
                  <a:pt x="6184479" y="312620"/>
                </a:moveTo>
                <a:lnTo>
                  <a:pt x="7080274" y="312620"/>
                </a:lnTo>
                <a:lnTo>
                  <a:pt x="7080274" y="322833"/>
                </a:lnTo>
                <a:lnTo>
                  <a:pt x="7080275" y="322833"/>
                </a:lnTo>
                <a:lnTo>
                  <a:pt x="7080275" y="358338"/>
                </a:lnTo>
                <a:lnTo>
                  <a:pt x="7080274" y="358338"/>
                </a:lnTo>
                <a:lnTo>
                  <a:pt x="7080274" y="358339"/>
                </a:lnTo>
                <a:lnTo>
                  <a:pt x="6184479" y="358339"/>
                </a:lnTo>
                <a:close/>
                <a:moveTo>
                  <a:pt x="5574793" y="312620"/>
                </a:moveTo>
                <a:lnTo>
                  <a:pt x="6073294" y="312620"/>
                </a:lnTo>
                <a:lnTo>
                  <a:pt x="6073294" y="322833"/>
                </a:lnTo>
                <a:lnTo>
                  <a:pt x="6073294" y="358338"/>
                </a:lnTo>
                <a:lnTo>
                  <a:pt x="6073294" y="358339"/>
                </a:lnTo>
                <a:lnTo>
                  <a:pt x="5574793" y="358339"/>
                </a:lnTo>
                <a:lnTo>
                  <a:pt x="5574793" y="358338"/>
                </a:lnTo>
                <a:lnTo>
                  <a:pt x="5574793" y="322833"/>
                </a:lnTo>
                <a:close/>
                <a:moveTo>
                  <a:pt x="4792811" y="312620"/>
                </a:moveTo>
                <a:lnTo>
                  <a:pt x="5291307" y="312620"/>
                </a:lnTo>
                <a:lnTo>
                  <a:pt x="5291307" y="322833"/>
                </a:lnTo>
                <a:lnTo>
                  <a:pt x="5291307" y="358338"/>
                </a:lnTo>
                <a:lnTo>
                  <a:pt x="5291307" y="358339"/>
                </a:lnTo>
                <a:lnTo>
                  <a:pt x="4792811" y="358339"/>
                </a:lnTo>
                <a:lnTo>
                  <a:pt x="4792811" y="358338"/>
                </a:lnTo>
                <a:lnTo>
                  <a:pt x="4792811" y="322833"/>
                </a:lnTo>
                <a:close/>
                <a:moveTo>
                  <a:pt x="2285298" y="312620"/>
                </a:moveTo>
                <a:lnTo>
                  <a:pt x="3183254" y="312620"/>
                </a:lnTo>
                <a:lnTo>
                  <a:pt x="3183254" y="322833"/>
                </a:lnTo>
                <a:lnTo>
                  <a:pt x="3183254" y="358338"/>
                </a:lnTo>
                <a:lnTo>
                  <a:pt x="3183254" y="358339"/>
                </a:lnTo>
                <a:lnTo>
                  <a:pt x="2285298" y="358339"/>
                </a:lnTo>
                <a:lnTo>
                  <a:pt x="2285298" y="358338"/>
                </a:lnTo>
                <a:lnTo>
                  <a:pt x="2285298" y="322833"/>
                </a:lnTo>
                <a:close/>
                <a:moveTo>
                  <a:pt x="985097" y="312620"/>
                </a:moveTo>
                <a:lnTo>
                  <a:pt x="2135110" y="312620"/>
                </a:lnTo>
                <a:lnTo>
                  <a:pt x="2148730" y="358335"/>
                </a:lnTo>
                <a:lnTo>
                  <a:pt x="2148731" y="358338"/>
                </a:lnTo>
                <a:lnTo>
                  <a:pt x="2148731" y="358339"/>
                </a:lnTo>
                <a:lnTo>
                  <a:pt x="985097" y="358339"/>
                </a:lnTo>
                <a:lnTo>
                  <a:pt x="985097" y="358338"/>
                </a:lnTo>
                <a:lnTo>
                  <a:pt x="985097" y="322833"/>
                </a:lnTo>
                <a:close/>
                <a:moveTo>
                  <a:pt x="0" y="312620"/>
                </a:moveTo>
                <a:lnTo>
                  <a:pt x="877145" y="312620"/>
                </a:lnTo>
                <a:lnTo>
                  <a:pt x="877145" y="322833"/>
                </a:lnTo>
                <a:lnTo>
                  <a:pt x="877145" y="358338"/>
                </a:lnTo>
                <a:lnTo>
                  <a:pt x="877145" y="358339"/>
                </a:lnTo>
                <a:lnTo>
                  <a:pt x="0" y="358339"/>
                </a:lnTo>
                <a:lnTo>
                  <a:pt x="0" y="358338"/>
                </a:lnTo>
                <a:lnTo>
                  <a:pt x="0" y="322833"/>
                </a:lnTo>
                <a:close/>
                <a:moveTo>
                  <a:pt x="3426524" y="311140"/>
                </a:moveTo>
                <a:lnTo>
                  <a:pt x="4541246" y="311140"/>
                </a:lnTo>
                <a:lnTo>
                  <a:pt x="4565836" y="363528"/>
                </a:lnTo>
                <a:lnTo>
                  <a:pt x="3720591" y="363528"/>
                </a:lnTo>
                <a:lnTo>
                  <a:pt x="3720591" y="361147"/>
                </a:lnTo>
                <a:lnTo>
                  <a:pt x="3403052" y="361147"/>
                </a:lnTo>
                <a:close/>
                <a:moveTo>
                  <a:pt x="10479636" y="204267"/>
                </a:moveTo>
                <a:lnTo>
                  <a:pt x="10671926" y="204267"/>
                </a:lnTo>
                <a:lnTo>
                  <a:pt x="11306110" y="204267"/>
                </a:lnTo>
                <a:lnTo>
                  <a:pt x="11306110" y="241250"/>
                </a:lnTo>
                <a:lnTo>
                  <a:pt x="10671926" y="241250"/>
                </a:lnTo>
                <a:lnTo>
                  <a:pt x="10463420" y="241250"/>
                </a:lnTo>
                <a:close/>
                <a:moveTo>
                  <a:pt x="9781432" y="203834"/>
                </a:moveTo>
                <a:lnTo>
                  <a:pt x="10286039" y="203834"/>
                </a:lnTo>
                <a:lnTo>
                  <a:pt x="10286039" y="240739"/>
                </a:lnTo>
                <a:lnTo>
                  <a:pt x="9781432" y="240739"/>
                </a:lnTo>
                <a:close/>
                <a:moveTo>
                  <a:pt x="8612890" y="203834"/>
                </a:moveTo>
                <a:lnTo>
                  <a:pt x="9668568" y="203834"/>
                </a:lnTo>
                <a:lnTo>
                  <a:pt x="9668568" y="240739"/>
                </a:lnTo>
                <a:lnTo>
                  <a:pt x="8612890" y="240739"/>
                </a:lnTo>
                <a:close/>
                <a:moveTo>
                  <a:pt x="8042875" y="203834"/>
                </a:moveTo>
                <a:lnTo>
                  <a:pt x="8501703" y="203834"/>
                </a:lnTo>
                <a:lnTo>
                  <a:pt x="8501703" y="240739"/>
                </a:lnTo>
                <a:lnTo>
                  <a:pt x="8042875" y="240739"/>
                </a:lnTo>
                <a:close/>
                <a:moveTo>
                  <a:pt x="7193139" y="203834"/>
                </a:moveTo>
                <a:lnTo>
                  <a:pt x="7762309" y="203834"/>
                </a:lnTo>
                <a:lnTo>
                  <a:pt x="7779389" y="240739"/>
                </a:lnTo>
                <a:lnTo>
                  <a:pt x="7193139" y="240739"/>
                </a:lnTo>
                <a:close/>
                <a:moveTo>
                  <a:pt x="6188669" y="203834"/>
                </a:moveTo>
                <a:lnTo>
                  <a:pt x="7080275" y="203834"/>
                </a:lnTo>
                <a:lnTo>
                  <a:pt x="7080275" y="240739"/>
                </a:lnTo>
                <a:lnTo>
                  <a:pt x="6188669" y="240739"/>
                </a:lnTo>
                <a:close/>
                <a:moveTo>
                  <a:pt x="5574793" y="203834"/>
                </a:moveTo>
                <a:lnTo>
                  <a:pt x="6073294" y="203834"/>
                </a:lnTo>
                <a:lnTo>
                  <a:pt x="6073294" y="240739"/>
                </a:lnTo>
                <a:lnTo>
                  <a:pt x="5574793" y="240739"/>
                </a:lnTo>
                <a:close/>
                <a:moveTo>
                  <a:pt x="4792811" y="203834"/>
                </a:moveTo>
                <a:lnTo>
                  <a:pt x="5291307" y="203834"/>
                </a:lnTo>
                <a:lnTo>
                  <a:pt x="5291307" y="240739"/>
                </a:lnTo>
                <a:lnTo>
                  <a:pt x="4792811" y="240739"/>
                </a:lnTo>
                <a:close/>
                <a:moveTo>
                  <a:pt x="2285298" y="203834"/>
                </a:moveTo>
                <a:lnTo>
                  <a:pt x="3183254" y="203834"/>
                </a:lnTo>
                <a:lnTo>
                  <a:pt x="3183254" y="240739"/>
                </a:lnTo>
                <a:lnTo>
                  <a:pt x="2285298" y="240739"/>
                </a:lnTo>
                <a:close/>
                <a:moveTo>
                  <a:pt x="985097" y="203834"/>
                </a:moveTo>
                <a:lnTo>
                  <a:pt x="2069184" y="203834"/>
                </a:lnTo>
                <a:cubicBezTo>
                  <a:pt x="2078730" y="215259"/>
                  <a:pt x="2086715" y="227762"/>
                  <a:pt x="2093941" y="240739"/>
                </a:cubicBezTo>
                <a:lnTo>
                  <a:pt x="985097" y="240739"/>
                </a:lnTo>
                <a:close/>
                <a:moveTo>
                  <a:pt x="0" y="203834"/>
                </a:moveTo>
                <a:lnTo>
                  <a:pt x="877145" y="203834"/>
                </a:lnTo>
                <a:lnTo>
                  <a:pt x="877145" y="240739"/>
                </a:lnTo>
                <a:lnTo>
                  <a:pt x="0" y="240739"/>
                </a:lnTo>
                <a:close/>
                <a:moveTo>
                  <a:pt x="3491565" y="203833"/>
                </a:moveTo>
                <a:lnTo>
                  <a:pt x="4473824" y="203833"/>
                </a:lnTo>
                <a:cubicBezTo>
                  <a:pt x="4482698" y="215677"/>
                  <a:pt x="4491028" y="228051"/>
                  <a:pt x="4499119" y="240738"/>
                </a:cubicBezTo>
                <a:lnTo>
                  <a:pt x="3466269" y="240738"/>
                </a:lnTo>
                <a:cubicBezTo>
                  <a:pt x="3474361" y="228051"/>
                  <a:pt x="3482694" y="215677"/>
                  <a:pt x="3491565" y="203833"/>
                </a:cubicBezTo>
                <a:close/>
                <a:moveTo>
                  <a:pt x="10550205" y="96959"/>
                </a:moveTo>
                <a:lnTo>
                  <a:pt x="10671926" y="96959"/>
                </a:lnTo>
                <a:lnTo>
                  <a:pt x="11306110" y="96959"/>
                </a:lnTo>
                <a:lnTo>
                  <a:pt x="11306110" y="121993"/>
                </a:lnTo>
                <a:lnTo>
                  <a:pt x="10671926" y="121993"/>
                </a:lnTo>
                <a:lnTo>
                  <a:pt x="10531544" y="121993"/>
                </a:lnTo>
                <a:close/>
                <a:moveTo>
                  <a:pt x="9781432" y="96753"/>
                </a:moveTo>
                <a:lnTo>
                  <a:pt x="10286039" y="96753"/>
                </a:lnTo>
                <a:lnTo>
                  <a:pt x="10286039" y="121735"/>
                </a:lnTo>
                <a:lnTo>
                  <a:pt x="9781432" y="121735"/>
                </a:lnTo>
                <a:close/>
                <a:moveTo>
                  <a:pt x="8612890" y="96753"/>
                </a:moveTo>
                <a:lnTo>
                  <a:pt x="9668568" y="96753"/>
                </a:lnTo>
                <a:lnTo>
                  <a:pt x="9668568" y="121735"/>
                </a:lnTo>
                <a:lnTo>
                  <a:pt x="8612890" y="121735"/>
                </a:lnTo>
                <a:close/>
                <a:moveTo>
                  <a:pt x="8042875" y="96753"/>
                </a:moveTo>
                <a:lnTo>
                  <a:pt x="8501703" y="96753"/>
                </a:lnTo>
                <a:lnTo>
                  <a:pt x="8501703" y="121735"/>
                </a:lnTo>
                <a:lnTo>
                  <a:pt x="8042875" y="121735"/>
                </a:lnTo>
                <a:close/>
                <a:moveTo>
                  <a:pt x="7193139" y="96753"/>
                </a:moveTo>
                <a:lnTo>
                  <a:pt x="7712749" y="96753"/>
                </a:lnTo>
                <a:lnTo>
                  <a:pt x="7724312" y="121735"/>
                </a:lnTo>
                <a:lnTo>
                  <a:pt x="7193139" y="121735"/>
                </a:lnTo>
                <a:close/>
                <a:moveTo>
                  <a:pt x="6188669" y="96753"/>
                </a:moveTo>
                <a:lnTo>
                  <a:pt x="7080275" y="96753"/>
                </a:lnTo>
                <a:lnTo>
                  <a:pt x="7080275" y="121735"/>
                </a:lnTo>
                <a:lnTo>
                  <a:pt x="6188669" y="121735"/>
                </a:lnTo>
                <a:close/>
                <a:moveTo>
                  <a:pt x="5574793" y="96753"/>
                </a:moveTo>
                <a:lnTo>
                  <a:pt x="6073294" y="96753"/>
                </a:lnTo>
                <a:lnTo>
                  <a:pt x="6073294" y="121735"/>
                </a:lnTo>
                <a:lnTo>
                  <a:pt x="5574793" y="121735"/>
                </a:lnTo>
                <a:close/>
                <a:moveTo>
                  <a:pt x="4792811" y="96753"/>
                </a:moveTo>
                <a:lnTo>
                  <a:pt x="5291307" y="96753"/>
                </a:lnTo>
                <a:lnTo>
                  <a:pt x="5291307" y="121735"/>
                </a:lnTo>
                <a:lnTo>
                  <a:pt x="4792811" y="121735"/>
                </a:lnTo>
                <a:close/>
                <a:moveTo>
                  <a:pt x="2285298" y="96753"/>
                </a:moveTo>
                <a:lnTo>
                  <a:pt x="3183254" y="96753"/>
                </a:lnTo>
                <a:lnTo>
                  <a:pt x="3183254" y="121735"/>
                </a:lnTo>
                <a:lnTo>
                  <a:pt x="2285298" y="121735"/>
                </a:lnTo>
                <a:close/>
                <a:moveTo>
                  <a:pt x="985097" y="96753"/>
                </a:moveTo>
                <a:lnTo>
                  <a:pt x="1978552" y="96753"/>
                </a:lnTo>
                <a:cubicBezTo>
                  <a:pt x="1987269" y="104388"/>
                  <a:pt x="1995490" y="112539"/>
                  <a:pt x="2002599" y="121735"/>
                </a:cubicBezTo>
                <a:lnTo>
                  <a:pt x="985097" y="121735"/>
                </a:lnTo>
                <a:close/>
                <a:moveTo>
                  <a:pt x="0" y="96753"/>
                </a:moveTo>
                <a:lnTo>
                  <a:pt x="877145" y="96753"/>
                </a:lnTo>
                <a:lnTo>
                  <a:pt x="877145" y="121735"/>
                </a:lnTo>
                <a:lnTo>
                  <a:pt x="0" y="121735"/>
                </a:lnTo>
                <a:close/>
                <a:moveTo>
                  <a:pt x="3581580" y="96752"/>
                </a:moveTo>
                <a:lnTo>
                  <a:pt x="4383809" y="96752"/>
                </a:lnTo>
                <a:cubicBezTo>
                  <a:pt x="4392080" y="104604"/>
                  <a:pt x="4400028" y="112884"/>
                  <a:pt x="4407456" y="121734"/>
                </a:cubicBezTo>
                <a:lnTo>
                  <a:pt x="3557933" y="121734"/>
                </a:lnTo>
                <a:cubicBezTo>
                  <a:pt x="3565365" y="112884"/>
                  <a:pt x="3573309" y="104604"/>
                  <a:pt x="3581580" y="96752"/>
                </a:cubicBezTo>
                <a:close/>
                <a:moveTo>
                  <a:pt x="10683999" y="1"/>
                </a:moveTo>
                <a:lnTo>
                  <a:pt x="10743787" y="1"/>
                </a:lnTo>
                <a:cubicBezTo>
                  <a:pt x="10762889" y="1"/>
                  <a:pt x="10781796" y="856"/>
                  <a:pt x="10800434" y="2849"/>
                </a:cubicBezTo>
                <a:lnTo>
                  <a:pt x="10800434" y="1"/>
                </a:lnTo>
                <a:lnTo>
                  <a:pt x="11306110" y="1"/>
                </a:lnTo>
                <a:lnTo>
                  <a:pt x="11306110" y="14690"/>
                </a:lnTo>
                <a:lnTo>
                  <a:pt x="10671926" y="14690"/>
                </a:lnTo>
                <a:lnTo>
                  <a:pt x="10634292" y="14690"/>
                </a:lnTo>
                <a:cubicBezTo>
                  <a:pt x="10638035" y="10809"/>
                  <a:pt x="10642253" y="7500"/>
                  <a:pt x="10646512" y="4251"/>
                </a:cubicBezTo>
                <a:lnTo>
                  <a:pt x="10646512" y="2687"/>
                </a:lnTo>
                <a:lnTo>
                  <a:pt x="10671926" y="1221"/>
                </a:lnTo>
                <a:lnTo>
                  <a:pt x="10671926" y="697"/>
                </a:lnTo>
                <a:close/>
                <a:moveTo>
                  <a:pt x="9781432" y="1"/>
                </a:moveTo>
                <a:lnTo>
                  <a:pt x="10286039" y="1"/>
                </a:lnTo>
                <a:lnTo>
                  <a:pt x="10286039" y="14659"/>
                </a:lnTo>
                <a:lnTo>
                  <a:pt x="9781432" y="14659"/>
                </a:lnTo>
                <a:close/>
                <a:moveTo>
                  <a:pt x="8612890" y="1"/>
                </a:moveTo>
                <a:lnTo>
                  <a:pt x="9668568" y="1"/>
                </a:lnTo>
                <a:lnTo>
                  <a:pt x="9668568" y="14659"/>
                </a:lnTo>
                <a:lnTo>
                  <a:pt x="8612890" y="14659"/>
                </a:lnTo>
                <a:close/>
                <a:moveTo>
                  <a:pt x="8042875" y="1"/>
                </a:moveTo>
                <a:lnTo>
                  <a:pt x="8501703" y="1"/>
                </a:lnTo>
                <a:lnTo>
                  <a:pt x="8501703" y="14659"/>
                </a:lnTo>
                <a:lnTo>
                  <a:pt x="8042875" y="14659"/>
                </a:lnTo>
                <a:close/>
                <a:moveTo>
                  <a:pt x="7193139" y="1"/>
                </a:moveTo>
                <a:lnTo>
                  <a:pt x="7667970" y="1"/>
                </a:lnTo>
                <a:lnTo>
                  <a:pt x="7674758" y="14659"/>
                </a:lnTo>
                <a:lnTo>
                  <a:pt x="7193139" y="14659"/>
                </a:lnTo>
                <a:close/>
                <a:moveTo>
                  <a:pt x="6188669" y="1"/>
                </a:moveTo>
                <a:lnTo>
                  <a:pt x="7080275" y="1"/>
                </a:lnTo>
                <a:lnTo>
                  <a:pt x="7080275" y="14659"/>
                </a:lnTo>
                <a:lnTo>
                  <a:pt x="6188669" y="14659"/>
                </a:lnTo>
                <a:close/>
                <a:moveTo>
                  <a:pt x="5574793" y="1"/>
                </a:moveTo>
                <a:lnTo>
                  <a:pt x="6073294" y="1"/>
                </a:lnTo>
                <a:lnTo>
                  <a:pt x="6073294" y="14659"/>
                </a:lnTo>
                <a:lnTo>
                  <a:pt x="5574793" y="14659"/>
                </a:lnTo>
                <a:close/>
                <a:moveTo>
                  <a:pt x="4792811" y="1"/>
                </a:moveTo>
                <a:lnTo>
                  <a:pt x="5291307" y="1"/>
                </a:lnTo>
                <a:lnTo>
                  <a:pt x="5291307" y="14659"/>
                </a:lnTo>
                <a:lnTo>
                  <a:pt x="4792811" y="14659"/>
                </a:lnTo>
                <a:close/>
                <a:moveTo>
                  <a:pt x="2285298" y="1"/>
                </a:moveTo>
                <a:lnTo>
                  <a:pt x="3183254" y="1"/>
                </a:lnTo>
                <a:lnTo>
                  <a:pt x="3183254" y="14659"/>
                </a:lnTo>
                <a:lnTo>
                  <a:pt x="2285298" y="14659"/>
                </a:lnTo>
                <a:close/>
                <a:moveTo>
                  <a:pt x="985097" y="1"/>
                </a:moveTo>
                <a:lnTo>
                  <a:pt x="1846470" y="1"/>
                </a:lnTo>
                <a:lnTo>
                  <a:pt x="1869376" y="14659"/>
                </a:lnTo>
                <a:lnTo>
                  <a:pt x="985097" y="14659"/>
                </a:lnTo>
                <a:close/>
                <a:moveTo>
                  <a:pt x="0" y="1"/>
                </a:moveTo>
                <a:lnTo>
                  <a:pt x="877145" y="1"/>
                </a:lnTo>
                <a:lnTo>
                  <a:pt x="877145" y="14659"/>
                </a:lnTo>
                <a:lnTo>
                  <a:pt x="0" y="14659"/>
                </a:lnTo>
                <a:close/>
                <a:moveTo>
                  <a:pt x="3702830" y="0"/>
                </a:moveTo>
                <a:lnTo>
                  <a:pt x="4262563" y="0"/>
                </a:lnTo>
                <a:lnTo>
                  <a:pt x="4284257" y="14658"/>
                </a:lnTo>
                <a:lnTo>
                  <a:pt x="3681132" y="146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39110D-8EB9-46C5-8DC6-C6FF08280E54}"/>
              </a:ext>
            </a:extLst>
          </p:cNvPr>
          <p:cNvGrpSpPr/>
          <p:nvPr userDrawn="1"/>
        </p:nvGrpSpPr>
        <p:grpSpPr>
          <a:xfrm>
            <a:off x="2648947" y="5192903"/>
            <a:ext cx="432000" cy="406800"/>
            <a:chOff x="2648947" y="5192903"/>
            <a:chExt cx="432000" cy="406800"/>
          </a:xfrm>
        </p:grpSpPr>
        <p:sp>
          <p:nvSpPr>
            <p:cNvPr id="52" name="Rechteck 72">
              <a:extLst>
                <a:ext uri="{FF2B5EF4-FFF2-40B4-BE49-F238E27FC236}">
                  <a16:creationId xmlns:a16="http://schemas.microsoft.com/office/drawing/2014/main" id="{5F9FEBEA-72CE-4834-821E-276C472BEF5B}"/>
                </a:ext>
              </a:extLst>
            </p:cNvPr>
            <p:cNvSpPr/>
            <p:nvPr userDrawn="1"/>
          </p:nvSpPr>
          <p:spPr>
            <a:xfrm>
              <a:off x="2732847" y="5317295"/>
              <a:ext cx="264203" cy="250904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89444" bIns="89444" rtlCol="0" anchor="ctr" anchorCtr="0"/>
            <a:lstStyle/>
            <a:p>
              <a:pPr algn="ctr">
                <a:lnSpc>
                  <a:spcPct val="90000"/>
                </a:lnSpc>
                <a:spcAft>
                  <a:spcPts val="592"/>
                </a:spcAft>
              </a:pPr>
              <a:endParaRPr lang="en-US" sz="1382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6E5C308-8F12-44AE-B52A-DF11E5BFBDAA}"/>
                </a:ext>
              </a:extLst>
            </p:cNvPr>
            <p:cNvGrpSpPr/>
            <p:nvPr userDrawn="1"/>
          </p:nvGrpSpPr>
          <p:grpSpPr>
            <a:xfrm>
              <a:off x="2816016" y="5392672"/>
              <a:ext cx="99526" cy="72909"/>
              <a:chOff x="2816016" y="5392672"/>
              <a:chExt cx="99526" cy="72909"/>
            </a:xfrm>
          </p:grpSpPr>
          <p:sp>
            <p:nvSpPr>
              <p:cNvPr id="79" name="Freeform: Shape 7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0E506C4F-74F6-4BC8-914D-63663A5377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 flipH="1">
                <a:off x="2838225" y="5389928"/>
                <a:ext cx="53444" cy="97862"/>
              </a:xfrm>
              <a:custGeom>
                <a:avLst/>
                <a:gdLst>
                  <a:gd name="connsiteX0" fmla="*/ 53444 w 53444"/>
                  <a:gd name="connsiteY0" fmla="*/ 48931 h 97862"/>
                  <a:gd name="connsiteX1" fmla="*/ 15422 w 53444"/>
                  <a:gd name="connsiteY1" fmla="*/ 0 h 97862"/>
                  <a:gd name="connsiteX2" fmla="*/ 0 w 53444"/>
                  <a:gd name="connsiteY2" fmla="*/ 0 h 97862"/>
                  <a:gd name="connsiteX3" fmla="*/ 38022 w 53444"/>
                  <a:gd name="connsiteY3" fmla="*/ 48931 h 97862"/>
                  <a:gd name="connsiteX4" fmla="*/ 0 w 53444"/>
                  <a:gd name="connsiteY4" fmla="*/ 97862 h 97862"/>
                  <a:gd name="connsiteX5" fmla="*/ 15422 w 53444"/>
                  <a:gd name="connsiteY5" fmla="*/ 97862 h 9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44" h="97862">
                    <a:moveTo>
                      <a:pt x="53444" y="48931"/>
                    </a:moveTo>
                    <a:lnTo>
                      <a:pt x="15422" y="0"/>
                    </a:lnTo>
                    <a:lnTo>
                      <a:pt x="0" y="0"/>
                    </a:lnTo>
                    <a:lnTo>
                      <a:pt x="38022" y="48931"/>
                    </a:lnTo>
                    <a:lnTo>
                      <a:pt x="0" y="97862"/>
                    </a:lnTo>
                    <a:lnTo>
                      <a:pt x="15422" y="97862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71556" tIns="71556" rIns="71556" bIns="7155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3152">
                  <a:defRPr/>
                </a:pPr>
                <a:endParaRPr lang="en-GB" sz="1186" kern="0" dirty="0" err="1">
                  <a:solidFill>
                    <a:schemeClr val="bg1">
                      <a:alpha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1" name="&lt; forward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F4CEF5F-A1CA-4AB0-BB74-72FC58DFEB59}"/>
                  </a:ext>
                </a:extLst>
              </p:cNvPr>
              <p:cNvSpPr>
                <a:spLocks/>
              </p:cNvSpPr>
              <p:nvPr userDrawn="1"/>
            </p:nvSpPr>
            <p:spPr>
              <a:xfrm rot="5400000" flipH="1">
                <a:off x="2861244" y="5349108"/>
                <a:ext cx="10733" cy="97862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71556" tIns="71556" rIns="71556" bIns="7155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03152">
                  <a:defRPr/>
                </a:pPr>
                <a:endParaRPr lang="en-GB" sz="1186" kern="0" dirty="0" err="1">
                  <a:solidFill>
                    <a:schemeClr val="bg1">
                      <a:alpha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2" name="forward link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00B75788-C47E-41E1-AA10-C0157883CEA9}"/>
                </a:ext>
              </a:extLst>
            </p:cNvPr>
            <p:cNvSpPr/>
            <p:nvPr userDrawn="1"/>
          </p:nvSpPr>
          <p:spPr>
            <a:xfrm>
              <a:off x="2648947" y="5192903"/>
              <a:ext cx="432000" cy="4068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kern="0" cap="none" spc="0" normalizeH="0" baseline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hub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6B535C-84ED-4356-BD92-E71ADFD50832}"/>
              </a:ext>
            </a:extLst>
          </p:cNvPr>
          <p:cNvGrpSpPr/>
          <p:nvPr userDrawn="1"/>
        </p:nvGrpSpPr>
        <p:grpSpPr>
          <a:xfrm>
            <a:off x="374719" y="4899311"/>
            <a:ext cx="4919416" cy="122666"/>
            <a:chOff x="374719" y="4899311"/>
            <a:chExt cx="4919416" cy="122666"/>
          </a:xfrm>
        </p:grpSpPr>
        <p:sp>
          <p:nvSpPr>
            <p:cNvPr id="5" name="FRQ_Divider"/>
            <p:cNvSpPr/>
            <p:nvPr userDrawn="1"/>
          </p:nvSpPr>
          <p:spPr>
            <a:xfrm>
              <a:off x="4122794" y="4899311"/>
              <a:ext cx="105958" cy="108671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/>
            <a:p>
              <a:pPr lvl="0"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0" noProof="0" dirty="0">
                  <a:solidFill>
                    <a:schemeClr val="tx2">
                      <a:lumMod val="40000"/>
                      <a:lumOff val="60000"/>
                    </a:schemeClr>
                  </a:solidFill>
                  <a:cs typeface="Nirmala UI" panose="020B0502040204020203" pitchFamily="34" charset="0"/>
                </a:rPr>
                <a:t>|</a:t>
              </a:r>
              <a:endParaRPr lang="en-GB" sz="600" b="0" dirty="0">
                <a:solidFill>
                  <a:schemeClr val="tx2">
                    <a:lumMod val="40000"/>
                    <a:lumOff val="60000"/>
                  </a:schemeClr>
                </a:solidFill>
                <a:cs typeface="Nirmala UI" panose="020B0502040204020203" pitchFamily="34" charset="0"/>
              </a:endParaRPr>
            </a:p>
          </p:txBody>
        </p:sp>
        <p:sp>
          <p:nvSpPr>
            <p:cNvPr id="43" name="FRQ_Copyright"/>
            <p:cNvSpPr/>
            <p:nvPr userDrawn="1"/>
          </p:nvSpPr>
          <p:spPr>
            <a:xfrm>
              <a:off x="4239978" y="4913977"/>
              <a:ext cx="1054157" cy="108000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0" noProof="0" dirty="0">
                  <a:solidFill>
                    <a:schemeClr val="tx2">
                      <a:lumMod val="40000"/>
                      <a:lumOff val="60000"/>
                    </a:schemeClr>
                  </a:solidFill>
                  <a:cs typeface="Nirmala UI" panose="020B0502040204020203" pitchFamily="34" charset="0"/>
                </a:rPr>
                <a:t>© Frequentis </a:t>
              </a:r>
              <a:r>
                <a:rPr lang="en-GB" sz="600" b="0" noProof="0">
                  <a:solidFill>
                    <a:schemeClr val="tx2">
                      <a:lumMod val="40000"/>
                      <a:lumOff val="60000"/>
                    </a:schemeClr>
                  </a:solidFill>
                  <a:cs typeface="Nirmala UI" panose="020B0502040204020203" pitchFamily="34" charset="0"/>
                </a:rPr>
                <a:t>AG 2022</a:t>
              </a:r>
              <a:endParaRPr lang="en-GB" sz="600" b="0" noProof="0" dirty="0">
                <a:solidFill>
                  <a:schemeClr val="tx2">
                    <a:lumMod val="40000"/>
                    <a:lumOff val="60000"/>
                  </a:schemeClr>
                </a:solidFill>
                <a:cs typeface="Nirmala UI" panose="020B0502040204020203" pitchFamily="34" charset="0"/>
              </a:endParaRPr>
            </a:p>
          </p:txBody>
        </p:sp>
        <p:sp>
          <p:nvSpPr>
            <p:cNvPr id="44" name="FRQ_Classification"/>
            <p:cNvSpPr/>
            <p:nvPr/>
          </p:nvSpPr>
          <p:spPr>
            <a:xfrm>
              <a:off x="3239852" y="4913977"/>
              <a:ext cx="871716" cy="108000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0" noProof="0" dirty="0">
                  <a:solidFill>
                    <a:schemeClr val="tx2">
                      <a:lumMod val="40000"/>
                      <a:lumOff val="60000"/>
                    </a:schemeClr>
                  </a:solidFill>
                  <a:cs typeface="Nirmala UI" panose="020B0502040204020203" pitchFamily="34" charset="0"/>
                </a:rPr>
                <a:t>Frequentis General</a:t>
              </a:r>
            </a:p>
          </p:txBody>
        </p:sp>
        <p:sp>
          <p:nvSpPr>
            <p:cNvPr id="42" name="FRQ_Filename"/>
            <p:cNvSpPr txBox="1"/>
            <p:nvPr userDrawn="1"/>
          </p:nvSpPr>
          <p:spPr bwMode="ltGray">
            <a:xfrm>
              <a:off x="468064" y="4913306"/>
              <a:ext cx="1476887" cy="108671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>
              <a:defPPr>
                <a:defRPr lang="en-US"/>
              </a:defPPr>
              <a:lvl1pPr lvl="0" defTabSz="45720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9FA0A3"/>
                  </a:solidFill>
                  <a:cs typeface="Nirmala UI" panose="020B0502040204020203" pitchFamily="34" charset="0"/>
                </a:defRPr>
              </a:lvl1pPr>
            </a:lstStyle>
            <a:p>
              <a:pPr lvl="0"/>
              <a:r>
                <a:rPr lang="en-GB" sz="600" b="0" baseline="0" noProof="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Presentation title</a:t>
              </a:r>
              <a:endParaRPr lang="en-GB" sz="600" b="0" noProof="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4" name="FRQ_Divider">
              <a:extLst>
                <a:ext uri="{FF2B5EF4-FFF2-40B4-BE49-F238E27FC236}">
                  <a16:creationId xmlns:a16="http://schemas.microsoft.com/office/drawing/2014/main" id="{BF010216-3C47-425B-8944-73A4F3C329FC}"/>
                </a:ext>
              </a:extLst>
            </p:cNvPr>
            <p:cNvSpPr/>
            <p:nvPr userDrawn="1"/>
          </p:nvSpPr>
          <p:spPr>
            <a:xfrm>
              <a:off x="374719" y="4899311"/>
              <a:ext cx="105958" cy="108671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/>
            <a:p>
              <a:pPr lvl="0"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0" noProof="0" dirty="0">
                  <a:solidFill>
                    <a:schemeClr val="tx2">
                      <a:lumMod val="40000"/>
                      <a:lumOff val="60000"/>
                    </a:schemeClr>
                  </a:solidFill>
                  <a:cs typeface="Nirmala UI" panose="020B0502040204020203" pitchFamily="34" charset="0"/>
                </a:rPr>
                <a:t>|</a:t>
              </a:r>
              <a:endParaRPr lang="en-GB" sz="600" b="0" dirty="0">
                <a:solidFill>
                  <a:schemeClr val="tx2">
                    <a:lumMod val="40000"/>
                    <a:lumOff val="60000"/>
                  </a:schemeClr>
                </a:solidFill>
                <a:cs typeface="Nirmala UI" panose="020B0502040204020203" pitchFamily="34" charset="0"/>
              </a:endParaRPr>
            </a:p>
          </p:txBody>
        </p:sp>
        <p:sp>
          <p:nvSpPr>
            <p:cNvPr id="77" name="FRQ_Classification">
              <a:extLst>
                <a:ext uri="{FF2B5EF4-FFF2-40B4-BE49-F238E27FC236}">
                  <a16:creationId xmlns:a16="http://schemas.microsoft.com/office/drawing/2014/main" id="{9B0E9145-614A-4585-9A11-F5AF28ED094F}"/>
                </a:ext>
              </a:extLst>
            </p:cNvPr>
            <p:cNvSpPr/>
            <p:nvPr userDrawn="1"/>
          </p:nvSpPr>
          <p:spPr>
            <a:xfrm>
              <a:off x="2029235" y="4913977"/>
              <a:ext cx="958589" cy="108000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/>
            <a:lstStyle/>
            <a:p>
              <a:pPr algn="l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0" noProof="0" dirty="0">
                  <a:solidFill>
                    <a:schemeClr val="tx2">
                      <a:lumMod val="40000"/>
                      <a:lumOff val="60000"/>
                    </a:schemeClr>
                  </a:solidFill>
                  <a:cs typeface="Nirmala UI" panose="020B0502040204020203" pitchFamily="34" charset="0"/>
                </a:rPr>
                <a:t>&lt;by Presenter&gt;</a:t>
              </a:r>
            </a:p>
          </p:txBody>
        </p:sp>
      </p:grpSp>
      <p:grpSp>
        <p:nvGrpSpPr>
          <p:cNvPr id="65" name="Gruppieren 63">
            <a:extLst>
              <a:ext uri="{FF2B5EF4-FFF2-40B4-BE49-F238E27FC236}">
                <a16:creationId xmlns:a16="http://schemas.microsoft.com/office/drawing/2014/main" id="{3B1E44BC-5570-4E50-BC57-2C620F5E13BF}"/>
              </a:ext>
            </a:extLst>
          </p:cNvPr>
          <p:cNvGrpSpPr/>
          <p:nvPr userDrawn="1"/>
        </p:nvGrpSpPr>
        <p:grpSpPr>
          <a:xfrm>
            <a:off x="4239980" y="5182482"/>
            <a:ext cx="4904021" cy="405933"/>
            <a:chOff x="4239977" y="4643999"/>
            <a:chExt cx="4923291" cy="396002"/>
          </a:xfrm>
        </p:grpSpPr>
        <p:sp>
          <p:nvSpPr>
            <p:cNvPr id="105" name="&lt; forwar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AAF5CF5-40C1-4A20-B2FA-392E887972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58892" y="4804666"/>
              <a:ext cx="93800" cy="99082"/>
            </a:xfrm>
            <a:custGeom>
              <a:avLst/>
              <a:gdLst>
                <a:gd name="connsiteX0" fmla="*/ 65408 w 153292"/>
                <a:gd name="connsiteY0" fmla="*/ 0 h 161924"/>
                <a:gd name="connsiteX1" fmla="*/ 90769 w 153292"/>
                <a:gd name="connsiteY1" fmla="*/ 0 h 161924"/>
                <a:gd name="connsiteX2" fmla="*/ 153292 w 153292"/>
                <a:gd name="connsiteY2" fmla="*/ 80962 h 161924"/>
                <a:gd name="connsiteX3" fmla="*/ 90769 w 153292"/>
                <a:gd name="connsiteY3" fmla="*/ 161924 h 161924"/>
                <a:gd name="connsiteX4" fmla="*/ 65408 w 153292"/>
                <a:gd name="connsiteY4" fmla="*/ 161924 h 161924"/>
                <a:gd name="connsiteX5" fmla="*/ 127931 w 153292"/>
                <a:gd name="connsiteY5" fmla="*/ 80962 h 161924"/>
                <a:gd name="connsiteX6" fmla="*/ 0 w 153292"/>
                <a:gd name="connsiteY6" fmla="*/ 0 h 161924"/>
                <a:gd name="connsiteX7" fmla="*/ 25361 w 153292"/>
                <a:gd name="connsiteY7" fmla="*/ 0 h 161924"/>
                <a:gd name="connsiteX8" fmla="*/ 87884 w 153292"/>
                <a:gd name="connsiteY8" fmla="*/ 80962 h 161924"/>
                <a:gd name="connsiteX9" fmla="*/ 25361 w 153292"/>
                <a:gd name="connsiteY9" fmla="*/ 161924 h 161924"/>
                <a:gd name="connsiteX10" fmla="*/ 0 w 153292"/>
                <a:gd name="connsiteY10" fmla="*/ 161924 h 161924"/>
                <a:gd name="connsiteX11" fmla="*/ 62523 w 153292"/>
                <a:gd name="connsiteY11" fmla="*/ 80962 h 16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292" h="161924">
                  <a:moveTo>
                    <a:pt x="65408" y="0"/>
                  </a:moveTo>
                  <a:lnTo>
                    <a:pt x="90769" y="0"/>
                  </a:lnTo>
                  <a:lnTo>
                    <a:pt x="153292" y="80962"/>
                  </a:lnTo>
                  <a:lnTo>
                    <a:pt x="90769" y="161924"/>
                  </a:lnTo>
                  <a:lnTo>
                    <a:pt x="65408" y="161924"/>
                  </a:lnTo>
                  <a:lnTo>
                    <a:pt x="127931" y="80962"/>
                  </a:lnTo>
                  <a:close/>
                  <a:moveTo>
                    <a:pt x="0" y="0"/>
                  </a:moveTo>
                  <a:lnTo>
                    <a:pt x="25361" y="0"/>
                  </a:lnTo>
                  <a:lnTo>
                    <a:pt x="87884" y="80962"/>
                  </a:lnTo>
                  <a:lnTo>
                    <a:pt x="25361" y="161924"/>
                  </a:lnTo>
                  <a:lnTo>
                    <a:pt x="0" y="161924"/>
                  </a:lnTo>
                  <a:lnTo>
                    <a:pt x="62523" y="80962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schemeClr val="accent1">
                    <a:alpha val="4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&lt; back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45E2A61-F622-4211-865A-41329D041A0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315320" y="4804666"/>
              <a:ext cx="93800" cy="99082"/>
            </a:xfrm>
            <a:custGeom>
              <a:avLst/>
              <a:gdLst>
                <a:gd name="connsiteX0" fmla="*/ 65408 w 153292"/>
                <a:gd name="connsiteY0" fmla="*/ 0 h 161924"/>
                <a:gd name="connsiteX1" fmla="*/ 90769 w 153292"/>
                <a:gd name="connsiteY1" fmla="*/ 0 h 161924"/>
                <a:gd name="connsiteX2" fmla="*/ 153292 w 153292"/>
                <a:gd name="connsiteY2" fmla="*/ 80962 h 161924"/>
                <a:gd name="connsiteX3" fmla="*/ 90769 w 153292"/>
                <a:gd name="connsiteY3" fmla="*/ 161924 h 161924"/>
                <a:gd name="connsiteX4" fmla="*/ 65408 w 153292"/>
                <a:gd name="connsiteY4" fmla="*/ 161924 h 161924"/>
                <a:gd name="connsiteX5" fmla="*/ 127931 w 153292"/>
                <a:gd name="connsiteY5" fmla="*/ 80962 h 161924"/>
                <a:gd name="connsiteX6" fmla="*/ 0 w 153292"/>
                <a:gd name="connsiteY6" fmla="*/ 0 h 161924"/>
                <a:gd name="connsiteX7" fmla="*/ 25361 w 153292"/>
                <a:gd name="connsiteY7" fmla="*/ 0 h 161924"/>
                <a:gd name="connsiteX8" fmla="*/ 87884 w 153292"/>
                <a:gd name="connsiteY8" fmla="*/ 80962 h 161924"/>
                <a:gd name="connsiteX9" fmla="*/ 25361 w 153292"/>
                <a:gd name="connsiteY9" fmla="*/ 161924 h 161924"/>
                <a:gd name="connsiteX10" fmla="*/ 0 w 153292"/>
                <a:gd name="connsiteY10" fmla="*/ 161924 h 161924"/>
                <a:gd name="connsiteX11" fmla="*/ 62523 w 153292"/>
                <a:gd name="connsiteY11" fmla="*/ 80962 h 16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292" h="161924">
                  <a:moveTo>
                    <a:pt x="65408" y="0"/>
                  </a:moveTo>
                  <a:lnTo>
                    <a:pt x="90769" y="0"/>
                  </a:lnTo>
                  <a:lnTo>
                    <a:pt x="153292" y="80962"/>
                  </a:lnTo>
                  <a:lnTo>
                    <a:pt x="90769" y="161924"/>
                  </a:lnTo>
                  <a:lnTo>
                    <a:pt x="65408" y="161924"/>
                  </a:lnTo>
                  <a:lnTo>
                    <a:pt x="127931" y="80962"/>
                  </a:lnTo>
                  <a:close/>
                  <a:moveTo>
                    <a:pt x="0" y="0"/>
                  </a:moveTo>
                  <a:lnTo>
                    <a:pt x="25361" y="0"/>
                  </a:lnTo>
                  <a:lnTo>
                    <a:pt x="87884" y="80962"/>
                  </a:lnTo>
                  <a:lnTo>
                    <a:pt x="25361" y="161924"/>
                  </a:lnTo>
                  <a:lnTo>
                    <a:pt x="0" y="161924"/>
                  </a:lnTo>
                  <a:lnTo>
                    <a:pt x="62523" y="80962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schemeClr val="accent1">
                    <a:alpha val="4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back link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D7B8766-4253-4537-8C76-7E066B2B088A}"/>
                </a:ext>
              </a:extLst>
            </p:cNvPr>
            <p:cNvSpPr/>
            <p:nvPr userDrawn="1"/>
          </p:nvSpPr>
          <p:spPr>
            <a:xfrm>
              <a:off x="6146220" y="4643999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previous</a:t>
              </a:r>
            </a:p>
          </p:txBody>
        </p:sp>
        <p:sp>
          <p:nvSpPr>
            <p:cNvPr id="108" name="forward lin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388B403-0C1E-40C5-9ADB-E33B2E56992F}"/>
                </a:ext>
              </a:extLst>
            </p:cNvPr>
            <p:cNvSpPr/>
            <p:nvPr userDrawn="1"/>
          </p:nvSpPr>
          <p:spPr>
            <a:xfrm>
              <a:off x="6768292" y="4644001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next</a:t>
              </a:r>
            </a:p>
          </p:txBody>
        </p:sp>
        <p:sp>
          <p:nvSpPr>
            <p:cNvPr id="109" name="Freihandform: Form 97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397FE6E8-83DD-4526-9EE9-8D601459AB8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5711670" y="4804666"/>
              <a:ext cx="53776" cy="99082"/>
            </a:xfrm>
            <a:custGeom>
              <a:avLst/>
              <a:gdLst>
                <a:gd name="connsiteX0" fmla="*/ 23824 w 82557"/>
                <a:gd name="connsiteY0" fmla="*/ 0 h 152109"/>
                <a:gd name="connsiteX1" fmla="*/ 0 w 82557"/>
                <a:gd name="connsiteY1" fmla="*/ 0 h 152109"/>
                <a:gd name="connsiteX2" fmla="*/ 58734 w 82557"/>
                <a:gd name="connsiteY2" fmla="*/ 76055 h 152109"/>
                <a:gd name="connsiteX3" fmla="*/ 0 w 82557"/>
                <a:gd name="connsiteY3" fmla="*/ 152109 h 152109"/>
                <a:gd name="connsiteX4" fmla="*/ 23824 w 82557"/>
                <a:gd name="connsiteY4" fmla="*/ 152109 h 152109"/>
                <a:gd name="connsiteX5" fmla="*/ 82557 w 82557"/>
                <a:gd name="connsiteY5" fmla="*/ 76055 h 15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57" h="152109">
                  <a:moveTo>
                    <a:pt x="23824" y="0"/>
                  </a:moveTo>
                  <a:lnTo>
                    <a:pt x="0" y="0"/>
                  </a:lnTo>
                  <a:lnTo>
                    <a:pt x="58734" y="76055"/>
                  </a:lnTo>
                  <a:lnTo>
                    <a:pt x="0" y="152109"/>
                  </a:lnTo>
                  <a:lnTo>
                    <a:pt x="23824" y="152109"/>
                  </a:lnTo>
                  <a:lnTo>
                    <a:pt x="82557" y="7605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back link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929D38CF-7ABE-446E-9693-7BECE643DA5D}"/>
                </a:ext>
              </a:extLst>
            </p:cNvPr>
            <p:cNvSpPr/>
            <p:nvPr userDrawn="1"/>
          </p:nvSpPr>
          <p:spPr>
            <a:xfrm>
              <a:off x="5522558" y="4643999"/>
              <a:ext cx="432000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last visited</a:t>
              </a:r>
            </a:p>
          </p:txBody>
        </p:sp>
        <p:sp>
          <p:nvSpPr>
            <p:cNvPr id="112" name="back link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776F1C2E-68A9-4247-B752-3A57105D81DA}"/>
                </a:ext>
              </a:extLst>
            </p:cNvPr>
            <p:cNvSpPr/>
            <p:nvPr userDrawn="1"/>
          </p:nvSpPr>
          <p:spPr>
            <a:xfrm>
              <a:off x="4239977" y="4643999"/>
              <a:ext cx="767069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close</a:t>
              </a:r>
            </a:p>
          </p:txBody>
        </p:sp>
        <p:sp>
          <p:nvSpPr>
            <p:cNvPr id="113" name="forward link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FDA55CE3-FFAC-45DC-8EFE-3243E870BB18}"/>
                </a:ext>
              </a:extLst>
            </p:cNvPr>
            <p:cNvSpPr/>
            <p:nvPr userDrawn="1"/>
          </p:nvSpPr>
          <p:spPr>
            <a:xfrm>
              <a:off x="8765535" y="4644001"/>
              <a:ext cx="397733" cy="39600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#1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634571-07B6-4401-9091-21C884212925}"/>
              </a:ext>
            </a:extLst>
          </p:cNvPr>
          <p:cNvGrpSpPr/>
          <p:nvPr userDrawn="1"/>
        </p:nvGrpSpPr>
        <p:grpSpPr>
          <a:xfrm>
            <a:off x="6779814" y="5748190"/>
            <a:ext cx="430309" cy="405931"/>
            <a:chOff x="6827139" y="5748190"/>
            <a:chExt cx="430309" cy="405931"/>
          </a:xfrm>
        </p:grpSpPr>
        <p:sp useBgFill="1">
          <p:nvSpPr>
            <p:cNvPr id="73" name="back link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206093F0-7184-4A18-9B33-A5F9B24DD449}"/>
                </a:ext>
              </a:extLst>
            </p:cNvPr>
            <p:cNvSpPr/>
            <p:nvPr userDrawn="1"/>
          </p:nvSpPr>
          <p:spPr>
            <a:xfrm>
              <a:off x="6827139" y="5748190"/>
              <a:ext cx="430309" cy="40593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alpha val="3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C77ECB5-F90A-4A3A-AF0F-4FB936840E26}"/>
                </a:ext>
              </a:extLst>
            </p:cNvPr>
            <p:cNvSpPr>
              <a:spLocks/>
            </p:cNvSpPr>
            <p:nvPr userDrawn="1"/>
          </p:nvSpPr>
          <p:spPr>
            <a:xfrm flipH="1">
              <a:off x="7001582" y="5912886"/>
              <a:ext cx="81423" cy="101567"/>
            </a:xfrm>
            <a:custGeom>
              <a:avLst/>
              <a:gdLst>
                <a:gd name="connsiteX0" fmla="*/ 15458 w 81423"/>
                <a:gd name="connsiteY0" fmla="*/ 0 h 101567"/>
                <a:gd name="connsiteX1" fmla="*/ 0 w 81423"/>
                <a:gd name="connsiteY1" fmla="*/ 0 h 101567"/>
                <a:gd name="connsiteX2" fmla="*/ 38108 w 81423"/>
                <a:gd name="connsiteY2" fmla="*/ 50784 h 101567"/>
                <a:gd name="connsiteX3" fmla="*/ 0 w 81423"/>
                <a:gd name="connsiteY3" fmla="*/ 101567 h 101567"/>
                <a:gd name="connsiteX4" fmla="*/ 15458 w 81423"/>
                <a:gd name="connsiteY4" fmla="*/ 101567 h 101567"/>
                <a:gd name="connsiteX5" fmla="*/ 53566 w 81423"/>
                <a:gd name="connsiteY5" fmla="*/ 50784 h 101567"/>
                <a:gd name="connsiteX6" fmla="*/ 81423 w 81423"/>
                <a:gd name="connsiteY6" fmla="*/ 0 h 101567"/>
                <a:gd name="connsiteX7" fmla="*/ 67023 w 81423"/>
                <a:gd name="connsiteY7" fmla="*/ 0 h 101567"/>
                <a:gd name="connsiteX8" fmla="*/ 67023 w 81423"/>
                <a:gd name="connsiteY8" fmla="*/ 101567 h 101567"/>
                <a:gd name="connsiteX9" fmla="*/ 81423 w 81423"/>
                <a:gd name="connsiteY9" fmla="*/ 101567 h 10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23" h="101567">
                  <a:moveTo>
                    <a:pt x="15458" y="0"/>
                  </a:moveTo>
                  <a:lnTo>
                    <a:pt x="0" y="0"/>
                  </a:lnTo>
                  <a:lnTo>
                    <a:pt x="38108" y="50784"/>
                  </a:lnTo>
                  <a:lnTo>
                    <a:pt x="0" y="101567"/>
                  </a:lnTo>
                  <a:lnTo>
                    <a:pt x="15458" y="101567"/>
                  </a:lnTo>
                  <a:lnTo>
                    <a:pt x="53566" y="50784"/>
                  </a:lnTo>
                  <a:close/>
                  <a:moveTo>
                    <a:pt x="81423" y="0"/>
                  </a:moveTo>
                  <a:lnTo>
                    <a:pt x="67023" y="0"/>
                  </a:lnTo>
                  <a:lnTo>
                    <a:pt x="67023" y="101567"/>
                  </a:lnTo>
                  <a:lnTo>
                    <a:pt x="81423" y="10156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schemeClr val="accent1">
                    <a:alpha val="4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95" name="back link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68C24262-37D1-4CCD-AEE3-269BE6879E1A}"/>
                </a:ext>
              </a:extLst>
            </p:cNvPr>
            <p:cNvSpPr/>
            <p:nvPr userDrawn="1"/>
          </p:nvSpPr>
          <p:spPr>
            <a:xfrm>
              <a:off x="6827139" y="5748190"/>
              <a:ext cx="430309" cy="405931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108000" tIns="72000" rIns="108000" bIns="216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StartScreen</a:t>
              </a: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4" r:id="rId2"/>
    <p:sldLayoutId id="2147483713" r:id="rId3"/>
    <p:sldLayoutId id="2147483676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3" r:id="rId12"/>
    <p:sldLayoutId id="2147483732" r:id="rId13"/>
    <p:sldLayoutId id="2147483736" r:id="rId14"/>
    <p:sldLayoutId id="2147483738" r:id="rId15"/>
    <p:sldLayoutId id="2147483735" r:id="rId16"/>
    <p:sldLayoutId id="2147483762" r:id="rId17"/>
    <p:sldLayoutId id="2147483770" r:id="rId18"/>
    <p:sldLayoutId id="2147483761" r:id="rId19"/>
    <p:sldLayoutId id="2147483772" r:id="rId20"/>
    <p:sldLayoutId id="2147483760" r:id="rId21"/>
    <p:sldLayoutId id="2147483698" r:id="rId22"/>
    <p:sldLayoutId id="2147483764" r:id="rId23"/>
    <p:sldLayoutId id="2147483765" r:id="rId24"/>
    <p:sldLayoutId id="2147483766" r:id="rId25"/>
    <p:sldLayoutId id="2147483768" r:id="rId26"/>
  </p:sldLayoutIdLst>
  <p:transition spd="slow"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800" b="0" kern="1200">
          <a:gradFill flip="none" rotWithShape="1">
            <a:gsLst>
              <a:gs pos="0">
                <a:srgbClr val="00529B"/>
              </a:gs>
              <a:gs pos="100000">
                <a:srgbClr val="0588FF"/>
              </a:gs>
            </a:gsLst>
            <a:lin ang="18900000" scaled="1"/>
            <a:tileRect/>
          </a:gradFill>
          <a:latin typeface="+mn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Lucida Grande"/>
        <a:buChar char="-"/>
        <a:defRPr sz="16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30238" indent="-171450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Arial" charset="0"/>
        <a:buChar char="•"/>
        <a:defRPr sz="16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893763" indent="-209550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Lucida Grande"/>
        <a:buChar char="-"/>
        <a:defRPr sz="1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073150" indent="-160338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tx1"/>
        </a:buClr>
        <a:buFont typeface="Arial" charset="0"/>
        <a:buChar char="•"/>
        <a:defRPr sz="1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C04541-1D00-4D72-9507-B5D16F7A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988000"/>
            <a:ext cx="4051414" cy="828000"/>
          </a:xfrm>
        </p:spPr>
        <p:txBody>
          <a:bodyPr/>
          <a:lstStyle/>
          <a:p>
            <a:r>
              <a:rPr lang="en-GB" dirty="0"/>
              <a:t>Solution procurement thoughts for NFCC meeting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5161AE-541C-4011-A797-22B10CA7B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3939902"/>
            <a:ext cx="3797038" cy="612000"/>
          </a:xfrm>
        </p:spPr>
        <p:txBody>
          <a:bodyPr/>
          <a:lstStyle/>
          <a:p>
            <a:r>
              <a:rPr lang="en-GB" dirty="0"/>
              <a:t>Dave King- Frequentis: 15/12/2022</a:t>
            </a:r>
          </a:p>
        </p:txBody>
      </p:sp>
    </p:spTree>
    <p:extLst>
      <p:ext uri="{BB962C8B-B14F-4D97-AF65-F5344CB8AC3E}">
        <p14:creationId xmlns:p14="http://schemas.microsoft.com/office/powerpoint/2010/main" val="36668423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89A904-E4E8-4758-8E03-79EC20D0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Thoughts of how a more cost effect solution could be procured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7B1B8A-D82F-43D1-91D6-F3F0CC0B4C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79070" indent="-179070"/>
            <a:r>
              <a:rPr lang="en-GB" dirty="0"/>
              <a:t>When a procurement is for an operational system that is integrated into numerous business process and system; such as a Mobilising system please consider:</a:t>
            </a:r>
            <a:endParaRPr lang="en-US" dirty="0"/>
          </a:p>
          <a:p>
            <a:pPr marL="458470" lvl="1"/>
            <a:r>
              <a:rPr lang="en-GB" b="1" dirty="0"/>
              <a:t>Time given for a response</a:t>
            </a:r>
          </a:p>
          <a:p>
            <a:pPr marL="629920" lvl="2"/>
            <a:r>
              <a:rPr lang="en-GB" dirty="0"/>
              <a:t>When we do get a tender it can take quite a few days to get the resources to start reading and responding to the tender… often because the release date moves a lot and therefore little actual notice period is given.</a:t>
            </a:r>
          </a:p>
          <a:p>
            <a:pPr marL="629920" lvl="2"/>
            <a:r>
              <a:rPr lang="en-GB" dirty="0"/>
              <a:t>Asking for 500+ compliances with an explanation is a lot of writing.. Even with “boilerplate” answers available.</a:t>
            </a:r>
          </a:p>
          <a:p>
            <a:pPr marL="629920" lvl="2"/>
            <a:r>
              <a:rPr lang="en-GB" dirty="0"/>
              <a:t>History has shown you will be using the solution procured for 7-10 years, so allowing time for the best answers has got to be preferable to what can be done in the timescales</a:t>
            </a:r>
          </a:p>
          <a:p>
            <a:pPr marL="458470" lvl="1"/>
            <a:r>
              <a:rPr lang="en-GB" b="1" dirty="0"/>
              <a:t>Commonality of tenders</a:t>
            </a:r>
          </a:p>
          <a:p>
            <a:pPr marL="629920" lvl="2"/>
            <a:r>
              <a:rPr lang="en-GB" dirty="0"/>
              <a:t>Similar styles of tender does make responding easier.. Albeit not reducing time for responding as much as some believe.  </a:t>
            </a:r>
          </a:p>
          <a:p>
            <a:pPr marL="458470" lvl="1"/>
            <a:r>
              <a:rPr lang="en-GB" b="1" dirty="0"/>
              <a:t>Timing of tender releases</a:t>
            </a:r>
          </a:p>
          <a:p>
            <a:pPr marL="629920" lvl="2"/>
            <a:r>
              <a:rPr lang="en-GB" dirty="0"/>
              <a:t>Most organisations do have difficulty in responding to more than 1 or 2 tenders at a time.</a:t>
            </a:r>
          </a:p>
          <a:p>
            <a:pPr marL="629920" lvl="2"/>
            <a:r>
              <a:rPr lang="en-GB" dirty="0"/>
              <a:t>Most organisation have the same teams on fire and police tenders and maybe not just in the UK</a:t>
            </a:r>
          </a:p>
          <a:p>
            <a:pPr marL="458470" lvl="1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7501075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6D13-1EEF-4819-9584-6B314784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Terms and Conditions specifically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6AAE-22EF-4B15-8740-A48D3E3B34E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Ensure the T&amp;C’s and contract terms are fit for purpose based on what is being procured. Often the tender is flexible in how a solution can be delivered; On-prem, Hybrid or Cloud. However, only a single set of T&amp;Cs with little expectation of amendments or markups does not always match the delivery expectation. This can then increase the price with the level of risk on the supplier</a:t>
            </a:r>
          </a:p>
          <a:p>
            <a:r>
              <a:rPr lang="en-GB" dirty="0"/>
              <a:t>Fixed term prices over a long period in the current climate often appears to be unfair transfer of risk for a government customer. This will also result in suppliers increasing the price up front to protect against excessive inflation pressures as per the current climate</a:t>
            </a:r>
          </a:p>
          <a:p>
            <a:r>
              <a:rPr lang="en-GB" dirty="0"/>
              <a:t>Nearly all tenders are pure ITTs. Often having the ability to have a dialogue; as opposed to clarifications, may provide a better end result and not necessarily add a lot of time to the procurement.</a:t>
            </a:r>
          </a:p>
          <a:p>
            <a:r>
              <a:rPr lang="en-GB" dirty="0"/>
              <a:t>Commonality of Terms and Conditions across a sector could be beneficial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7209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3A3B-28C5-4960-8312-5F795D93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008C-D849-429F-958C-A13039D7AAB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79070" indent="-179070"/>
            <a:r>
              <a:rPr lang="en-GB" dirty="0"/>
              <a:t>It is good to see more emphasis on the demonstration of the system’s usability </a:t>
            </a:r>
            <a:endParaRPr lang="en-US" dirty="0"/>
          </a:p>
          <a:p>
            <a:pPr marL="179070" indent="-179070"/>
            <a:r>
              <a:rPr lang="en-GB" dirty="0"/>
              <a:t>Good to see price is a lower % of the overall marking, not 40-50%, but  I am sure there is a limit to the budget? Understanding this may be helpful to avoid offering a response that is not going to be affordable albeit technically acceptable.</a:t>
            </a:r>
          </a:p>
          <a:p>
            <a:pPr marL="458470" lvl="1" indent="-179070"/>
            <a:r>
              <a:rPr lang="en-GB" dirty="0"/>
              <a:t>RFIs are issued to understand market pricing, but not often linked to potential T&amp;Cs and understanding of risk exposure.</a:t>
            </a:r>
          </a:p>
          <a:p>
            <a:pPr marL="179070" indent="-179070"/>
            <a:r>
              <a:rPr lang="en-GB" dirty="0"/>
              <a:t>Consider why a lot of requirements are a “must” have  and not a “should” have. Also should have could be priced as such to allow more flexibility in demonstrating economically advantageous approaches</a:t>
            </a:r>
          </a:p>
          <a:p>
            <a:pPr marL="179070" indent="-179070"/>
            <a:endParaRPr lang="en-GB" dirty="0"/>
          </a:p>
          <a:p>
            <a:pPr marL="179070" indent="-17907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5734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5863-D6B1-4AD2-9051-C300B2DF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3E385-917D-4678-B9AE-382AEF712C3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79070" indent="-179070"/>
            <a:r>
              <a:rPr lang="en-GB" dirty="0"/>
              <a:t>Try to avoid a compressed delivery schedule, especially if there are many 3</a:t>
            </a:r>
            <a:r>
              <a:rPr lang="en-GB" baseline="30000" dirty="0"/>
              <a:t>rd</a:t>
            </a:r>
            <a:r>
              <a:rPr lang="en-GB" dirty="0"/>
              <a:t> part interface integrations for example; as it puts the project under pressure before the start. </a:t>
            </a:r>
          </a:p>
          <a:p>
            <a:pPr marL="179070" indent="-179070"/>
            <a:r>
              <a:rPr lang="en-GB" dirty="0"/>
              <a:t>Also consider decoupling of some 3</a:t>
            </a:r>
            <a:r>
              <a:rPr lang="en-GB" baseline="30000" dirty="0"/>
              <a:t>rd</a:t>
            </a:r>
            <a:r>
              <a:rPr lang="en-GB" dirty="0"/>
              <a:t> party elements (such as Stations End) as this results in reducing margin on margin in most cases</a:t>
            </a:r>
          </a:p>
          <a:p>
            <a:pPr marL="179070" indent="-179070"/>
            <a:r>
              <a:rPr lang="en-GB" dirty="0"/>
              <a:t>This is long term partnership with your supplier, give consideration to phased delivery of “Should &amp; Could” type requirements, but ensure it’s a mutually agreed timescale.</a:t>
            </a:r>
          </a:p>
          <a:p>
            <a:pPr marL="179070" indent="-179070"/>
            <a:r>
              <a:rPr lang="en-GB" dirty="0"/>
              <a:t>Openness and transparency with the suppliers</a:t>
            </a:r>
          </a:p>
          <a:p>
            <a:pPr marL="179070" indent="-179070"/>
            <a:r>
              <a:rPr lang="en-GB" dirty="0"/>
              <a:t>SLA’s – Try to incentivise good behaviour as opposed to punishing bad.. </a:t>
            </a:r>
          </a:p>
          <a:p>
            <a:pPr marL="179070" indent="-179070"/>
            <a:r>
              <a:rPr lang="en-GB" dirty="0"/>
              <a:t>Consider where risk should sit</a:t>
            </a:r>
          </a:p>
          <a:p>
            <a:pPr marL="179070" indent="-179070"/>
            <a:endParaRPr lang="en-GB" dirty="0">
              <a:solidFill>
                <a:srgbClr val="7030A0"/>
              </a:solidFill>
            </a:endParaRPr>
          </a:p>
          <a:p>
            <a:pPr marL="179070" indent="-17907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55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E2FE-C692-4A96-A65F-96E1F3BD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from other tenders which significantly increase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4A63-87A8-4D45-843A-7743029D595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79070" indent="-179070"/>
            <a:r>
              <a:rPr lang="en-GB" dirty="0"/>
              <a:t>Fixed price for term of contract - 10 years . We can't accept inflation. – this transfer a large degree of risk which only adds more cost to customer</a:t>
            </a:r>
            <a:endParaRPr lang="en-US" dirty="0"/>
          </a:p>
          <a:p>
            <a:pPr marL="179070" indent="-179070"/>
            <a:r>
              <a:rPr lang="en-GB" dirty="0"/>
              <a:t>P4 Fault with fix within 5 days</a:t>
            </a:r>
          </a:p>
          <a:p>
            <a:pPr marL="179070" indent="-179070"/>
            <a:r>
              <a:rPr lang="en-GB" dirty="0"/>
              <a:t>Tough SLAs and punitive service credit “to act as deterrent to supplier for failure”</a:t>
            </a:r>
          </a:p>
          <a:p>
            <a:pPr marL="179070" indent="-179070"/>
            <a:r>
              <a:rPr lang="en-GB" dirty="0"/>
              <a:t>No assumptions, all questions mandatory and you must accept all terms and conditions</a:t>
            </a:r>
          </a:p>
          <a:p>
            <a:pPr marL="179070" indent="-179070"/>
            <a:endParaRPr lang="en-GB" dirty="0"/>
          </a:p>
          <a:p>
            <a:pPr marL="179070" indent="-179070"/>
            <a:endParaRPr lang="en-GB" dirty="0"/>
          </a:p>
          <a:p>
            <a:pPr marL="0" indent="0">
              <a:buNone/>
            </a:pPr>
            <a:r>
              <a:rPr lang="en-GB" dirty="0"/>
              <a:t>These can significantly increase price or could make a “no bid decision” and deny the end user choice….</a:t>
            </a:r>
          </a:p>
        </p:txBody>
      </p:sp>
    </p:spTree>
    <p:extLst>
      <p:ext uri="{BB962C8B-B14F-4D97-AF65-F5344CB8AC3E}">
        <p14:creationId xmlns:p14="http://schemas.microsoft.com/office/powerpoint/2010/main" val="318381437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116B13-6C34-4209-A2B8-A1D59421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4218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98e6023e8ffcce5742ddde1805ec816316753c8"/>
</p:tagLst>
</file>

<file path=ppt/theme/theme1.xml><?xml version="1.0" encoding="utf-8"?>
<a:theme xmlns:a="http://schemas.openxmlformats.org/drawingml/2006/main" name="FRQ_CORP 2022">
  <a:themeElements>
    <a:clrScheme name="FRQ-new">
      <a:dk1>
        <a:srgbClr val="004182"/>
      </a:dk1>
      <a:lt1>
        <a:srgbClr val="FFFFFF"/>
      </a:lt1>
      <a:dk2>
        <a:srgbClr val="626469"/>
      </a:dk2>
      <a:lt2>
        <a:srgbClr val="333333"/>
      </a:lt2>
      <a:accent1>
        <a:srgbClr val="9FA0A3"/>
      </a:accent1>
      <a:accent2>
        <a:srgbClr val="C9C3BA"/>
      </a:accent2>
      <a:accent3>
        <a:srgbClr val="00AAE1"/>
      </a:accent3>
      <a:accent4>
        <a:srgbClr val="F0A51E"/>
      </a:accent4>
      <a:accent5>
        <a:srgbClr val="73B432"/>
      </a:accent5>
      <a:accent6>
        <a:srgbClr val="A52846"/>
      </a:accent6>
      <a:hlink>
        <a:srgbClr val="0038A8"/>
      </a:hlink>
      <a:folHlink>
        <a:srgbClr val="626469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  <a:miter lim="800000"/>
        </a:ln>
        <a:effectLst/>
      </a:spPr>
      <a:bodyPr tIns="90000" rIns="72000" bIns="72000" rtlCol="0" anchor="t" anchorCtr="0"/>
      <a:lstStyle>
        <a:defPPr algn="l" fontAlgn="auto">
          <a:lnSpc>
            <a:spcPct val="90000"/>
          </a:lnSpc>
          <a:spcBef>
            <a:spcPts val="0"/>
          </a:spcBef>
          <a:spcAft>
            <a:spcPts val="600"/>
          </a:spcAft>
          <a:defRPr sz="14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 cmpd="sng">
          <a:solidFill>
            <a:schemeClr val="tx2"/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0000"/>
          </a:lnSpc>
          <a:spcAft>
            <a:spcPts val="600"/>
          </a:spcAft>
          <a:defRPr sz="1400" smtClean="0">
            <a:solidFill>
              <a:schemeClr val="bg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Q-Corp-MASTER-2022_April.pptx" id="{458BE46F-7121-43F3-BB30-018C8A729F75}" vid="{B469550E-32E7-4FBE-805F-C737791C01E0}"/>
    </a:ext>
  </a:extLst>
</a:theme>
</file>

<file path=ppt/theme/theme2.xml><?xml version="1.0" encoding="utf-8"?>
<a:theme xmlns:a="http://schemas.openxmlformats.org/drawingml/2006/main" name="Larissa">
  <a:themeElements>
    <a:clrScheme name="FREQUENTIS-new">
      <a:dk1>
        <a:srgbClr val="004182"/>
      </a:dk1>
      <a:lt1>
        <a:srgbClr val="FFFFFF"/>
      </a:lt1>
      <a:dk2>
        <a:srgbClr val="626469"/>
      </a:dk2>
      <a:lt2>
        <a:srgbClr val="333333"/>
      </a:lt2>
      <a:accent1>
        <a:srgbClr val="9FA0A3"/>
      </a:accent1>
      <a:accent2>
        <a:srgbClr val="C9C3BA"/>
      </a:accent2>
      <a:accent3>
        <a:srgbClr val="00AAE1"/>
      </a:accent3>
      <a:accent4>
        <a:srgbClr val="F0A51E"/>
      </a:accent4>
      <a:accent5>
        <a:srgbClr val="73B432"/>
      </a:accent5>
      <a:accent6>
        <a:srgbClr val="A52846"/>
      </a:accent6>
      <a:hlink>
        <a:srgbClr val="0038A8"/>
      </a:hlink>
      <a:folHlink>
        <a:srgbClr val="626469"/>
      </a:folHlink>
    </a:clrScheme>
    <a:fontScheme name="Frequent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FREQUENTIS-new">
      <a:dk1>
        <a:srgbClr val="004182"/>
      </a:dk1>
      <a:lt1>
        <a:srgbClr val="FFFFFF"/>
      </a:lt1>
      <a:dk2>
        <a:srgbClr val="626469"/>
      </a:dk2>
      <a:lt2>
        <a:srgbClr val="333333"/>
      </a:lt2>
      <a:accent1>
        <a:srgbClr val="9FA0A3"/>
      </a:accent1>
      <a:accent2>
        <a:srgbClr val="C9C3BA"/>
      </a:accent2>
      <a:accent3>
        <a:srgbClr val="00AAE1"/>
      </a:accent3>
      <a:accent4>
        <a:srgbClr val="F0A51E"/>
      </a:accent4>
      <a:accent5>
        <a:srgbClr val="73B432"/>
      </a:accent5>
      <a:accent6>
        <a:srgbClr val="A52846"/>
      </a:accent6>
      <a:hlink>
        <a:srgbClr val="0038A8"/>
      </a:hlink>
      <a:folHlink>
        <a:srgbClr val="626469"/>
      </a:folHlink>
    </a:clrScheme>
    <a:fontScheme name="Frequent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FRQ-Corp-Master</Template>
  <TotalTime>291</TotalTime>
  <Words>725</Words>
  <Application>Microsoft Office PowerPoint</Application>
  <PresentationFormat>On-screen Show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Courier New</vt:lpstr>
      <vt:lpstr>Lucida Grande</vt:lpstr>
      <vt:lpstr>Nirmala UI</vt:lpstr>
      <vt:lpstr>Wingdings</vt:lpstr>
      <vt:lpstr>FRQ_CORP 2022</vt:lpstr>
      <vt:lpstr>Solution procurement thoughts for NFCC meeting </vt:lpstr>
      <vt:lpstr>Thoughts of how a more cost effect solution could be procured</vt:lpstr>
      <vt:lpstr>Terms and Conditions specifically</vt:lpstr>
      <vt:lpstr>Evaluation</vt:lpstr>
      <vt:lpstr>Other</vt:lpstr>
      <vt:lpstr>Examples from other tenders which significantly increase price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KING David</dc:creator>
  <cp:lastModifiedBy>KING David</cp:lastModifiedBy>
  <cp:revision>53</cp:revision>
  <cp:lastPrinted>2016-03-10T09:24:12Z</cp:lastPrinted>
  <dcterms:created xsi:type="dcterms:W3CDTF">2022-12-05T15:18:38Z</dcterms:created>
  <dcterms:modified xsi:type="dcterms:W3CDTF">2022-12-15T13:45:19Z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bef7d4-e22d-4ab7-80f8-95d0deb51eea_Enabled">
    <vt:lpwstr>true</vt:lpwstr>
  </property>
  <property fmtid="{D5CDD505-2E9C-101B-9397-08002B2CF9AE}" pid="3" name="MSIP_Label_50bef7d4-e22d-4ab7-80f8-95d0deb51eea_SetDate">
    <vt:lpwstr>2022-12-15T13:45:18Z</vt:lpwstr>
  </property>
  <property fmtid="{D5CDD505-2E9C-101B-9397-08002B2CF9AE}" pid="4" name="MSIP_Label_50bef7d4-e22d-4ab7-80f8-95d0deb51eea_Method">
    <vt:lpwstr>Standard</vt:lpwstr>
  </property>
  <property fmtid="{D5CDD505-2E9C-101B-9397-08002B2CF9AE}" pid="5" name="MSIP_Label_50bef7d4-e22d-4ab7-80f8-95d0deb51eea_Name">
    <vt:lpwstr>Frequentis General</vt:lpwstr>
  </property>
  <property fmtid="{D5CDD505-2E9C-101B-9397-08002B2CF9AE}" pid="6" name="MSIP_Label_50bef7d4-e22d-4ab7-80f8-95d0deb51eea_SiteId">
    <vt:lpwstr>4a636d6a-7c5d-4373-a76b-698cfd77431f</vt:lpwstr>
  </property>
  <property fmtid="{D5CDD505-2E9C-101B-9397-08002B2CF9AE}" pid="7" name="MSIP_Label_50bef7d4-e22d-4ab7-80f8-95d0deb51eea_ActionId">
    <vt:lpwstr>ea21aeab-fb17-41a4-a602-fb932453421d</vt:lpwstr>
  </property>
  <property fmtid="{D5CDD505-2E9C-101B-9397-08002B2CF9AE}" pid="8" name="MSIP_Label_50bef7d4-e22d-4ab7-80f8-95d0deb51eea_ContentBits">
    <vt:lpwstr>0</vt:lpwstr>
  </property>
  <property fmtid="{D5CDD505-2E9C-101B-9397-08002B2CF9AE}" pid="9" name="Frequentis_Classification_Level">
    <vt:lpwstr>Frequentis General</vt:lpwstr>
  </property>
</Properties>
</file>