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664" r:id="rId2"/>
    <p:sldId id="762" r:id="rId3"/>
    <p:sldId id="327" r:id="rId4"/>
    <p:sldId id="481" r:id="rId5"/>
    <p:sldId id="485" r:id="rId6"/>
    <p:sldId id="688" r:id="rId7"/>
    <p:sldId id="672" r:id="rId8"/>
    <p:sldId id="671" r:id="rId9"/>
    <p:sldId id="674" r:id="rId10"/>
    <p:sldId id="679" r:id="rId11"/>
    <p:sldId id="729" r:id="rId12"/>
    <p:sldId id="502" r:id="rId13"/>
    <p:sldId id="667" r:id="rId14"/>
    <p:sldId id="675" r:id="rId15"/>
    <p:sldId id="676" r:id="rId16"/>
    <p:sldId id="444" r:id="rId17"/>
    <p:sldId id="526" r:id="rId18"/>
    <p:sldId id="531" r:id="rId19"/>
    <p:sldId id="532" r:id="rId20"/>
    <p:sldId id="528" r:id="rId21"/>
    <p:sldId id="758" r:id="rId22"/>
    <p:sldId id="759" r:id="rId23"/>
    <p:sldId id="755" r:id="rId24"/>
    <p:sldId id="757" r:id="rId25"/>
    <p:sldId id="690" r:id="rId26"/>
    <p:sldId id="523" r:id="rId27"/>
    <p:sldId id="263" r:id="rId28"/>
    <p:sldId id="754" r:id="rId29"/>
    <p:sldId id="756" r:id="rId30"/>
    <p:sldId id="751" r:id="rId31"/>
    <p:sldId id="752" r:id="rId32"/>
    <p:sldId id="761" r:id="rId33"/>
    <p:sldId id="737" r:id="rId34"/>
    <p:sldId id="753" r:id="rId35"/>
  </p:sldIdLst>
  <p:sldSz cx="12192000" cy="6858000"/>
  <p:notesSz cx="9945688"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31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A4584-8EFF-42F8-89E5-FDF5959C64CE}" v="10" dt="2023-04-28T08:47:56.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1786" autoAdjust="0"/>
  </p:normalViewPr>
  <p:slideViewPr>
    <p:cSldViewPr>
      <p:cViewPr varScale="1">
        <p:scale>
          <a:sx n="93" d="100"/>
          <a:sy n="93" d="100"/>
        </p:scale>
        <p:origin x="1236" y="84"/>
      </p:cViewPr>
      <p:guideLst>
        <p:guide orient="horz" pos="2160"/>
        <p:guide pos="3840"/>
      </p:guideLst>
    </p:cSldViewPr>
  </p:slideViewPr>
  <p:notesTextViewPr>
    <p:cViewPr>
      <p:scale>
        <a:sx n="3" d="2"/>
        <a:sy n="3" d="2"/>
      </p:scale>
      <p:origin x="0" y="0"/>
    </p:cViewPr>
  </p:notesTextViewPr>
  <p:sorterViewPr>
    <p:cViewPr>
      <p:scale>
        <a:sx n="125" d="100"/>
        <a:sy n="125" d="100"/>
      </p:scale>
      <p:origin x="0" y="-1668"/>
    </p:cViewPr>
  </p:sorterViewPr>
  <p:notesViewPr>
    <p:cSldViewPr>
      <p:cViewPr varScale="1">
        <p:scale>
          <a:sx n="60" d="100"/>
          <a:sy n="60" d="100"/>
        </p:scale>
        <p:origin x="-2490" y="-72"/>
      </p:cViewPr>
      <p:guideLst>
        <p:guide orient="horz" pos="2160"/>
        <p:guide pos="313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Kinnell" userId="1e72303d-f8d0-4782-a9e6-498e534cd12d" providerId="ADAL" clId="{02CA4584-8EFF-42F8-89E5-FDF5959C64CE}"/>
    <pc:docChg chg="undo redo custSel addSld delSld modSld sldOrd">
      <pc:chgData name="Philip Kinnell" userId="1e72303d-f8d0-4782-a9e6-498e534cd12d" providerId="ADAL" clId="{02CA4584-8EFF-42F8-89E5-FDF5959C64CE}" dt="2023-04-28T17:02:19.458" v="3409" actId="47"/>
      <pc:docMkLst>
        <pc:docMk/>
      </pc:docMkLst>
      <pc:sldChg chg="delSp modSp mod">
        <pc:chgData name="Philip Kinnell" userId="1e72303d-f8d0-4782-a9e6-498e534cd12d" providerId="ADAL" clId="{02CA4584-8EFF-42F8-89E5-FDF5959C64CE}" dt="2023-04-27T22:46:50.821" v="1983" actId="478"/>
        <pc:sldMkLst>
          <pc:docMk/>
          <pc:sldMk cId="0" sldId="444"/>
        </pc:sldMkLst>
        <pc:spChg chg="mod">
          <ac:chgData name="Philip Kinnell" userId="1e72303d-f8d0-4782-a9e6-498e534cd12d" providerId="ADAL" clId="{02CA4584-8EFF-42F8-89E5-FDF5959C64CE}" dt="2023-04-27T22:46:43.737" v="1982" actId="20577"/>
          <ac:spMkLst>
            <pc:docMk/>
            <pc:sldMk cId="0" sldId="444"/>
            <ac:spMk id="4" creationId="{00000000-0000-0000-0000-000000000000}"/>
          </ac:spMkLst>
        </pc:spChg>
        <pc:spChg chg="del mod">
          <ac:chgData name="Philip Kinnell" userId="1e72303d-f8d0-4782-a9e6-498e534cd12d" providerId="ADAL" clId="{02CA4584-8EFF-42F8-89E5-FDF5959C64CE}" dt="2023-04-27T22:46:50.821" v="1983" actId="478"/>
          <ac:spMkLst>
            <pc:docMk/>
            <pc:sldMk cId="0" sldId="444"/>
            <ac:spMk id="5" creationId="{00000000-0000-0000-0000-000000000000}"/>
          </ac:spMkLst>
        </pc:spChg>
      </pc:sldChg>
      <pc:sldChg chg="modSp mod">
        <pc:chgData name="Philip Kinnell" userId="1e72303d-f8d0-4782-a9e6-498e534cd12d" providerId="ADAL" clId="{02CA4584-8EFF-42F8-89E5-FDF5959C64CE}" dt="2023-04-28T08:52:05.075" v="3127" actId="20577"/>
        <pc:sldMkLst>
          <pc:docMk/>
          <pc:sldMk cId="0" sldId="485"/>
        </pc:sldMkLst>
        <pc:spChg chg="mod">
          <ac:chgData name="Philip Kinnell" userId="1e72303d-f8d0-4782-a9e6-498e534cd12d" providerId="ADAL" clId="{02CA4584-8EFF-42F8-89E5-FDF5959C64CE}" dt="2023-04-28T08:52:05.075" v="3127" actId="20577"/>
          <ac:spMkLst>
            <pc:docMk/>
            <pc:sldMk cId="0" sldId="485"/>
            <ac:spMk id="163843" creationId="{00000000-0000-0000-0000-000000000000}"/>
          </ac:spMkLst>
        </pc:spChg>
      </pc:sldChg>
      <pc:sldChg chg="del">
        <pc:chgData name="Philip Kinnell" userId="1e72303d-f8d0-4782-a9e6-498e534cd12d" providerId="ADAL" clId="{02CA4584-8EFF-42F8-89E5-FDF5959C64CE}" dt="2023-04-27T21:52:27.124" v="906" actId="2696"/>
        <pc:sldMkLst>
          <pc:docMk/>
          <pc:sldMk cId="1965013008" sldId="502"/>
        </pc:sldMkLst>
      </pc:sldChg>
      <pc:sldChg chg="add del">
        <pc:chgData name="Philip Kinnell" userId="1e72303d-f8d0-4782-a9e6-498e534cd12d" providerId="ADAL" clId="{02CA4584-8EFF-42F8-89E5-FDF5959C64CE}" dt="2023-04-27T22:25:58.124" v="1484" actId="2696"/>
        <pc:sldMkLst>
          <pc:docMk/>
          <pc:sldMk cId="2642313654" sldId="502"/>
        </pc:sldMkLst>
      </pc:sldChg>
      <pc:sldChg chg="del">
        <pc:chgData name="Philip Kinnell" userId="1e72303d-f8d0-4782-a9e6-498e534cd12d" providerId="ADAL" clId="{02CA4584-8EFF-42F8-89E5-FDF5959C64CE}" dt="2023-04-27T21:52:27.124" v="906" actId="2696"/>
        <pc:sldMkLst>
          <pc:docMk/>
          <pc:sldMk cId="0" sldId="510"/>
        </pc:sldMkLst>
      </pc:sldChg>
      <pc:sldChg chg="add del">
        <pc:chgData name="Philip Kinnell" userId="1e72303d-f8d0-4782-a9e6-498e534cd12d" providerId="ADAL" clId="{02CA4584-8EFF-42F8-89E5-FDF5959C64CE}" dt="2023-04-27T22:32:12.429" v="1696" actId="47"/>
        <pc:sldMkLst>
          <pc:docMk/>
          <pc:sldMk cId="3561471506" sldId="510"/>
        </pc:sldMkLst>
      </pc:sldChg>
      <pc:sldChg chg="modNotesTx">
        <pc:chgData name="Philip Kinnell" userId="1e72303d-f8d0-4782-a9e6-498e534cd12d" providerId="ADAL" clId="{02CA4584-8EFF-42F8-89E5-FDF5959C64CE}" dt="2023-04-28T08:44:25.629" v="3112" actId="113"/>
        <pc:sldMkLst>
          <pc:docMk/>
          <pc:sldMk cId="0" sldId="531"/>
        </pc:sldMkLst>
      </pc:sldChg>
      <pc:sldChg chg="del">
        <pc:chgData name="Philip Kinnell" userId="1e72303d-f8d0-4782-a9e6-498e534cd12d" providerId="ADAL" clId="{02CA4584-8EFF-42F8-89E5-FDF5959C64CE}" dt="2023-04-27T22:15:26.410" v="1474" actId="47"/>
        <pc:sldMkLst>
          <pc:docMk/>
          <pc:sldMk cId="0" sldId="545"/>
        </pc:sldMkLst>
      </pc:sldChg>
      <pc:sldChg chg="del">
        <pc:chgData name="Philip Kinnell" userId="1e72303d-f8d0-4782-a9e6-498e534cd12d" providerId="ADAL" clId="{02CA4584-8EFF-42F8-89E5-FDF5959C64CE}" dt="2023-04-27T22:15:26.410" v="1474" actId="47"/>
        <pc:sldMkLst>
          <pc:docMk/>
          <pc:sldMk cId="0" sldId="604"/>
        </pc:sldMkLst>
      </pc:sldChg>
      <pc:sldChg chg="del">
        <pc:chgData name="Philip Kinnell" userId="1e72303d-f8d0-4782-a9e6-498e534cd12d" providerId="ADAL" clId="{02CA4584-8EFF-42F8-89E5-FDF5959C64CE}" dt="2023-04-27T22:15:26.410" v="1474" actId="47"/>
        <pc:sldMkLst>
          <pc:docMk/>
          <pc:sldMk cId="0" sldId="605"/>
        </pc:sldMkLst>
      </pc:sldChg>
      <pc:sldChg chg="del">
        <pc:chgData name="Philip Kinnell" userId="1e72303d-f8d0-4782-a9e6-498e534cd12d" providerId="ADAL" clId="{02CA4584-8EFF-42F8-89E5-FDF5959C64CE}" dt="2023-04-27T22:15:26.410" v="1474" actId="47"/>
        <pc:sldMkLst>
          <pc:docMk/>
          <pc:sldMk cId="0" sldId="606"/>
        </pc:sldMkLst>
      </pc:sldChg>
      <pc:sldChg chg="del">
        <pc:chgData name="Philip Kinnell" userId="1e72303d-f8d0-4782-a9e6-498e534cd12d" providerId="ADAL" clId="{02CA4584-8EFF-42F8-89E5-FDF5959C64CE}" dt="2023-04-27T22:15:26.410" v="1474" actId="47"/>
        <pc:sldMkLst>
          <pc:docMk/>
          <pc:sldMk cId="0" sldId="607"/>
        </pc:sldMkLst>
      </pc:sldChg>
      <pc:sldChg chg="del">
        <pc:chgData name="Philip Kinnell" userId="1e72303d-f8d0-4782-a9e6-498e534cd12d" providerId="ADAL" clId="{02CA4584-8EFF-42F8-89E5-FDF5959C64CE}" dt="2023-04-27T22:15:26.410" v="1474" actId="47"/>
        <pc:sldMkLst>
          <pc:docMk/>
          <pc:sldMk cId="0" sldId="608"/>
        </pc:sldMkLst>
      </pc:sldChg>
      <pc:sldChg chg="del">
        <pc:chgData name="Philip Kinnell" userId="1e72303d-f8d0-4782-a9e6-498e534cd12d" providerId="ADAL" clId="{02CA4584-8EFF-42F8-89E5-FDF5959C64CE}" dt="2023-04-27T22:15:26.410" v="1474" actId="47"/>
        <pc:sldMkLst>
          <pc:docMk/>
          <pc:sldMk cId="0" sldId="609"/>
        </pc:sldMkLst>
      </pc:sldChg>
      <pc:sldChg chg="del">
        <pc:chgData name="Philip Kinnell" userId="1e72303d-f8d0-4782-a9e6-498e534cd12d" providerId="ADAL" clId="{02CA4584-8EFF-42F8-89E5-FDF5959C64CE}" dt="2023-04-27T22:15:26.410" v="1474" actId="47"/>
        <pc:sldMkLst>
          <pc:docMk/>
          <pc:sldMk cId="0" sldId="661"/>
        </pc:sldMkLst>
      </pc:sldChg>
      <pc:sldChg chg="add del">
        <pc:chgData name="Philip Kinnell" userId="1e72303d-f8d0-4782-a9e6-498e534cd12d" providerId="ADAL" clId="{02CA4584-8EFF-42F8-89E5-FDF5959C64CE}" dt="2023-04-27T22:25:58.124" v="1484" actId="2696"/>
        <pc:sldMkLst>
          <pc:docMk/>
          <pc:sldMk cId="73173226" sldId="667"/>
        </pc:sldMkLst>
      </pc:sldChg>
      <pc:sldChg chg="add">
        <pc:chgData name="Philip Kinnell" userId="1e72303d-f8d0-4782-a9e6-498e534cd12d" providerId="ADAL" clId="{02CA4584-8EFF-42F8-89E5-FDF5959C64CE}" dt="2023-04-27T22:26:15.408" v="1485"/>
        <pc:sldMkLst>
          <pc:docMk/>
          <pc:sldMk cId="2784340399" sldId="667"/>
        </pc:sldMkLst>
      </pc:sldChg>
      <pc:sldChg chg="modNotesTx">
        <pc:chgData name="Philip Kinnell" userId="1e72303d-f8d0-4782-a9e6-498e534cd12d" providerId="ADAL" clId="{02CA4584-8EFF-42F8-89E5-FDF5959C64CE}" dt="2023-04-28T08:52:42.205" v="3188" actId="20577"/>
        <pc:sldMkLst>
          <pc:docMk/>
          <pc:sldMk cId="0" sldId="671"/>
        </pc:sldMkLst>
      </pc:sldChg>
      <pc:sldChg chg="modSp mod">
        <pc:chgData name="Philip Kinnell" userId="1e72303d-f8d0-4782-a9e6-498e534cd12d" providerId="ADAL" clId="{02CA4584-8EFF-42F8-89E5-FDF5959C64CE}" dt="2023-04-27T22:31:46.982" v="1695" actId="20577"/>
        <pc:sldMkLst>
          <pc:docMk/>
          <pc:sldMk cId="0" sldId="675"/>
        </pc:sldMkLst>
        <pc:spChg chg="mod">
          <ac:chgData name="Philip Kinnell" userId="1e72303d-f8d0-4782-a9e6-498e534cd12d" providerId="ADAL" clId="{02CA4584-8EFF-42F8-89E5-FDF5959C64CE}" dt="2023-04-27T22:31:46.982" v="1695" actId="20577"/>
          <ac:spMkLst>
            <pc:docMk/>
            <pc:sldMk cId="0" sldId="675"/>
            <ac:spMk id="7" creationId="{00000000-0000-0000-0000-000000000000}"/>
          </ac:spMkLst>
        </pc:spChg>
      </pc:sldChg>
      <pc:sldChg chg="modSp mod">
        <pc:chgData name="Philip Kinnell" userId="1e72303d-f8d0-4782-a9e6-498e534cd12d" providerId="ADAL" clId="{02CA4584-8EFF-42F8-89E5-FDF5959C64CE}" dt="2023-04-27T22:14:43.205" v="1473" actId="14100"/>
        <pc:sldMkLst>
          <pc:docMk/>
          <pc:sldMk cId="0" sldId="679"/>
        </pc:sldMkLst>
        <pc:spChg chg="mod">
          <ac:chgData name="Philip Kinnell" userId="1e72303d-f8d0-4782-a9e6-498e534cd12d" providerId="ADAL" clId="{02CA4584-8EFF-42F8-89E5-FDF5959C64CE}" dt="2023-04-27T22:14:43.205" v="1473" actId="14100"/>
          <ac:spMkLst>
            <pc:docMk/>
            <pc:sldMk cId="0" sldId="679"/>
            <ac:spMk id="68609" creationId="{00000000-0000-0000-0000-000000000000}"/>
          </ac:spMkLst>
        </pc:spChg>
      </pc:sldChg>
      <pc:sldChg chg="modSp mod ord modNotesTx">
        <pc:chgData name="Philip Kinnell" userId="1e72303d-f8d0-4782-a9e6-498e534cd12d" providerId="ADAL" clId="{02CA4584-8EFF-42F8-89E5-FDF5959C64CE}" dt="2023-04-28T08:07:20.266" v="2733" actId="20577"/>
        <pc:sldMkLst>
          <pc:docMk/>
          <pc:sldMk cId="0" sldId="690"/>
        </pc:sldMkLst>
        <pc:spChg chg="mod">
          <ac:chgData name="Philip Kinnell" userId="1e72303d-f8d0-4782-a9e6-498e534cd12d" providerId="ADAL" clId="{02CA4584-8EFF-42F8-89E5-FDF5959C64CE}" dt="2023-04-27T22:33:56.046" v="1699" actId="20577"/>
          <ac:spMkLst>
            <pc:docMk/>
            <pc:sldMk cId="0" sldId="690"/>
            <ac:spMk id="2" creationId="{00000000-0000-0000-0000-000000000000}"/>
          </ac:spMkLst>
        </pc:spChg>
        <pc:spChg chg="mod">
          <ac:chgData name="Philip Kinnell" userId="1e72303d-f8d0-4782-a9e6-498e534cd12d" providerId="ADAL" clId="{02CA4584-8EFF-42F8-89E5-FDF5959C64CE}" dt="2023-04-28T08:07:20.266" v="2733" actId="20577"/>
          <ac:spMkLst>
            <pc:docMk/>
            <pc:sldMk cId="0" sldId="690"/>
            <ac:spMk id="3" creationId="{00000000-0000-0000-0000-000000000000}"/>
          </ac:spMkLst>
        </pc:spChg>
      </pc:sldChg>
      <pc:sldChg chg="add del">
        <pc:chgData name="Philip Kinnell" userId="1e72303d-f8d0-4782-a9e6-498e534cd12d" providerId="ADAL" clId="{02CA4584-8EFF-42F8-89E5-FDF5959C64CE}" dt="2023-04-27T22:25:58.124" v="1484" actId="2696"/>
        <pc:sldMkLst>
          <pc:docMk/>
          <pc:sldMk cId="813747633" sldId="691"/>
        </pc:sldMkLst>
      </pc:sldChg>
      <pc:sldChg chg="del">
        <pc:chgData name="Philip Kinnell" userId="1e72303d-f8d0-4782-a9e6-498e534cd12d" providerId="ADAL" clId="{02CA4584-8EFF-42F8-89E5-FDF5959C64CE}" dt="2023-04-28T17:02:19.458" v="3409" actId="47"/>
        <pc:sldMkLst>
          <pc:docMk/>
          <pc:sldMk cId="3416633182" sldId="691"/>
        </pc:sldMkLst>
      </pc:sldChg>
      <pc:sldChg chg="del">
        <pc:chgData name="Philip Kinnell" userId="1e72303d-f8d0-4782-a9e6-498e534cd12d" providerId="ADAL" clId="{02CA4584-8EFF-42F8-89E5-FDF5959C64CE}" dt="2023-04-27T21:52:27.124" v="906" actId="2696"/>
        <pc:sldMkLst>
          <pc:docMk/>
          <pc:sldMk cId="0" sldId="692"/>
        </pc:sldMkLst>
      </pc:sldChg>
      <pc:sldChg chg="add del">
        <pc:chgData name="Philip Kinnell" userId="1e72303d-f8d0-4782-a9e6-498e534cd12d" providerId="ADAL" clId="{02CA4584-8EFF-42F8-89E5-FDF5959C64CE}" dt="2023-04-27T22:25:43.948" v="1482" actId="47"/>
        <pc:sldMkLst>
          <pc:docMk/>
          <pc:sldMk cId="3317125539" sldId="692"/>
        </pc:sldMkLst>
      </pc:sldChg>
      <pc:sldChg chg="del">
        <pc:chgData name="Philip Kinnell" userId="1e72303d-f8d0-4782-a9e6-498e534cd12d" providerId="ADAL" clId="{02CA4584-8EFF-42F8-89E5-FDF5959C64CE}" dt="2023-04-27T21:52:27.124" v="906" actId="2696"/>
        <pc:sldMkLst>
          <pc:docMk/>
          <pc:sldMk cId="0" sldId="693"/>
        </pc:sldMkLst>
      </pc:sldChg>
      <pc:sldChg chg="add del">
        <pc:chgData name="Philip Kinnell" userId="1e72303d-f8d0-4782-a9e6-498e534cd12d" providerId="ADAL" clId="{02CA4584-8EFF-42F8-89E5-FDF5959C64CE}" dt="2023-04-27T22:25:46.057" v="1483" actId="47"/>
        <pc:sldMkLst>
          <pc:docMk/>
          <pc:sldMk cId="2607408559" sldId="693"/>
        </pc:sldMkLst>
      </pc:sldChg>
      <pc:sldChg chg="del">
        <pc:chgData name="Philip Kinnell" userId="1e72303d-f8d0-4782-a9e6-498e534cd12d" providerId="ADAL" clId="{02CA4584-8EFF-42F8-89E5-FDF5959C64CE}" dt="2023-04-27T22:15:26.410" v="1474" actId="47"/>
        <pc:sldMkLst>
          <pc:docMk/>
          <pc:sldMk cId="1513949338" sldId="726"/>
        </pc:sldMkLst>
      </pc:sldChg>
      <pc:sldChg chg="del">
        <pc:chgData name="Philip Kinnell" userId="1e72303d-f8d0-4782-a9e6-498e534cd12d" providerId="ADAL" clId="{02CA4584-8EFF-42F8-89E5-FDF5959C64CE}" dt="2023-04-27T21:52:27.124" v="906" actId="2696"/>
        <pc:sldMkLst>
          <pc:docMk/>
          <pc:sldMk cId="9495812" sldId="735"/>
        </pc:sldMkLst>
      </pc:sldChg>
      <pc:sldChg chg="add del">
        <pc:chgData name="Philip Kinnell" userId="1e72303d-f8d0-4782-a9e6-498e534cd12d" providerId="ADAL" clId="{02CA4584-8EFF-42F8-89E5-FDF5959C64CE}" dt="2023-04-27T22:32:13.079" v="1697" actId="47"/>
        <pc:sldMkLst>
          <pc:docMk/>
          <pc:sldMk cId="1342302182" sldId="735"/>
        </pc:sldMkLst>
      </pc:sldChg>
      <pc:sldChg chg="del">
        <pc:chgData name="Philip Kinnell" userId="1e72303d-f8d0-4782-a9e6-498e534cd12d" providerId="ADAL" clId="{02CA4584-8EFF-42F8-89E5-FDF5959C64CE}" dt="2023-04-27T21:52:27.124" v="906" actId="2696"/>
        <pc:sldMkLst>
          <pc:docMk/>
          <pc:sldMk cId="70741132" sldId="736"/>
        </pc:sldMkLst>
      </pc:sldChg>
      <pc:sldChg chg="add del">
        <pc:chgData name="Philip Kinnell" userId="1e72303d-f8d0-4782-a9e6-498e534cd12d" providerId="ADAL" clId="{02CA4584-8EFF-42F8-89E5-FDF5959C64CE}" dt="2023-04-27T22:32:14.510" v="1698" actId="47"/>
        <pc:sldMkLst>
          <pc:docMk/>
          <pc:sldMk cId="3752564643" sldId="736"/>
        </pc:sldMkLst>
      </pc:sldChg>
      <pc:sldChg chg="modNotesTx">
        <pc:chgData name="Philip Kinnell" userId="1e72303d-f8d0-4782-a9e6-498e534cd12d" providerId="ADAL" clId="{02CA4584-8EFF-42F8-89E5-FDF5959C64CE}" dt="2023-04-28T08:50:52.618" v="3125" actId="20577"/>
        <pc:sldMkLst>
          <pc:docMk/>
          <pc:sldMk cId="414259331" sldId="737"/>
        </pc:sldMkLst>
      </pc:sldChg>
      <pc:sldChg chg="del">
        <pc:chgData name="Philip Kinnell" userId="1e72303d-f8d0-4782-a9e6-498e534cd12d" providerId="ADAL" clId="{02CA4584-8EFF-42F8-89E5-FDF5959C64CE}" dt="2023-04-27T22:15:26.410" v="1474" actId="47"/>
        <pc:sldMkLst>
          <pc:docMk/>
          <pc:sldMk cId="2269709728" sldId="742"/>
        </pc:sldMkLst>
      </pc:sldChg>
      <pc:sldChg chg="del">
        <pc:chgData name="Philip Kinnell" userId="1e72303d-f8d0-4782-a9e6-498e534cd12d" providerId="ADAL" clId="{02CA4584-8EFF-42F8-89E5-FDF5959C64CE}" dt="2023-04-27T22:15:26.410" v="1474" actId="47"/>
        <pc:sldMkLst>
          <pc:docMk/>
          <pc:sldMk cId="1190793245" sldId="743"/>
        </pc:sldMkLst>
      </pc:sldChg>
      <pc:sldChg chg="del">
        <pc:chgData name="Philip Kinnell" userId="1e72303d-f8d0-4782-a9e6-498e534cd12d" providerId="ADAL" clId="{02CA4584-8EFF-42F8-89E5-FDF5959C64CE}" dt="2023-04-27T22:15:26.410" v="1474" actId="47"/>
        <pc:sldMkLst>
          <pc:docMk/>
          <pc:sldMk cId="1198254339" sldId="744"/>
        </pc:sldMkLst>
      </pc:sldChg>
      <pc:sldChg chg="del">
        <pc:chgData name="Philip Kinnell" userId="1e72303d-f8d0-4782-a9e6-498e534cd12d" providerId="ADAL" clId="{02CA4584-8EFF-42F8-89E5-FDF5959C64CE}" dt="2023-04-27T22:15:26.410" v="1474" actId="47"/>
        <pc:sldMkLst>
          <pc:docMk/>
          <pc:sldMk cId="2406814303" sldId="745"/>
        </pc:sldMkLst>
      </pc:sldChg>
      <pc:sldChg chg="del">
        <pc:chgData name="Philip Kinnell" userId="1e72303d-f8d0-4782-a9e6-498e534cd12d" providerId="ADAL" clId="{02CA4584-8EFF-42F8-89E5-FDF5959C64CE}" dt="2023-04-27T22:15:26.410" v="1474" actId="47"/>
        <pc:sldMkLst>
          <pc:docMk/>
          <pc:sldMk cId="1985900098" sldId="747"/>
        </pc:sldMkLst>
      </pc:sldChg>
      <pc:sldChg chg="del">
        <pc:chgData name="Philip Kinnell" userId="1e72303d-f8d0-4782-a9e6-498e534cd12d" providerId="ADAL" clId="{02CA4584-8EFF-42F8-89E5-FDF5959C64CE}" dt="2023-04-27T22:15:26.410" v="1474" actId="47"/>
        <pc:sldMkLst>
          <pc:docMk/>
          <pc:sldMk cId="308413604" sldId="748"/>
        </pc:sldMkLst>
      </pc:sldChg>
      <pc:sldChg chg="del">
        <pc:chgData name="Philip Kinnell" userId="1e72303d-f8d0-4782-a9e6-498e534cd12d" providerId="ADAL" clId="{02CA4584-8EFF-42F8-89E5-FDF5959C64CE}" dt="2023-04-27T22:15:26.410" v="1474" actId="47"/>
        <pc:sldMkLst>
          <pc:docMk/>
          <pc:sldMk cId="298427255" sldId="749"/>
        </pc:sldMkLst>
      </pc:sldChg>
      <pc:sldChg chg="modSp mod">
        <pc:chgData name="Philip Kinnell" userId="1e72303d-f8d0-4782-a9e6-498e534cd12d" providerId="ADAL" clId="{02CA4584-8EFF-42F8-89E5-FDF5959C64CE}" dt="2023-04-27T21:55:35.019" v="913" actId="20577"/>
        <pc:sldMkLst>
          <pc:docMk/>
          <pc:sldMk cId="2367948641" sldId="751"/>
        </pc:sldMkLst>
        <pc:spChg chg="mod">
          <ac:chgData name="Philip Kinnell" userId="1e72303d-f8d0-4782-a9e6-498e534cd12d" providerId="ADAL" clId="{02CA4584-8EFF-42F8-89E5-FDF5959C64CE}" dt="2023-04-27T21:55:35.019" v="913" actId="20577"/>
          <ac:spMkLst>
            <pc:docMk/>
            <pc:sldMk cId="2367948641" sldId="751"/>
            <ac:spMk id="4" creationId="{00000000-0000-0000-0000-000000000000}"/>
          </ac:spMkLst>
        </pc:spChg>
      </pc:sldChg>
      <pc:sldChg chg="modSp mod">
        <pc:chgData name="Philip Kinnell" userId="1e72303d-f8d0-4782-a9e6-498e534cd12d" providerId="ADAL" clId="{02CA4584-8EFF-42F8-89E5-FDF5959C64CE}" dt="2023-04-28T08:54:45.451" v="3408" actId="20577"/>
        <pc:sldMkLst>
          <pc:docMk/>
          <pc:sldMk cId="2830110864" sldId="752"/>
        </pc:sldMkLst>
        <pc:spChg chg="mod">
          <ac:chgData name="Philip Kinnell" userId="1e72303d-f8d0-4782-a9e6-498e534cd12d" providerId="ADAL" clId="{02CA4584-8EFF-42F8-89E5-FDF5959C64CE}" dt="2023-04-28T08:53:18.982" v="3189" actId="20577"/>
          <ac:spMkLst>
            <pc:docMk/>
            <pc:sldMk cId="2830110864" sldId="752"/>
            <ac:spMk id="2" creationId="{00000000-0000-0000-0000-000000000000}"/>
          </ac:spMkLst>
        </pc:spChg>
        <pc:spChg chg="mod">
          <ac:chgData name="Philip Kinnell" userId="1e72303d-f8d0-4782-a9e6-498e534cd12d" providerId="ADAL" clId="{02CA4584-8EFF-42F8-89E5-FDF5959C64CE}" dt="2023-04-28T08:54:45.451" v="3408" actId="20577"/>
          <ac:spMkLst>
            <pc:docMk/>
            <pc:sldMk cId="2830110864" sldId="752"/>
            <ac:spMk id="3" creationId="{00000000-0000-0000-0000-000000000000}"/>
          </ac:spMkLst>
        </pc:spChg>
      </pc:sldChg>
      <pc:sldChg chg="modSp mod">
        <pc:chgData name="Philip Kinnell" userId="1e72303d-f8d0-4782-a9e6-498e534cd12d" providerId="ADAL" clId="{02CA4584-8EFF-42F8-89E5-FDF5959C64CE}" dt="2023-04-28T08:12:13.531" v="2855" actId="20577"/>
        <pc:sldMkLst>
          <pc:docMk/>
          <pc:sldMk cId="2379256396" sldId="753"/>
        </pc:sldMkLst>
        <pc:spChg chg="mod">
          <ac:chgData name="Philip Kinnell" userId="1e72303d-f8d0-4782-a9e6-498e534cd12d" providerId="ADAL" clId="{02CA4584-8EFF-42F8-89E5-FDF5959C64CE}" dt="2023-04-28T08:12:13.531" v="2855" actId="20577"/>
          <ac:spMkLst>
            <pc:docMk/>
            <pc:sldMk cId="2379256396" sldId="753"/>
            <ac:spMk id="7" creationId="{00000000-0000-0000-0000-000000000000}"/>
          </ac:spMkLst>
        </pc:spChg>
      </pc:sldChg>
      <pc:sldChg chg="modSp new del mod">
        <pc:chgData name="Philip Kinnell" userId="1e72303d-f8d0-4782-a9e6-498e534cd12d" providerId="ADAL" clId="{02CA4584-8EFF-42F8-89E5-FDF5959C64CE}" dt="2023-04-27T21:57:04.446" v="914" actId="2696"/>
        <pc:sldMkLst>
          <pc:docMk/>
          <pc:sldMk cId="2478675480" sldId="754"/>
        </pc:sldMkLst>
        <pc:spChg chg="mod">
          <ac:chgData name="Philip Kinnell" userId="1e72303d-f8d0-4782-a9e6-498e534cd12d" providerId="ADAL" clId="{02CA4584-8EFF-42F8-89E5-FDF5959C64CE}" dt="2023-04-27T21:40:36.413" v="724" actId="255"/>
          <ac:spMkLst>
            <pc:docMk/>
            <pc:sldMk cId="2478675480" sldId="754"/>
            <ac:spMk id="2" creationId="{DD1B5CFC-7F88-57D4-0B0B-896CC9406587}"/>
          </ac:spMkLst>
        </pc:spChg>
        <pc:spChg chg="mod">
          <ac:chgData name="Philip Kinnell" userId="1e72303d-f8d0-4782-a9e6-498e534cd12d" providerId="ADAL" clId="{02CA4584-8EFF-42F8-89E5-FDF5959C64CE}" dt="2023-04-27T21:12:33.288" v="318" actId="5793"/>
          <ac:spMkLst>
            <pc:docMk/>
            <pc:sldMk cId="2478675480" sldId="754"/>
            <ac:spMk id="3" creationId="{C4516A97-A15E-8F2B-3DD4-FE848BF0E49B}"/>
          </ac:spMkLst>
        </pc:spChg>
      </pc:sldChg>
      <pc:sldChg chg="modSp mod">
        <pc:chgData name="Philip Kinnell" userId="1e72303d-f8d0-4782-a9e6-498e534cd12d" providerId="ADAL" clId="{02CA4584-8EFF-42F8-89E5-FDF5959C64CE}" dt="2023-04-27T22:48:30.038" v="2010" actId="14100"/>
        <pc:sldMkLst>
          <pc:docMk/>
          <pc:sldMk cId="2857335111" sldId="754"/>
        </pc:sldMkLst>
        <pc:spChg chg="mod">
          <ac:chgData name="Philip Kinnell" userId="1e72303d-f8d0-4782-a9e6-498e534cd12d" providerId="ADAL" clId="{02CA4584-8EFF-42F8-89E5-FDF5959C64CE}" dt="2023-04-27T22:48:26.447" v="2009"/>
          <ac:spMkLst>
            <pc:docMk/>
            <pc:sldMk cId="2857335111" sldId="754"/>
            <ac:spMk id="2" creationId="{DD1B5CFC-7F88-57D4-0B0B-896CC9406587}"/>
          </ac:spMkLst>
        </pc:spChg>
        <pc:spChg chg="mod">
          <ac:chgData name="Philip Kinnell" userId="1e72303d-f8d0-4782-a9e6-498e534cd12d" providerId="ADAL" clId="{02CA4584-8EFF-42F8-89E5-FDF5959C64CE}" dt="2023-04-27T22:48:30.038" v="2010" actId="14100"/>
          <ac:spMkLst>
            <pc:docMk/>
            <pc:sldMk cId="2857335111" sldId="754"/>
            <ac:spMk id="3" creationId="{C4516A97-A15E-8F2B-3DD4-FE848BF0E49B}"/>
          </ac:spMkLst>
        </pc:spChg>
      </pc:sldChg>
      <pc:sldChg chg="modSp add mod ord">
        <pc:chgData name="Philip Kinnell" userId="1e72303d-f8d0-4782-a9e6-498e534cd12d" providerId="ADAL" clId="{02CA4584-8EFF-42F8-89E5-FDF5959C64CE}" dt="2023-04-27T22:35:21.867" v="1707" actId="20577"/>
        <pc:sldMkLst>
          <pc:docMk/>
          <pc:sldMk cId="3990932568" sldId="755"/>
        </pc:sldMkLst>
        <pc:spChg chg="mod">
          <ac:chgData name="Philip Kinnell" userId="1e72303d-f8d0-4782-a9e6-498e534cd12d" providerId="ADAL" clId="{02CA4584-8EFF-42F8-89E5-FDF5959C64CE}" dt="2023-04-27T22:35:21.867" v="1707" actId="20577"/>
          <ac:spMkLst>
            <pc:docMk/>
            <pc:sldMk cId="3990932568" sldId="755"/>
            <ac:spMk id="2" creationId="{DD1B5CFC-7F88-57D4-0B0B-896CC9406587}"/>
          </ac:spMkLst>
        </pc:spChg>
        <pc:spChg chg="mod">
          <ac:chgData name="Philip Kinnell" userId="1e72303d-f8d0-4782-a9e6-498e534cd12d" providerId="ADAL" clId="{02CA4584-8EFF-42F8-89E5-FDF5959C64CE}" dt="2023-04-27T21:30:30.894" v="398" actId="20577"/>
          <ac:spMkLst>
            <pc:docMk/>
            <pc:sldMk cId="3990932568" sldId="755"/>
            <ac:spMk id="3" creationId="{C4516A97-A15E-8F2B-3DD4-FE848BF0E49B}"/>
          </ac:spMkLst>
        </pc:spChg>
      </pc:sldChg>
      <pc:sldChg chg="modSp mod">
        <pc:chgData name="Philip Kinnell" userId="1e72303d-f8d0-4782-a9e6-498e534cd12d" providerId="ADAL" clId="{02CA4584-8EFF-42F8-89E5-FDF5959C64CE}" dt="2023-04-27T22:48:17.865" v="2008" actId="20577"/>
        <pc:sldMkLst>
          <pc:docMk/>
          <pc:sldMk cId="360183736" sldId="756"/>
        </pc:sldMkLst>
        <pc:spChg chg="mod">
          <ac:chgData name="Philip Kinnell" userId="1e72303d-f8d0-4782-a9e6-498e534cd12d" providerId="ADAL" clId="{02CA4584-8EFF-42F8-89E5-FDF5959C64CE}" dt="2023-04-27T22:48:17.865" v="2008" actId="20577"/>
          <ac:spMkLst>
            <pc:docMk/>
            <pc:sldMk cId="360183736" sldId="756"/>
            <ac:spMk id="2" creationId="{DD1B5CFC-7F88-57D4-0B0B-896CC9406587}"/>
          </ac:spMkLst>
        </pc:spChg>
        <pc:spChg chg="mod">
          <ac:chgData name="Philip Kinnell" userId="1e72303d-f8d0-4782-a9e6-498e534cd12d" providerId="ADAL" clId="{02CA4584-8EFF-42F8-89E5-FDF5959C64CE}" dt="2023-04-27T22:10:37.006" v="1377" actId="20577"/>
          <ac:spMkLst>
            <pc:docMk/>
            <pc:sldMk cId="360183736" sldId="756"/>
            <ac:spMk id="3" creationId="{C4516A97-A15E-8F2B-3DD4-FE848BF0E49B}"/>
          </ac:spMkLst>
        </pc:spChg>
      </pc:sldChg>
      <pc:sldChg chg="modSp add del mod">
        <pc:chgData name="Philip Kinnell" userId="1e72303d-f8d0-4782-a9e6-498e534cd12d" providerId="ADAL" clId="{02CA4584-8EFF-42F8-89E5-FDF5959C64CE}" dt="2023-04-27T21:57:04.446" v="914" actId="2696"/>
        <pc:sldMkLst>
          <pc:docMk/>
          <pc:sldMk cId="3160069428" sldId="756"/>
        </pc:sldMkLst>
        <pc:spChg chg="mod">
          <ac:chgData name="Philip Kinnell" userId="1e72303d-f8d0-4782-a9e6-498e534cd12d" providerId="ADAL" clId="{02CA4584-8EFF-42F8-89E5-FDF5959C64CE}" dt="2023-04-27T21:40:42.266" v="725" actId="255"/>
          <ac:spMkLst>
            <pc:docMk/>
            <pc:sldMk cId="3160069428" sldId="756"/>
            <ac:spMk id="2" creationId="{DD1B5CFC-7F88-57D4-0B0B-896CC9406587}"/>
          </ac:spMkLst>
        </pc:spChg>
      </pc:sldChg>
      <pc:sldChg chg="modSp add mod ord modNotesTx">
        <pc:chgData name="Philip Kinnell" userId="1e72303d-f8d0-4782-a9e6-498e534cd12d" providerId="ADAL" clId="{02CA4584-8EFF-42F8-89E5-FDF5959C64CE}" dt="2023-04-28T08:28:28.771" v="2911" actId="20577"/>
        <pc:sldMkLst>
          <pc:docMk/>
          <pc:sldMk cId="4138208390" sldId="757"/>
        </pc:sldMkLst>
        <pc:spChg chg="mod">
          <ac:chgData name="Philip Kinnell" userId="1e72303d-f8d0-4782-a9e6-498e534cd12d" providerId="ADAL" clId="{02CA4584-8EFF-42F8-89E5-FDF5959C64CE}" dt="2023-04-27T22:35:25.486" v="1709" actId="20577"/>
          <ac:spMkLst>
            <pc:docMk/>
            <pc:sldMk cId="4138208390" sldId="757"/>
            <ac:spMk id="2" creationId="{DD1B5CFC-7F88-57D4-0B0B-896CC9406587}"/>
          </ac:spMkLst>
        </pc:spChg>
        <pc:spChg chg="mod">
          <ac:chgData name="Philip Kinnell" userId="1e72303d-f8d0-4782-a9e6-498e534cd12d" providerId="ADAL" clId="{02CA4584-8EFF-42F8-89E5-FDF5959C64CE}" dt="2023-04-28T08:25:07.343" v="2859" actId="13926"/>
          <ac:spMkLst>
            <pc:docMk/>
            <pc:sldMk cId="4138208390" sldId="757"/>
            <ac:spMk id="3" creationId="{C4516A97-A15E-8F2B-3DD4-FE848BF0E49B}"/>
          </ac:spMkLst>
        </pc:spChg>
      </pc:sldChg>
      <pc:sldChg chg="modSp add mod">
        <pc:chgData name="Philip Kinnell" userId="1e72303d-f8d0-4782-a9e6-498e534cd12d" providerId="ADAL" clId="{02CA4584-8EFF-42F8-89E5-FDF5959C64CE}" dt="2023-04-28T08:01:15.567" v="2587" actId="20577"/>
        <pc:sldMkLst>
          <pc:docMk/>
          <pc:sldMk cId="3383737280" sldId="758"/>
        </pc:sldMkLst>
        <pc:spChg chg="mod">
          <ac:chgData name="Philip Kinnell" userId="1e72303d-f8d0-4782-a9e6-498e534cd12d" providerId="ADAL" clId="{02CA4584-8EFF-42F8-89E5-FDF5959C64CE}" dt="2023-04-27T22:35:13.832" v="1703" actId="20577"/>
          <ac:spMkLst>
            <pc:docMk/>
            <pc:sldMk cId="3383737280" sldId="758"/>
            <ac:spMk id="2" creationId="{DD1B5CFC-7F88-57D4-0B0B-896CC9406587}"/>
          </ac:spMkLst>
        </pc:spChg>
        <pc:spChg chg="mod">
          <ac:chgData name="Philip Kinnell" userId="1e72303d-f8d0-4782-a9e6-498e534cd12d" providerId="ADAL" clId="{02CA4584-8EFF-42F8-89E5-FDF5959C64CE}" dt="2023-04-28T08:01:15.567" v="2587" actId="20577"/>
          <ac:spMkLst>
            <pc:docMk/>
            <pc:sldMk cId="3383737280" sldId="758"/>
            <ac:spMk id="3" creationId="{C4516A97-A15E-8F2B-3DD4-FE848BF0E49B}"/>
          </ac:spMkLst>
        </pc:spChg>
      </pc:sldChg>
      <pc:sldChg chg="modSp add mod">
        <pc:chgData name="Philip Kinnell" userId="1e72303d-f8d0-4782-a9e6-498e534cd12d" providerId="ADAL" clId="{02CA4584-8EFF-42F8-89E5-FDF5959C64CE}" dt="2023-04-28T08:05:08.640" v="2710" actId="5793"/>
        <pc:sldMkLst>
          <pc:docMk/>
          <pc:sldMk cId="2858834598" sldId="759"/>
        </pc:sldMkLst>
        <pc:spChg chg="mod">
          <ac:chgData name="Philip Kinnell" userId="1e72303d-f8d0-4782-a9e6-498e534cd12d" providerId="ADAL" clId="{02CA4584-8EFF-42F8-89E5-FDF5959C64CE}" dt="2023-04-27T22:35:17.355" v="1705" actId="20577"/>
          <ac:spMkLst>
            <pc:docMk/>
            <pc:sldMk cId="2858834598" sldId="759"/>
            <ac:spMk id="2" creationId="{DD1B5CFC-7F88-57D4-0B0B-896CC9406587}"/>
          </ac:spMkLst>
        </pc:spChg>
        <pc:spChg chg="mod">
          <ac:chgData name="Philip Kinnell" userId="1e72303d-f8d0-4782-a9e6-498e534cd12d" providerId="ADAL" clId="{02CA4584-8EFF-42F8-89E5-FDF5959C64CE}" dt="2023-04-28T08:05:08.640" v="2710" actId="5793"/>
          <ac:spMkLst>
            <pc:docMk/>
            <pc:sldMk cId="2858834598" sldId="759"/>
            <ac:spMk id="3" creationId="{C4516A97-A15E-8F2B-3DD4-FE848BF0E49B}"/>
          </ac:spMkLst>
        </pc:spChg>
      </pc:sldChg>
      <pc:sldChg chg="modSp add del mod">
        <pc:chgData name="Philip Kinnell" userId="1e72303d-f8d0-4782-a9e6-498e534cd12d" providerId="ADAL" clId="{02CA4584-8EFF-42F8-89E5-FDF5959C64CE}" dt="2023-04-28T08:04:46.211" v="2700" actId="47"/>
        <pc:sldMkLst>
          <pc:docMk/>
          <pc:sldMk cId="683720572" sldId="760"/>
        </pc:sldMkLst>
        <pc:spChg chg="mod">
          <ac:chgData name="Philip Kinnell" userId="1e72303d-f8d0-4782-a9e6-498e534cd12d" providerId="ADAL" clId="{02CA4584-8EFF-42F8-89E5-FDF5959C64CE}" dt="2023-04-28T08:03:21.243" v="2693" actId="20577"/>
          <ac:spMkLst>
            <pc:docMk/>
            <pc:sldMk cId="683720572" sldId="760"/>
            <ac:spMk id="3" creationId="{C4516A97-A15E-8F2B-3DD4-FE848BF0E49B}"/>
          </ac:spMkLst>
        </pc:spChg>
      </pc:sldChg>
      <pc:sldChg chg="modSp new del mod">
        <pc:chgData name="Philip Kinnell" userId="1e72303d-f8d0-4782-a9e6-498e534cd12d" providerId="ADAL" clId="{02CA4584-8EFF-42F8-89E5-FDF5959C64CE}" dt="2023-04-28T08:36:24.961" v="2915" actId="47"/>
        <pc:sldMkLst>
          <pc:docMk/>
          <pc:sldMk cId="1800990877" sldId="760"/>
        </pc:sldMkLst>
        <pc:spChg chg="mod">
          <ac:chgData name="Philip Kinnell" userId="1e72303d-f8d0-4782-a9e6-498e534cd12d" providerId="ADAL" clId="{02CA4584-8EFF-42F8-89E5-FDF5959C64CE}" dt="2023-04-28T08:36:16.334" v="2914" actId="20577"/>
          <ac:spMkLst>
            <pc:docMk/>
            <pc:sldMk cId="1800990877" sldId="760"/>
            <ac:spMk id="2" creationId="{97156D47-F80D-5E7E-F87E-96E372CFF0DD}"/>
          </ac:spMkLst>
        </pc:spChg>
      </pc:sldChg>
      <pc:sldChg chg="new del">
        <pc:chgData name="Philip Kinnell" userId="1e72303d-f8d0-4782-a9e6-498e534cd12d" providerId="ADAL" clId="{02CA4584-8EFF-42F8-89E5-FDF5959C64CE}" dt="2023-04-27T21:52:55.534" v="909" actId="680"/>
        <pc:sldMkLst>
          <pc:docMk/>
          <pc:sldMk cId="3684386787" sldId="760"/>
        </pc:sldMkLst>
      </pc:sldChg>
      <pc:sldChg chg="add del">
        <pc:chgData name="Philip Kinnell" userId="1e72303d-f8d0-4782-a9e6-498e534cd12d" providerId="ADAL" clId="{02CA4584-8EFF-42F8-89E5-FDF5959C64CE}" dt="2023-04-27T22:15:39.010" v="1477" actId="47"/>
        <pc:sldMkLst>
          <pc:docMk/>
          <pc:sldMk cId="3887830155" sldId="760"/>
        </pc:sldMkLst>
      </pc:sldChg>
      <pc:sldChg chg="modSp new del mod">
        <pc:chgData name="Philip Kinnell" userId="1e72303d-f8d0-4782-a9e6-498e534cd12d" providerId="ADAL" clId="{02CA4584-8EFF-42F8-89E5-FDF5959C64CE}" dt="2023-04-28T08:05:25.221" v="2711" actId="47"/>
        <pc:sldMkLst>
          <pc:docMk/>
          <pc:sldMk cId="627646840" sldId="761"/>
        </pc:sldMkLst>
        <pc:spChg chg="mod">
          <ac:chgData name="Philip Kinnell" userId="1e72303d-f8d0-4782-a9e6-498e534cd12d" providerId="ADAL" clId="{02CA4584-8EFF-42F8-89E5-FDF5959C64CE}" dt="2023-04-28T08:04:56.442" v="2701" actId="21"/>
          <ac:spMkLst>
            <pc:docMk/>
            <pc:sldMk cId="627646840" sldId="761"/>
            <ac:spMk id="3" creationId="{D929B477-A9DE-24D6-EFCE-45173697CFE6}"/>
          </ac:spMkLst>
        </pc:spChg>
      </pc:sldChg>
      <pc:sldChg chg="modSp mod">
        <pc:chgData name="Philip Kinnell" userId="1e72303d-f8d0-4782-a9e6-498e534cd12d" providerId="ADAL" clId="{02CA4584-8EFF-42F8-89E5-FDF5959C64CE}" dt="2023-04-28T08:36:32.307" v="2925" actId="20577"/>
        <pc:sldMkLst>
          <pc:docMk/>
          <pc:sldMk cId="1730588653" sldId="761"/>
        </pc:sldMkLst>
        <pc:spChg chg="mod">
          <ac:chgData name="Philip Kinnell" userId="1e72303d-f8d0-4782-a9e6-498e534cd12d" providerId="ADAL" clId="{02CA4584-8EFF-42F8-89E5-FDF5959C64CE}" dt="2023-04-28T08:36:32.307" v="2925" actId="20577"/>
          <ac:spMkLst>
            <pc:docMk/>
            <pc:sldMk cId="1730588653" sldId="761"/>
            <ac:spMk id="4" creationId="{00000000-0000-0000-0000-000000000000}"/>
          </ac:spMkLst>
        </pc:spChg>
      </pc:sldChg>
      <pc:sldChg chg="new del">
        <pc:chgData name="Philip Kinnell" userId="1e72303d-f8d0-4782-a9e6-498e534cd12d" providerId="ADAL" clId="{02CA4584-8EFF-42F8-89E5-FDF5959C64CE}" dt="2023-04-27T22:15:34.015" v="1476" actId="47"/>
        <pc:sldMkLst>
          <pc:docMk/>
          <pc:sldMk cId="2699517924" sldId="761"/>
        </pc:sldMkLst>
      </pc:sldChg>
      <pc:sldChg chg="new del">
        <pc:chgData name="Philip Kinnell" userId="1e72303d-f8d0-4782-a9e6-498e534cd12d" providerId="ADAL" clId="{02CA4584-8EFF-42F8-89E5-FDF5959C64CE}" dt="2023-04-27T22:15:31.472" v="1475" actId="47"/>
        <pc:sldMkLst>
          <pc:docMk/>
          <pc:sldMk cId="855261390" sldId="762"/>
        </pc:sldMkLst>
      </pc:sldChg>
      <pc:sldChg chg="modSp mod">
        <pc:chgData name="Philip Kinnell" userId="1e72303d-f8d0-4782-a9e6-498e534cd12d" providerId="ADAL" clId="{02CA4584-8EFF-42F8-89E5-FDF5959C64CE}" dt="2023-04-28T08:48:04.731" v="3124" actId="20577"/>
        <pc:sldMkLst>
          <pc:docMk/>
          <pc:sldMk cId="3385354879" sldId="762"/>
        </pc:sldMkLst>
        <pc:spChg chg="mod">
          <ac:chgData name="Philip Kinnell" userId="1e72303d-f8d0-4782-a9e6-498e534cd12d" providerId="ADAL" clId="{02CA4584-8EFF-42F8-89E5-FDF5959C64CE}" dt="2023-04-28T08:48:04.731" v="3124" actId="20577"/>
          <ac:spMkLst>
            <pc:docMk/>
            <pc:sldMk cId="3385354879" sldId="762"/>
            <ac:spMk id="4" creationId="{00000000-0000-0000-0000-000000000000}"/>
          </ac:spMkLst>
        </pc:spChg>
      </pc:sldChg>
    </pc:docChg>
  </pc:docChgLst>
  <pc:docChgLst>
    <pc:chgData name="Philip Kinnell" userId="1e72303d-f8d0-4782-a9e6-498e534cd12d" providerId="ADAL" clId="{DC914ED3-591A-4976-BE5C-89D427720B9A}"/>
    <pc:docChg chg="undo custSel addSld delSld modSld sldOrd modMainMaster">
      <pc:chgData name="Philip Kinnell" userId="1e72303d-f8d0-4782-a9e6-498e534cd12d" providerId="ADAL" clId="{DC914ED3-591A-4976-BE5C-89D427720B9A}" dt="2023-04-27T16:37:09.152" v="1236" actId="20577"/>
      <pc:docMkLst>
        <pc:docMk/>
      </pc:docMkLst>
      <pc:sldChg chg="modSp mod">
        <pc:chgData name="Philip Kinnell" userId="1e72303d-f8d0-4782-a9e6-498e534cd12d" providerId="ADAL" clId="{DC914ED3-591A-4976-BE5C-89D427720B9A}" dt="2023-04-27T15:07:19.725" v="294" actId="20577"/>
        <pc:sldMkLst>
          <pc:docMk/>
          <pc:sldMk cId="3576682738" sldId="263"/>
        </pc:sldMkLst>
        <pc:spChg chg="mod">
          <ac:chgData name="Philip Kinnell" userId="1e72303d-f8d0-4782-a9e6-498e534cd12d" providerId="ADAL" clId="{DC914ED3-591A-4976-BE5C-89D427720B9A}" dt="2023-04-27T15:07:19.725" v="294" actId="20577"/>
          <ac:spMkLst>
            <pc:docMk/>
            <pc:sldMk cId="3576682738" sldId="263"/>
            <ac:spMk id="2" creationId="{DDCAF7E8-2598-BBC5-4FAA-C66B83E6EC3D}"/>
          </ac:spMkLst>
        </pc:spChg>
        <pc:spChg chg="mod">
          <ac:chgData name="Philip Kinnell" userId="1e72303d-f8d0-4782-a9e6-498e534cd12d" providerId="ADAL" clId="{DC914ED3-591A-4976-BE5C-89D427720B9A}" dt="2023-04-27T15:07:05.320" v="290" actId="27636"/>
          <ac:spMkLst>
            <pc:docMk/>
            <pc:sldMk cId="3576682738" sldId="263"/>
            <ac:spMk id="3" creationId="{6D3D731F-CDEB-F16A-CF46-149C444F410B}"/>
          </ac:spMkLst>
        </pc:spChg>
      </pc:sldChg>
      <pc:sldChg chg="del">
        <pc:chgData name="Philip Kinnell" userId="1e72303d-f8d0-4782-a9e6-498e534cd12d" providerId="ADAL" clId="{DC914ED3-591A-4976-BE5C-89D427720B9A}" dt="2023-04-27T14:42:12.995" v="113" actId="47"/>
        <pc:sldMkLst>
          <pc:docMk/>
          <pc:sldMk cId="0" sldId="325"/>
        </pc:sldMkLst>
      </pc:sldChg>
      <pc:sldChg chg="addSp delSp modSp mod modClrScheme chgLayout">
        <pc:chgData name="Philip Kinnell" userId="1e72303d-f8d0-4782-a9e6-498e534cd12d" providerId="ADAL" clId="{DC914ED3-591A-4976-BE5C-89D427720B9A}" dt="2023-04-27T15:04:35.460" v="279" actId="478"/>
        <pc:sldMkLst>
          <pc:docMk/>
          <pc:sldMk cId="0" sldId="327"/>
        </pc:sldMkLst>
        <pc:spChg chg="mod ord">
          <ac:chgData name="Philip Kinnell" userId="1e72303d-f8d0-4782-a9e6-498e534cd12d" providerId="ADAL" clId="{DC914ED3-591A-4976-BE5C-89D427720B9A}" dt="2023-04-27T15:04:14.537" v="276" actId="700"/>
          <ac:spMkLst>
            <pc:docMk/>
            <pc:sldMk cId="0" sldId="327"/>
            <ac:spMk id="4" creationId="{00000000-0000-0000-0000-000000000000}"/>
          </ac:spMkLst>
        </pc:spChg>
        <pc:spChg chg="add del">
          <ac:chgData name="Philip Kinnell" userId="1e72303d-f8d0-4782-a9e6-498e534cd12d" providerId="ADAL" clId="{DC914ED3-591A-4976-BE5C-89D427720B9A}" dt="2023-04-27T15:04:14.537" v="276" actId="700"/>
          <ac:spMkLst>
            <pc:docMk/>
            <pc:sldMk cId="0" sldId="327"/>
            <ac:spMk id="5" creationId="{00000000-0000-0000-0000-000000000000}"/>
          </ac:spMkLst>
        </pc:spChg>
        <pc:picChg chg="add del mod">
          <ac:chgData name="Philip Kinnell" userId="1e72303d-f8d0-4782-a9e6-498e534cd12d" providerId="ADAL" clId="{DC914ED3-591A-4976-BE5C-89D427720B9A}" dt="2023-04-27T15:04:35.460" v="279" actId="478"/>
          <ac:picMkLst>
            <pc:docMk/>
            <pc:sldMk cId="0" sldId="327"/>
            <ac:picMk id="2" creationId="{D59B887A-E511-EEA5-54C6-D5BA0B78745F}"/>
          </ac:picMkLst>
        </pc:picChg>
      </pc:sldChg>
      <pc:sldChg chg="del">
        <pc:chgData name="Philip Kinnell" userId="1e72303d-f8d0-4782-a9e6-498e534cd12d" providerId="ADAL" clId="{DC914ED3-591A-4976-BE5C-89D427720B9A}" dt="2023-04-27T14:33:56.099" v="110" actId="47"/>
        <pc:sldMkLst>
          <pc:docMk/>
          <pc:sldMk cId="0" sldId="328"/>
        </pc:sldMkLst>
      </pc:sldChg>
      <pc:sldChg chg="del">
        <pc:chgData name="Philip Kinnell" userId="1e72303d-f8d0-4782-a9e6-498e534cd12d" providerId="ADAL" clId="{DC914ED3-591A-4976-BE5C-89D427720B9A}" dt="2023-04-27T14:37:23.394" v="112" actId="47"/>
        <pc:sldMkLst>
          <pc:docMk/>
          <pc:sldMk cId="0" sldId="442"/>
        </pc:sldMkLst>
      </pc:sldChg>
      <pc:sldChg chg="modSp mod ord">
        <pc:chgData name="Philip Kinnell" userId="1e72303d-f8d0-4782-a9e6-498e534cd12d" providerId="ADAL" clId="{DC914ED3-591A-4976-BE5C-89D427720B9A}" dt="2023-04-27T15:27:57.251" v="399"/>
        <pc:sldMkLst>
          <pc:docMk/>
          <pc:sldMk cId="0" sldId="444"/>
        </pc:sldMkLst>
        <pc:spChg chg="mod">
          <ac:chgData name="Philip Kinnell" userId="1e72303d-f8d0-4782-a9e6-498e534cd12d" providerId="ADAL" clId="{DC914ED3-591A-4976-BE5C-89D427720B9A}" dt="2023-04-27T14:56:26.765" v="206" actId="255"/>
          <ac:spMkLst>
            <pc:docMk/>
            <pc:sldMk cId="0" sldId="444"/>
            <ac:spMk id="4" creationId="{00000000-0000-0000-0000-000000000000}"/>
          </ac:spMkLst>
        </pc:spChg>
        <pc:spChg chg="mod">
          <ac:chgData name="Philip Kinnell" userId="1e72303d-f8d0-4782-a9e6-498e534cd12d" providerId="ADAL" clId="{DC914ED3-591A-4976-BE5C-89D427720B9A}" dt="2023-04-27T14:56:43.663" v="208" actId="1076"/>
          <ac:spMkLst>
            <pc:docMk/>
            <pc:sldMk cId="0" sldId="444"/>
            <ac:spMk id="5" creationId="{00000000-0000-0000-0000-000000000000}"/>
          </ac:spMkLst>
        </pc:spChg>
      </pc:sldChg>
      <pc:sldChg chg="del">
        <pc:chgData name="Philip Kinnell" userId="1e72303d-f8d0-4782-a9e6-498e534cd12d" providerId="ADAL" clId="{DC914ED3-591A-4976-BE5C-89D427720B9A}" dt="2023-04-27T15:00:38.543" v="245" actId="47"/>
        <pc:sldMkLst>
          <pc:docMk/>
          <pc:sldMk cId="0" sldId="445"/>
        </pc:sldMkLst>
      </pc:sldChg>
      <pc:sldChg chg="del">
        <pc:chgData name="Philip Kinnell" userId="1e72303d-f8d0-4782-a9e6-498e534cd12d" providerId="ADAL" clId="{DC914ED3-591A-4976-BE5C-89D427720B9A}" dt="2023-04-27T14:42:12.995" v="113" actId="47"/>
        <pc:sldMkLst>
          <pc:docMk/>
          <pc:sldMk cId="0" sldId="460"/>
        </pc:sldMkLst>
      </pc:sldChg>
      <pc:sldChg chg="del">
        <pc:chgData name="Philip Kinnell" userId="1e72303d-f8d0-4782-a9e6-498e534cd12d" providerId="ADAL" clId="{DC914ED3-591A-4976-BE5C-89D427720B9A}" dt="2023-04-27T15:00:38.543" v="245" actId="47"/>
        <pc:sldMkLst>
          <pc:docMk/>
          <pc:sldMk cId="0" sldId="479"/>
        </pc:sldMkLst>
      </pc:sldChg>
      <pc:sldChg chg="del">
        <pc:chgData name="Philip Kinnell" userId="1e72303d-f8d0-4782-a9e6-498e534cd12d" providerId="ADAL" clId="{DC914ED3-591A-4976-BE5C-89D427720B9A}" dt="2023-04-27T14:42:12.995" v="113" actId="47"/>
        <pc:sldMkLst>
          <pc:docMk/>
          <pc:sldMk cId="0" sldId="496"/>
        </pc:sldMkLst>
      </pc:sldChg>
      <pc:sldChg chg="modSp mod setBg modNotesTx">
        <pc:chgData name="Philip Kinnell" userId="1e72303d-f8d0-4782-a9e6-498e534cd12d" providerId="ADAL" clId="{DC914ED3-591A-4976-BE5C-89D427720B9A}" dt="2023-04-27T15:13:35.078" v="337" actId="255"/>
        <pc:sldMkLst>
          <pc:docMk/>
          <pc:sldMk cId="1965013008" sldId="502"/>
        </pc:sldMkLst>
        <pc:spChg chg="mod">
          <ac:chgData name="Philip Kinnell" userId="1e72303d-f8d0-4782-a9e6-498e534cd12d" providerId="ADAL" clId="{DC914ED3-591A-4976-BE5C-89D427720B9A}" dt="2023-04-27T15:13:35.078" v="337" actId="255"/>
          <ac:spMkLst>
            <pc:docMk/>
            <pc:sldMk cId="1965013008" sldId="502"/>
            <ac:spMk id="191490" creationId="{00000000-0000-0000-0000-000000000000}"/>
          </ac:spMkLst>
        </pc:spChg>
      </pc:sldChg>
      <pc:sldChg chg="modSp del mod">
        <pc:chgData name="Philip Kinnell" userId="1e72303d-f8d0-4782-a9e6-498e534cd12d" providerId="ADAL" clId="{DC914ED3-591A-4976-BE5C-89D427720B9A}" dt="2023-04-27T15:02:53.915" v="266" actId="47"/>
        <pc:sldMkLst>
          <pc:docMk/>
          <pc:sldMk cId="0" sldId="503"/>
        </pc:sldMkLst>
        <pc:spChg chg="mod">
          <ac:chgData name="Philip Kinnell" userId="1e72303d-f8d0-4782-a9e6-498e534cd12d" providerId="ADAL" clId="{DC914ED3-591A-4976-BE5C-89D427720B9A}" dt="2023-04-27T15:02:43.606" v="264" actId="21"/>
          <ac:spMkLst>
            <pc:docMk/>
            <pc:sldMk cId="0" sldId="503"/>
            <ac:spMk id="192515" creationId="{00000000-0000-0000-0000-000000000000}"/>
          </ac:spMkLst>
        </pc:spChg>
      </pc:sldChg>
      <pc:sldChg chg="modSp mod">
        <pc:chgData name="Philip Kinnell" userId="1e72303d-f8d0-4782-a9e6-498e534cd12d" providerId="ADAL" clId="{DC914ED3-591A-4976-BE5C-89D427720B9A}" dt="2023-04-27T15:18:44.572" v="359" actId="20577"/>
        <pc:sldMkLst>
          <pc:docMk/>
          <pc:sldMk cId="0" sldId="510"/>
        </pc:sldMkLst>
        <pc:spChg chg="mod">
          <ac:chgData name="Philip Kinnell" userId="1e72303d-f8d0-4782-a9e6-498e534cd12d" providerId="ADAL" clId="{DC914ED3-591A-4976-BE5C-89D427720B9A}" dt="2023-04-27T15:18:44.572" v="359" actId="20577"/>
          <ac:spMkLst>
            <pc:docMk/>
            <pc:sldMk cId="0" sldId="510"/>
            <ac:spMk id="189443" creationId="{00000000-0000-0000-0000-000000000000}"/>
          </ac:spMkLst>
        </pc:spChg>
      </pc:sldChg>
      <pc:sldChg chg="modSp mod">
        <pc:chgData name="Philip Kinnell" userId="1e72303d-f8d0-4782-a9e6-498e534cd12d" providerId="ADAL" clId="{DC914ED3-591A-4976-BE5C-89D427720B9A}" dt="2023-04-27T15:12:43.250" v="327" actId="255"/>
        <pc:sldMkLst>
          <pc:docMk/>
          <pc:sldMk cId="0" sldId="523"/>
        </pc:sldMkLst>
        <pc:spChg chg="mod">
          <ac:chgData name="Philip Kinnell" userId="1e72303d-f8d0-4782-a9e6-498e534cd12d" providerId="ADAL" clId="{DC914ED3-591A-4976-BE5C-89D427720B9A}" dt="2023-04-27T15:12:43.250" v="327" actId="255"/>
          <ac:spMkLst>
            <pc:docMk/>
            <pc:sldMk cId="0" sldId="523"/>
            <ac:spMk id="186370" creationId="{00000000-0000-0000-0000-000000000000}"/>
          </ac:spMkLst>
        </pc:spChg>
        <pc:spChg chg="mod">
          <ac:chgData name="Philip Kinnell" userId="1e72303d-f8d0-4782-a9e6-498e534cd12d" providerId="ADAL" clId="{DC914ED3-591A-4976-BE5C-89D427720B9A}" dt="2023-04-27T14:58:42.010" v="239" actId="255"/>
          <ac:spMkLst>
            <pc:docMk/>
            <pc:sldMk cId="0" sldId="523"/>
            <ac:spMk id="186371" creationId="{00000000-0000-0000-0000-000000000000}"/>
          </ac:spMkLst>
        </pc:spChg>
      </pc:sldChg>
      <pc:sldChg chg="modSp del mod">
        <pc:chgData name="Philip Kinnell" userId="1e72303d-f8d0-4782-a9e6-498e534cd12d" providerId="ADAL" clId="{DC914ED3-591A-4976-BE5C-89D427720B9A}" dt="2023-04-27T14:58:46.481" v="240" actId="47"/>
        <pc:sldMkLst>
          <pc:docMk/>
          <pc:sldMk cId="0" sldId="524"/>
        </pc:sldMkLst>
        <pc:spChg chg="mod">
          <ac:chgData name="Philip Kinnell" userId="1e72303d-f8d0-4782-a9e6-498e534cd12d" providerId="ADAL" clId="{DC914ED3-591A-4976-BE5C-89D427720B9A}" dt="2023-04-27T14:58:20.802" v="228" actId="21"/>
          <ac:spMkLst>
            <pc:docMk/>
            <pc:sldMk cId="0" sldId="524"/>
            <ac:spMk id="187395" creationId="{00000000-0000-0000-0000-000000000000}"/>
          </ac:spMkLst>
        </pc:spChg>
      </pc:sldChg>
      <pc:sldChg chg="modSp mod">
        <pc:chgData name="Philip Kinnell" userId="1e72303d-f8d0-4782-a9e6-498e534cd12d" providerId="ADAL" clId="{DC914ED3-591A-4976-BE5C-89D427720B9A}" dt="2023-04-27T15:12:05.602" v="321" actId="255"/>
        <pc:sldMkLst>
          <pc:docMk/>
          <pc:sldMk cId="0" sldId="526"/>
        </pc:sldMkLst>
        <pc:spChg chg="mod">
          <ac:chgData name="Philip Kinnell" userId="1e72303d-f8d0-4782-a9e6-498e534cd12d" providerId="ADAL" clId="{DC914ED3-591A-4976-BE5C-89D427720B9A}" dt="2023-04-27T15:12:05.602" v="321" actId="255"/>
          <ac:spMkLst>
            <pc:docMk/>
            <pc:sldMk cId="0" sldId="526"/>
            <ac:spMk id="2" creationId="{00000000-0000-0000-0000-000000000000}"/>
          </ac:spMkLst>
        </pc:spChg>
      </pc:sldChg>
      <pc:sldChg chg="modSp mod">
        <pc:chgData name="Philip Kinnell" userId="1e72303d-f8d0-4782-a9e6-498e534cd12d" providerId="ADAL" clId="{DC914ED3-591A-4976-BE5C-89D427720B9A}" dt="2023-04-27T16:31:20.558" v="928" actId="255"/>
        <pc:sldMkLst>
          <pc:docMk/>
          <pc:sldMk cId="0" sldId="528"/>
        </pc:sldMkLst>
        <pc:graphicFrameChg chg="mod modGraphic">
          <ac:chgData name="Philip Kinnell" userId="1e72303d-f8d0-4782-a9e6-498e534cd12d" providerId="ADAL" clId="{DC914ED3-591A-4976-BE5C-89D427720B9A}" dt="2023-04-27T16:31:20.558" v="928" actId="255"/>
          <ac:graphicFrameMkLst>
            <pc:docMk/>
            <pc:sldMk cId="0" sldId="528"/>
            <ac:graphicFrameMk id="6" creationId="{00000000-0000-0000-0000-000000000000}"/>
          </ac:graphicFrameMkLst>
        </pc:graphicFrameChg>
      </pc:sldChg>
      <pc:sldChg chg="modSp mod">
        <pc:chgData name="Philip Kinnell" userId="1e72303d-f8d0-4782-a9e6-498e534cd12d" providerId="ADAL" clId="{DC914ED3-591A-4976-BE5C-89D427720B9A}" dt="2023-04-27T15:12:16.180" v="323" actId="255"/>
        <pc:sldMkLst>
          <pc:docMk/>
          <pc:sldMk cId="0" sldId="531"/>
        </pc:sldMkLst>
        <pc:spChg chg="mod">
          <ac:chgData name="Philip Kinnell" userId="1e72303d-f8d0-4782-a9e6-498e534cd12d" providerId="ADAL" clId="{DC914ED3-591A-4976-BE5C-89D427720B9A}" dt="2023-04-27T15:12:16.180" v="323" actId="255"/>
          <ac:spMkLst>
            <pc:docMk/>
            <pc:sldMk cId="0" sldId="531"/>
            <ac:spMk id="35841" creationId="{00000000-0000-0000-0000-000000000000}"/>
          </ac:spMkLst>
        </pc:spChg>
      </pc:sldChg>
      <pc:sldChg chg="modSp mod">
        <pc:chgData name="Philip Kinnell" userId="1e72303d-f8d0-4782-a9e6-498e534cd12d" providerId="ADAL" clId="{DC914ED3-591A-4976-BE5C-89D427720B9A}" dt="2023-04-27T15:12:24.059" v="324" actId="14100"/>
        <pc:sldMkLst>
          <pc:docMk/>
          <pc:sldMk cId="0" sldId="532"/>
        </pc:sldMkLst>
        <pc:spChg chg="mod">
          <ac:chgData name="Philip Kinnell" userId="1e72303d-f8d0-4782-a9e6-498e534cd12d" providerId="ADAL" clId="{DC914ED3-591A-4976-BE5C-89D427720B9A}" dt="2023-04-27T15:12:24.059" v="324" actId="14100"/>
          <ac:spMkLst>
            <pc:docMk/>
            <pc:sldMk cId="0" sldId="532"/>
            <ac:spMk id="36865" creationId="{00000000-0000-0000-0000-000000000000}"/>
          </ac:spMkLst>
        </pc:spChg>
      </pc:sldChg>
      <pc:sldChg chg="del">
        <pc:chgData name="Philip Kinnell" userId="1e72303d-f8d0-4782-a9e6-498e534cd12d" providerId="ADAL" clId="{DC914ED3-591A-4976-BE5C-89D427720B9A}" dt="2023-04-27T15:00:38.543" v="245" actId="47"/>
        <pc:sldMkLst>
          <pc:docMk/>
          <pc:sldMk cId="0" sldId="538"/>
        </pc:sldMkLst>
      </pc:sldChg>
      <pc:sldChg chg="del">
        <pc:chgData name="Philip Kinnell" userId="1e72303d-f8d0-4782-a9e6-498e534cd12d" providerId="ADAL" clId="{DC914ED3-591A-4976-BE5C-89D427720B9A}" dt="2023-04-27T15:00:38.543" v="245" actId="47"/>
        <pc:sldMkLst>
          <pc:docMk/>
          <pc:sldMk cId="0" sldId="540"/>
        </pc:sldMkLst>
      </pc:sldChg>
      <pc:sldChg chg="add del">
        <pc:chgData name="Philip Kinnell" userId="1e72303d-f8d0-4782-a9e6-498e534cd12d" providerId="ADAL" clId="{DC914ED3-591A-4976-BE5C-89D427720B9A}" dt="2023-04-27T15:17:32.762" v="340"/>
        <pc:sldMkLst>
          <pc:docMk/>
          <pc:sldMk cId="0" sldId="545"/>
        </pc:sldMkLst>
      </pc:sldChg>
      <pc:sldChg chg="del">
        <pc:chgData name="Philip Kinnell" userId="1e72303d-f8d0-4782-a9e6-498e534cd12d" providerId="ADAL" clId="{DC914ED3-591A-4976-BE5C-89D427720B9A}" dt="2023-04-27T15:00:38.543" v="245" actId="47"/>
        <pc:sldMkLst>
          <pc:docMk/>
          <pc:sldMk cId="0" sldId="556"/>
        </pc:sldMkLst>
      </pc:sldChg>
      <pc:sldChg chg="del">
        <pc:chgData name="Philip Kinnell" userId="1e72303d-f8d0-4782-a9e6-498e534cd12d" providerId="ADAL" clId="{DC914ED3-591A-4976-BE5C-89D427720B9A}" dt="2023-04-27T15:00:38.543" v="245" actId="47"/>
        <pc:sldMkLst>
          <pc:docMk/>
          <pc:sldMk cId="0" sldId="557"/>
        </pc:sldMkLst>
      </pc:sldChg>
      <pc:sldChg chg="del">
        <pc:chgData name="Philip Kinnell" userId="1e72303d-f8d0-4782-a9e6-498e534cd12d" providerId="ADAL" clId="{DC914ED3-591A-4976-BE5C-89D427720B9A}" dt="2023-04-27T15:00:38.543" v="245" actId="47"/>
        <pc:sldMkLst>
          <pc:docMk/>
          <pc:sldMk cId="0" sldId="558"/>
        </pc:sldMkLst>
      </pc:sldChg>
      <pc:sldChg chg="add del">
        <pc:chgData name="Philip Kinnell" userId="1e72303d-f8d0-4782-a9e6-498e534cd12d" providerId="ADAL" clId="{DC914ED3-591A-4976-BE5C-89D427720B9A}" dt="2023-04-27T15:17:32.762" v="340"/>
        <pc:sldMkLst>
          <pc:docMk/>
          <pc:sldMk cId="0" sldId="604"/>
        </pc:sldMkLst>
      </pc:sldChg>
      <pc:sldChg chg="add del">
        <pc:chgData name="Philip Kinnell" userId="1e72303d-f8d0-4782-a9e6-498e534cd12d" providerId="ADAL" clId="{DC914ED3-591A-4976-BE5C-89D427720B9A}" dt="2023-04-27T15:17:32.762" v="340"/>
        <pc:sldMkLst>
          <pc:docMk/>
          <pc:sldMk cId="0" sldId="605"/>
        </pc:sldMkLst>
      </pc:sldChg>
      <pc:sldChg chg="add del">
        <pc:chgData name="Philip Kinnell" userId="1e72303d-f8d0-4782-a9e6-498e534cd12d" providerId="ADAL" clId="{DC914ED3-591A-4976-BE5C-89D427720B9A}" dt="2023-04-27T15:17:32.762" v="340"/>
        <pc:sldMkLst>
          <pc:docMk/>
          <pc:sldMk cId="0" sldId="606"/>
        </pc:sldMkLst>
      </pc:sldChg>
      <pc:sldChg chg="add del">
        <pc:chgData name="Philip Kinnell" userId="1e72303d-f8d0-4782-a9e6-498e534cd12d" providerId="ADAL" clId="{DC914ED3-591A-4976-BE5C-89D427720B9A}" dt="2023-04-27T15:17:32.762" v="340"/>
        <pc:sldMkLst>
          <pc:docMk/>
          <pc:sldMk cId="0" sldId="607"/>
        </pc:sldMkLst>
      </pc:sldChg>
      <pc:sldChg chg="modSp add del mod">
        <pc:chgData name="Philip Kinnell" userId="1e72303d-f8d0-4782-a9e6-498e534cd12d" providerId="ADAL" clId="{DC914ED3-591A-4976-BE5C-89D427720B9A}" dt="2023-04-27T16:32:01.453" v="944" actId="20577"/>
        <pc:sldMkLst>
          <pc:docMk/>
          <pc:sldMk cId="0" sldId="608"/>
        </pc:sldMkLst>
        <pc:spChg chg="mod">
          <ac:chgData name="Philip Kinnell" userId="1e72303d-f8d0-4782-a9e6-498e534cd12d" providerId="ADAL" clId="{DC914ED3-591A-4976-BE5C-89D427720B9A}" dt="2023-04-27T16:32:01.453" v="944" actId="20577"/>
          <ac:spMkLst>
            <pc:docMk/>
            <pc:sldMk cId="0" sldId="608"/>
            <ac:spMk id="72707" creationId="{00000000-0000-0000-0000-000000000000}"/>
          </ac:spMkLst>
        </pc:spChg>
      </pc:sldChg>
      <pc:sldChg chg="add del">
        <pc:chgData name="Philip Kinnell" userId="1e72303d-f8d0-4782-a9e6-498e534cd12d" providerId="ADAL" clId="{DC914ED3-591A-4976-BE5C-89D427720B9A}" dt="2023-04-27T15:17:32.762" v="340"/>
        <pc:sldMkLst>
          <pc:docMk/>
          <pc:sldMk cId="0" sldId="609"/>
        </pc:sldMkLst>
      </pc:sldChg>
      <pc:sldChg chg="del">
        <pc:chgData name="Philip Kinnell" userId="1e72303d-f8d0-4782-a9e6-498e534cd12d" providerId="ADAL" clId="{DC914ED3-591A-4976-BE5C-89D427720B9A}" dt="2023-04-27T15:00:38.543" v="245" actId="47"/>
        <pc:sldMkLst>
          <pc:docMk/>
          <pc:sldMk cId="0" sldId="617"/>
        </pc:sldMkLst>
      </pc:sldChg>
      <pc:sldChg chg="del">
        <pc:chgData name="Philip Kinnell" userId="1e72303d-f8d0-4782-a9e6-498e534cd12d" providerId="ADAL" clId="{DC914ED3-591A-4976-BE5C-89D427720B9A}" dt="2023-04-27T14:42:12.995" v="113" actId="47"/>
        <pc:sldMkLst>
          <pc:docMk/>
          <pc:sldMk cId="0" sldId="629"/>
        </pc:sldMkLst>
      </pc:sldChg>
      <pc:sldChg chg="del">
        <pc:chgData name="Philip Kinnell" userId="1e72303d-f8d0-4782-a9e6-498e534cd12d" providerId="ADAL" clId="{DC914ED3-591A-4976-BE5C-89D427720B9A}" dt="2023-04-27T14:42:12.995" v="113" actId="47"/>
        <pc:sldMkLst>
          <pc:docMk/>
          <pc:sldMk cId="0" sldId="630"/>
        </pc:sldMkLst>
      </pc:sldChg>
      <pc:sldChg chg="del">
        <pc:chgData name="Philip Kinnell" userId="1e72303d-f8d0-4782-a9e6-498e534cd12d" providerId="ADAL" clId="{DC914ED3-591A-4976-BE5C-89D427720B9A}" dt="2023-04-27T14:42:12.995" v="113" actId="47"/>
        <pc:sldMkLst>
          <pc:docMk/>
          <pc:sldMk cId="0" sldId="631"/>
        </pc:sldMkLst>
      </pc:sldChg>
      <pc:sldChg chg="del">
        <pc:chgData name="Philip Kinnell" userId="1e72303d-f8d0-4782-a9e6-498e534cd12d" providerId="ADAL" clId="{DC914ED3-591A-4976-BE5C-89D427720B9A}" dt="2023-04-27T15:00:38.543" v="245" actId="47"/>
        <pc:sldMkLst>
          <pc:docMk/>
          <pc:sldMk cId="0" sldId="656"/>
        </pc:sldMkLst>
      </pc:sldChg>
      <pc:sldChg chg="del">
        <pc:chgData name="Philip Kinnell" userId="1e72303d-f8d0-4782-a9e6-498e534cd12d" providerId="ADAL" clId="{DC914ED3-591A-4976-BE5C-89D427720B9A}" dt="2023-04-27T15:00:38.543" v="245" actId="47"/>
        <pc:sldMkLst>
          <pc:docMk/>
          <pc:sldMk cId="0" sldId="657"/>
        </pc:sldMkLst>
      </pc:sldChg>
      <pc:sldChg chg="del">
        <pc:chgData name="Philip Kinnell" userId="1e72303d-f8d0-4782-a9e6-498e534cd12d" providerId="ADAL" clId="{DC914ED3-591A-4976-BE5C-89D427720B9A}" dt="2023-04-27T15:00:38.543" v="245" actId="47"/>
        <pc:sldMkLst>
          <pc:docMk/>
          <pc:sldMk cId="0" sldId="658"/>
        </pc:sldMkLst>
      </pc:sldChg>
      <pc:sldChg chg="del">
        <pc:chgData name="Philip Kinnell" userId="1e72303d-f8d0-4782-a9e6-498e534cd12d" providerId="ADAL" clId="{DC914ED3-591A-4976-BE5C-89D427720B9A}" dt="2023-04-27T15:00:38.543" v="245" actId="47"/>
        <pc:sldMkLst>
          <pc:docMk/>
          <pc:sldMk cId="0" sldId="659"/>
        </pc:sldMkLst>
      </pc:sldChg>
      <pc:sldChg chg="del">
        <pc:chgData name="Philip Kinnell" userId="1e72303d-f8d0-4782-a9e6-498e534cd12d" providerId="ADAL" clId="{DC914ED3-591A-4976-BE5C-89D427720B9A}" dt="2023-04-27T15:00:38.543" v="245" actId="47"/>
        <pc:sldMkLst>
          <pc:docMk/>
          <pc:sldMk cId="0" sldId="660"/>
        </pc:sldMkLst>
      </pc:sldChg>
      <pc:sldChg chg="add del">
        <pc:chgData name="Philip Kinnell" userId="1e72303d-f8d0-4782-a9e6-498e534cd12d" providerId="ADAL" clId="{DC914ED3-591A-4976-BE5C-89D427720B9A}" dt="2023-04-27T15:17:32.762" v="340"/>
        <pc:sldMkLst>
          <pc:docMk/>
          <pc:sldMk cId="0" sldId="661"/>
        </pc:sldMkLst>
      </pc:sldChg>
      <pc:sldChg chg="del">
        <pc:chgData name="Philip Kinnell" userId="1e72303d-f8d0-4782-a9e6-498e534cd12d" providerId="ADAL" clId="{DC914ED3-591A-4976-BE5C-89D427720B9A}" dt="2023-04-27T15:00:38.543" v="245" actId="47"/>
        <pc:sldMkLst>
          <pc:docMk/>
          <pc:sldMk cId="0" sldId="663"/>
        </pc:sldMkLst>
      </pc:sldChg>
      <pc:sldChg chg="addSp delSp modSp mod modClrScheme chgLayout">
        <pc:chgData name="Philip Kinnell" userId="1e72303d-f8d0-4782-a9e6-498e534cd12d" providerId="ADAL" clId="{DC914ED3-591A-4976-BE5C-89D427720B9A}" dt="2023-04-27T15:04:47.235" v="280" actId="700"/>
        <pc:sldMkLst>
          <pc:docMk/>
          <pc:sldMk cId="1853654116" sldId="664"/>
        </pc:sldMkLst>
        <pc:spChg chg="del">
          <ac:chgData name="Philip Kinnell" userId="1e72303d-f8d0-4782-a9e6-498e534cd12d" providerId="ADAL" clId="{DC914ED3-591A-4976-BE5C-89D427720B9A}" dt="2023-04-27T14:31:05.134" v="12" actId="478"/>
          <ac:spMkLst>
            <pc:docMk/>
            <pc:sldMk cId="1853654116" sldId="664"/>
            <ac:spMk id="5" creationId="{00000000-0000-0000-0000-000000000000}"/>
          </ac:spMkLst>
        </pc:spChg>
        <pc:spChg chg="del">
          <ac:chgData name="Philip Kinnell" userId="1e72303d-f8d0-4782-a9e6-498e534cd12d" providerId="ADAL" clId="{DC914ED3-591A-4976-BE5C-89D427720B9A}" dt="2023-04-27T14:31:05.134" v="12" actId="478"/>
          <ac:spMkLst>
            <pc:docMk/>
            <pc:sldMk cId="1853654116" sldId="664"/>
            <ac:spMk id="6" creationId="{00000000-0000-0000-0000-000000000000}"/>
          </ac:spMkLst>
        </pc:spChg>
        <pc:spChg chg="mod">
          <ac:chgData name="Philip Kinnell" userId="1e72303d-f8d0-4782-a9e6-498e534cd12d" providerId="ADAL" clId="{DC914ED3-591A-4976-BE5C-89D427720B9A}" dt="2023-04-27T14:33:10.599" v="102" actId="1076"/>
          <ac:spMkLst>
            <pc:docMk/>
            <pc:sldMk cId="1853654116" sldId="664"/>
            <ac:spMk id="7" creationId="{00000000-0000-0000-0000-000000000000}"/>
          </ac:spMkLst>
        </pc:spChg>
        <pc:spChg chg="add mod">
          <ac:chgData name="Philip Kinnell" userId="1e72303d-f8d0-4782-a9e6-498e534cd12d" providerId="ADAL" clId="{DC914ED3-591A-4976-BE5C-89D427720B9A}" dt="2023-04-27T14:33:20.896" v="104" actId="20577"/>
          <ac:spMkLst>
            <pc:docMk/>
            <pc:sldMk cId="1853654116" sldId="664"/>
            <ac:spMk id="9" creationId="{8F095364-A6E9-9C58-4EEF-66041DDBFA6D}"/>
          </ac:spMkLst>
        </pc:spChg>
        <pc:picChg chg="add mod">
          <ac:chgData name="Philip Kinnell" userId="1e72303d-f8d0-4782-a9e6-498e534cd12d" providerId="ADAL" clId="{DC914ED3-591A-4976-BE5C-89D427720B9A}" dt="2023-04-27T14:33:40.210" v="109" actId="14100"/>
          <ac:picMkLst>
            <pc:docMk/>
            <pc:sldMk cId="1853654116" sldId="664"/>
            <ac:picMk id="2" creationId="{6766839E-5E01-1F1A-602E-CACA2D6CD70E}"/>
          </ac:picMkLst>
        </pc:picChg>
        <pc:picChg chg="del">
          <ac:chgData name="Philip Kinnell" userId="1e72303d-f8d0-4782-a9e6-498e534cd12d" providerId="ADAL" clId="{DC914ED3-591A-4976-BE5C-89D427720B9A}" dt="2023-04-27T14:31:01.846" v="11" actId="478"/>
          <ac:picMkLst>
            <pc:docMk/>
            <pc:sldMk cId="1853654116" sldId="664"/>
            <ac:picMk id="3" creationId="{00000000-0000-0000-0000-000000000000}"/>
          </ac:picMkLst>
        </pc:picChg>
        <pc:picChg chg="del">
          <ac:chgData name="Philip Kinnell" userId="1e72303d-f8d0-4782-a9e6-498e534cd12d" providerId="ADAL" clId="{DC914ED3-591A-4976-BE5C-89D427720B9A}" dt="2023-04-27T14:31:05.134" v="12" actId="478"/>
          <ac:picMkLst>
            <pc:docMk/>
            <pc:sldMk cId="1853654116" sldId="664"/>
            <ac:picMk id="4" creationId="{00000000-0000-0000-0000-000000000000}"/>
          </ac:picMkLst>
        </pc:picChg>
        <pc:picChg chg="del">
          <ac:chgData name="Philip Kinnell" userId="1e72303d-f8d0-4782-a9e6-498e534cd12d" providerId="ADAL" clId="{DC914ED3-591A-4976-BE5C-89D427720B9A}" dt="2023-04-27T14:29:26.676" v="0" actId="478"/>
          <ac:picMkLst>
            <pc:docMk/>
            <pc:sldMk cId="1853654116" sldId="664"/>
            <ac:picMk id="8" creationId="{00000000-0000-0000-0000-000000000000}"/>
          </ac:picMkLst>
        </pc:picChg>
      </pc:sldChg>
      <pc:sldChg chg="modSp mod setBg">
        <pc:chgData name="Philip Kinnell" userId="1e72303d-f8d0-4782-a9e6-498e534cd12d" providerId="ADAL" clId="{DC914ED3-591A-4976-BE5C-89D427720B9A}" dt="2023-04-27T15:13:45.306" v="339" actId="255"/>
        <pc:sldMkLst>
          <pc:docMk/>
          <pc:sldMk cId="2784340399" sldId="667"/>
        </pc:sldMkLst>
        <pc:spChg chg="mod">
          <ac:chgData name="Philip Kinnell" userId="1e72303d-f8d0-4782-a9e6-498e534cd12d" providerId="ADAL" clId="{DC914ED3-591A-4976-BE5C-89D427720B9A}" dt="2023-04-27T15:13:45.306" v="339" actId="255"/>
          <ac:spMkLst>
            <pc:docMk/>
            <pc:sldMk cId="2784340399" sldId="667"/>
            <ac:spMk id="194562" creationId="{00000000-0000-0000-0000-000000000000}"/>
          </ac:spMkLst>
        </pc:spChg>
      </pc:sldChg>
      <pc:sldChg chg="modSp mod">
        <pc:chgData name="Philip Kinnell" userId="1e72303d-f8d0-4782-a9e6-498e534cd12d" providerId="ADAL" clId="{DC914ED3-591A-4976-BE5C-89D427720B9A}" dt="2023-04-27T14:42:43.252" v="121" actId="20577"/>
        <pc:sldMkLst>
          <pc:docMk/>
          <pc:sldMk cId="0" sldId="671"/>
        </pc:sldMkLst>
        <pc:spChg chg="mod">
          <ac:chgData name="Philip Kinnell" userId="1e72303d-f8d0-4782-a9e6-498e534cd12d" providerId="ADAL" clId="{DC914ED3-591A-4976-BE5C-89D427720B9A}" dt="2023-04-27T14:42:35.845" v="119" actId="20577"/>
          <ac:spMkLst>
            <pc:docMk/>
            <pc:sldMk cId="0" sldId="671"/>
            <ac:spMk id="2" creationId="{00000000-0000-0000-0000-000000000000}"/>
          </ac:spMkLst>
        </pc:spChg>
        <pc:spChg chg="mod">
          <ac:chgData name="Philip Kinnell" userId="1e72303d-f8d0-4782-a9e6-498e534cd12d" providerId="ADAL" clId="{DC914ED3-591A-4976-BE5C-89D427720B9A}" dt="2023-04-27T14:42:43.252" v="121" actId="20577"/>
          <ac:spMkLst>
            <pc:docMk/>
            <pc:sldMk cId="0" sldId="671"/>
            <ac:spMk id="3" creationId="{00000000-0000-0000-0000-000000000000}"/>
          </ac:spMkLst>
        </pc:spChg>
      </pc:sldChg>
      <pc:sldChg chg="modSp mod">
        <pc:chgData name="Philip Kinnell" userId="1e72303d-f8d0-4782-a9e6-498e534cd12d" providerId="ADAL" clId="{DC914ED3-591A-4976-BE5C-89D427720B9A}" dt="2023-04-27T14:42:22.873" v="114" actId="255"/>
        <pc:sldMkLst>
          <pc:docMk/>
          <pc:sldMk cId="0" sldId="672"/>
        </pc:sldMkLst>
        <pc:spChg chg="mod">
          <ac:chgData name="Philip Kinnell" userId="1e72303d-f8d0-4782-a9e6-498e534cd12d" providerId="ADAL" clId="{DC914ED3-591A-4976-BE5C-89D427720B9A}" dt="2023-04-27T14:42:22.873" v="114" actId="255"/>
          <ac:spMkLst>
            <pc:docMk/>
            <pc:sldMk cId="0" sldId="672"/>
            <ac:spMk id="4" creationId="{00000000-0000-0000-0000-000000000000}"/>
          </ac:spMkLst>
        </pc:spChg>
      </pc:sldChg>
      <pc:sldChg chg="modSp del mod">
        <pc:chgData name="Philip Kinnell" userId="1e72303d-f8d0-4782-a9e6-498e534cd12d" providerId="ADAL" clId="{DC914ED3-591A-4976-BE5C-89D427720B9A}" dt="2023-04-27T14:53:55.123" v="169" actId="47"/>
        <pc:sldMkLst>
          <pc:docMk/>
          <pc:sldMk cId="0" sldId="673"/>
        </pc:sldMkLst>
        <pc:spChg chg="mod">
          <ac:chgData name="Philip Kinnell" userId="1e72303d-f8d0-4782-a9e6-498e534cd12d" providerId="ADAL" clId="{DC914ED3-591A-4976-BE5C-89D427720B9A}" dt="2023-04-27T14:53:11.481" v="132" actId="21"/>
          <ac:spMkLst>
            <pc:docMk/>
            <pc:sldMk cId="0" sldId="673"/>
            <ac:spMk id="3" creationId="{00000000-0000-0000-0000-000000000000}"/>
          </ac:spMkLst>
        </pc:spChg>
      </pc:sldChg>
      <pc:sldChg chg="modSp mod">
        <pc:chgData name="Philip Kinnell" userId="1e72303d-f8d0-4782-a9e6-498e534cd12d" providerId="ADAL" clId="{DC914ED3-591A-4976-BE5C-89D427720B9A}" dt="2023-04-27T15:11:47.341" v="318" actId="14100"/>
        <pc:sldMkLst>
          <pc:docMk/>
          <pc:sldMk cId="0" sldId="675"/>
        </pc:sldMkLst>
        <pc:spChg chg="mod">
          <ac:chgData name="Philip Kinnell" userId="1e72303d-f8d0-4782-a9e6-498e534cd12d" providerId="ADAL" clId="{DC914ED3-591A-4976-BE5C-89D427720B9A}" dt="2023-04-27T15:11:47.341" v="318" actId="14100"/>
          <ac:spMkLst>
            <pc:docMk/>
            <pc:sldMk cId="0" sldId="675"/>
            <ac:spMk id="6" creationId="{00000000-0000-0000-0000-000000000000}"/>
          </ac:spMkLst>
        </pc:spChg>
        <pc:spChg chg="mod">
          <ac:chgData name="Philip Kinnell" userId="1e72303d-f8d0-4782-a9e6-498e534cd12d" providerId="ADAL" clId="{DC914ED3-591A-4976-BE5C-89D427720B9A}" dt="2023-04-27T15:11:44.548" v="317" actId="14100"/>
          <ac:spMkLst>
            <pc:docMk/>
            <pc:sldMk cId="0" sldId="675"/>
            <ac:spMk id="7" creationId="{00000000-0000-0000-0000-000000000000}"/>
          </ac:spMkLst>
        </pc:spChg>
      </pc:sldChg>
      <pc:sldChg chg="modSp mod">
        <pc:chgData name="Philip Kinnell" userId="1e72303d-f8d0-4782-a9e6-498e534cd12d" providerId="ADAL" clId="{DC914ED3-591A-4976-BE5C-89D427720B9A}" dt="2023-04-27T14:56:06.749" v="204" actId="20577"/>
        <pc:sldMkLst>
          <pc:docMk/>
          <pc:sldMk cId="0" sldId="676"/>
        </pc:sldMkLst>
        <pc:spChg chg="mod">
          <ac:chgData name="Philip Kinnell" userId="1e72303d-f8d0-4782-a9e6-498e534cd12d" providerId="ADAL" clId="{DC914ED3-591A-4976-BE5C-89D427720B9A}" dt="2023-04-27T14:56:06.749" v="204" actId="20577"/>
          <ac:spMkLst>
            <pc:docMk/>
            <pc:sldMk cId="0" sldId="676"/>
            <ac:spMk id="3" creationId="{00000000-0000-0000-0000-000000000000}"/>
          </ac:spMkLst>
        </pc:spChg>
      </pc:sldChg>
      <pc:sldChg chg="modSp del mod">
        <pc:chgData name="Philip Kinnell" userId="1e72303d-f8d0-4782-a9e6-498e534cd12d" providerId="ADAL" clId="{DC914ED3-591A-4976-BE5C-89D427720B9A}" dt="2023-04-27T14:55:45.368" v="200" actId="47"/>
        <pc:sldMkLst>
          <pc:docMk/>
          <pc:sldMk cId="0" sldId="677"/>
        </pc:sldMkLst>
        <pc:spChg chg="mod">
          <ac:chgData name="Philip Kinnell" userId="1e72303d-f8d0-4782-a9e6-498e534cd12d" providerId="ADAL" clId="{DC914ED3-591A-4976-BE5C-89D427720B9A}" dt="2023-04-27T14:55:25.005" v="195" actId="21"/>
          <ac:spMkLst>
            <pc:docMk/>
            <pc:sldMk cId="0" sldId="677"/>
            <ac:spMk id="3" creationId="{00000000-0000-0000-0000-000000000000}"/>
          </ac:spMkLst>
        </pc:spChg>
      </pc:sldChg>
      <pc:sldChg chg="del">
        <pc:chgData name="Philip Kinnell" userId="1e72303d-f8d0-4782-a9e6-498e534cd12d" providerId="ADAL" clId="{DC914ED3-591A-4976-BE5C-89D427720B9A}" dt="2023-04-27T14:56:19.578" v="205" actId="47"/>
        <pc:sldMkLst>
          <pc:docMk/>
          <pc:sldMk cId="0" sldId="678"/>
        </pc:sldMkLst>
      </pc:sldChg>
      <pc:sldChg chg="modSp mod">
        <pc:chgData name="Philip Kinnell" userId="1e72303d-f8d0-4782-a9e6-498e534cd12d" providerId="ADAL" clId="{DC914ED3-591A-4976-BE5C-89D427720B9A}" dt="2023-04-27T15:11:06.680" v="312" actId="33524"/>
        <pc:sldMkLst>
          <pc:docMk/>
          <pc:sldMk cId="0" sldId="679"/>
        </pc:sldMkLst>
        <pc:spChg chg="mod">
          <ac:chgData name="Philip Kinnell" userId="1e72303d-f8d0-4782-a9e6-498e534cd12d" providerId="ADAL" clId="{DC914ED3-591A-4976-BE5C-89D427720B9A}" dt="2023-04-27T15:11:06.680" v="312" actId="33524"/>
          <ac:spMkLst>
            <pc:docMk/>
            <pc:sldMk cId="0" sldId="679"/>
            <ac:spMk id="68610" creationId="{00000000-0000-0000-0000-000000000000}"/>
          </ac:spMkLst>
        </pc:spChg>
      </pc:sldChg>
      <pc:sldChg chg="del">
        <pc:chgData name="Philip Kinnell" userId="1e72303d-f8d0-4782-a9e6-498e534cd12d" providerId="ADAL" clId="{DC914ED3-591A-4976-BE5C-89D427720B9A}" dt="2023-04-27T14:37:23.394" v="112" actId="47"/>
        <pc:sldMkLst>
          <pc:docMk/>
          <pc:sldMk cId="0" sldId="687"/>
        </pc:sldMkLst>
      </pc:sldChg>
      <pc:sldChg chg="modSp mod">
        <pc:chgData name="Philip Kinnell" userId="1e72303d-f8d0-4782-a9e6-498e534cd12d" providerId="ADAL" clId="{DC914ED3-591A-4976-BE5C-89D427720B9A}" dt="2023-04-27T15:20:07.716" v="397" actId="20577"/>
        <pc:sldMkLst>
          <pc:docMk/>
          <pc:sldMk cId="0" sldId="688"/>
        </pc:sldMkLst>
        <pc:spChg chg="mod">
          <ac:chgData name="Philip Kinnell" userId="1e72303d-f8d0-4782-a9e6-498e534cd12d" providerId="ADAL" clId="{DC914ED3-591A-4976-BE5C-89D427720B9A}" dt="2023-04-27T15:20:07.716" v="397" actId="20577"/>
          <ac:spMkLst>
            <pc:docMk/>
            <pc:sldMk cId="0" sldId="688"/>
            <ac:spMk id="2"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5"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6"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7"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8"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9"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10"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11" creationId="{00000000-0000-0000-0000-000000000000}"/>
          </ac:spMkLst>
        </pc:spChg>
        <pc:spChg chg="mod">
          <ac:chgData name="Philip Kinnell" userId="1e72303d-f8d0-4782-a9e6-498e534cd12d" providerId="ADAL" clId="{DC914ED3-591A-4976-BE5C-89D427720B9A}" dt="2023-04-27T15:10:21.087" v="306" actId="1076"/>
          <ac:spMkLst>
            <pc:docMk/>
            <pc:sldMk cId="0" sldId="688"/>
            <ac:spMk id="13" creationId="{00000000-0000-0000-0000-000000000000}"/>
          </ac:spMkLst>
        </pc:spChg>
        <pc:picChg chg="mod">
          <ac:chgData name="Philip Kinnell" userId="1e72303d-f8d0-4782-a9e6-498e534cd12d" providerId="ADAL" clId="{DC914ED3-591A-4976-BE5C-89D427720B9A}" dt="2023-04-27T15:10:29.406" v="310" actId="1038"/>
          <ac:picMkLst>
            <pc:docMk/>
            <pc:sldMk cId="0" sldId="688"/>
            <ac:picMk id="12" creationId="{00000000-0000-0000-0000-000000000000}"/>
          </ac:picMkLst>
        </pc:picChg>
      </pc:sldChg>
      <pc:sldChg chg="modSp del mod">
        <pc:chgData name="Philip Kinnell" userId="1e72303d-f8d0-4782-a9e6-498e534cd12d" providerId="ADAL" clId="{DC914ED3-591A-4976-BE5C-89D427720B9A}" dt="2023-04-27T14:48:00.944" v="127" actId="47"/>
        <pc:sldMkLst>
          <pc:docMk/>
          <pc:sldMk cId="0" sldId="689"/>
        </pc:sldMkLst>
        <pc:spChg chg="mod">
          <ac:chgData name="Philip Kinnell" userId="1e72303d-f8d0-4782-a9e6-498e534cd12d" providerId="ADAL" clId="{DC914ED3-591A-4976-BE5C-89D427720B9A}" dt="2023-04-27T14:47:45.694" v="123" actId="21"/>
          <ac:spMkLst>
            <pc:docMk/>
            <pc:sldMk cId="0" sldId="689"/>
            <ac:spMk id="3" creationId="{00000000-0000-0000-0000-000000000000}"/>
          </ac:spMkLst>
        </pc:spChg>
      </pc:sldChg>
      <pc:sldChg chg="modSp mod">
        <pc:chgData name="Philip Kinnell" userId="1e72303d-f8d0-4782-a9e6-498e534cd12d" providerId="ADAL" clId="{DC914ED3-591A-4976-BE5C-89D427720B9A}" dt="2023-04-27T15:12:32.202" v="325" actId="14100"/>
        <pc:sldMkLst>
          <pc:docMk/>
          <pc:sldMk cId="0" sldId="690"/>
        </pc:sldMkLst>
        <pc:spChg chg="mod">
          <ac:chgData name="Philip Kinnell" userId="1e72303d-f8d0-4782-a9e6-498e534cd12d" providerId="ADAL" clId="{DC914ED3-591A-4976-BE5C-89D427720B9A}" dt="2023-04-27T15:12:32.202" v="325" actId="14100"/>
          <ac:spMkLst>
            <pc:docMk/>
            <pc:sldMk cId="0" sldId="690"/>
            <ac:spMk id="2" creationId="{00000000-0000-0000-0000-000000000000}"/>
          </ac:spMkLst>
        </pc:spChg>
        <pc:spChg chg="mod">
          <ac:chgData name="Philip Kinnell" userId="1e72303d-f8d0-4782-a9e6-498e534cd12d" providerId="ADAL" clId="{DC914ED3-591A-4976-BE5C-89D427720B9A}" dt="2023-04-27T14:59:08.829" v="244" actId="20577"/>
          <ac:spMkLst>
            <pc:docMk/>
            <pc:sldMk cId="0" sldId="690"/>
            <ac:spMk id="3" creationId="{00000000-0000-0000-0000-000000000000}"/>
          </ac:spMkLst>
        </pc:spChg>
      </pc:sldChg>
      <pc:sldChg chg="modSp mod">
        <pc:chgData name="Philip Kinnell" userId="1e72303d-f8d0-4782-a9e6-498e534cd12d" providerId="ADAL" clId="{DC914ED3-591A-4976-BE5C-89D427720B9A}" dt="2023-04-27T15:13:17.075" v="333" actId="255"/>
        <pc:sldMkLst>
          <pc:docMk/>
          <pc:sldMk cId="3416633182" sldId="691"/>
        </pc:sldMkLst>
        <pc:spChg chg="mod">
          <ac:chgData name="Philip Kinnell" userId="1e72303d-f8d0-4782-a9e6-498e534cd12d" providerId="ADAL" clId="{DC914ED3-591A-4976-BE5C-89D427720B9A}" dt="2023-04-27T15:13:17.075" v="333" actId="255"/>
          <ac:spMkLst>
            <pc:docMk/>
            <pc:sldMk cId="3416633182" sldId="691"/>
            <ac:spMk id="2" creationId="{00000000-0000-0000-0000-000000000000}"/>
          </ac:spMkLst>
        </pc:spChg>
      </pc:sldChg>
      <pc:sldChg chg="modSp mod">
        <pc:chgData name="Philip Kinnell" userId="1e72303d-f8d0-4782-a9e6-498e534cd12d" providerId="ADAL" clId="{DC914ED3-591A-4976-BE5C-89D427720B9A}" dt="2023-04-27T15:13:24.858" v="335" actId="255"/>
        <pc:sldMkLst>
          <pc:docMk/>
          <pc:sldMk cId="0" sldId="692"/>
        </pc:sldMkLst>
        <pc:spChg chg="mod">
          <ac:chgData name="Philip Kinnell" userId="1e72303d-f8d0-4782-a9e6-498e534cd12d" providerId="ADAL" clId="{DC914ED3-591A-4976-BE5C-89D427720B9A}" dt="2023-04-27T15:13:24.858" v="335" actId="255"/>
          <ac:spMkLst>
            <pc:docMk/>
            <pc:sldMk cId="0" sldId="692"/>
            <ac:spMk id="2" creationId="{00000000-0000-0000-0000-000000000000}"/>
          </ac:spMkLst>
        </pc:spChg>
      </pc:sldChg>
      <pc:sldChg chg="del">
        <pc:chgData name="Philip Kinnell" userId="1e72303d-f8d0-4782-a9e6-498e534cd12d" providerId="ADAL" clId="{DC914ED3-591A-4976-BE5C-89D427720B9A}" dt="2023-04-27T15:00:38.543" v="245" actId="47"/>
        <pc:sldMkLst>
          <pc:docMk/>
          <pc:sldMk cId="0" sldId="695"/>
        </pc:sldMkLst>
      </pc:sldChg>
      <pc:sldChg chg="del">
        <pc:chgData name="Philip Kinnell" userId="1e72303d-f8d0-4782-a9e6-498e534cd12d" providerId="ADAL" clId="{DC914ED3-591A-4976-BE5C-89D427720B9A}" dt="2023-04-27T15:00:38.543" v="245" actId="47"/>
        <pc:sldMkLst>
          <pc:docMk/>
          <pc:sldMk cId="0" sldId="696"/>
        </pc:sldMkLst>
      </pc:sldChg>
      <pc:sldChg chg="del">
        <pc:chgData name="Philip Kinnell" userId="1e72303d-f8d0-4782-a9e6-498e534cd12d" providerId="ADAL" clId="{DC914ED3-591A-4976-BE5C-89D427720B9A}" dt="2023-04-27T15:00:38.543" v="245" actId="47"/>
        <pc:sldMkLst>
          <pc:docMk/>
          <pc:sldMk cId="0" sldId="697"/>
        </pc:sldMkLst>
      </pc:sldChg>
      <pc:sldChg chg="del">
        <pc:chgData name="Philip Kinnell" userId="1e72303d-f8d0-4782-a9e6-498e534cd12d" providerId="ADAL" clId="{DC914ED3-591A-4976-BE5C-89D427720B9A}" dt="2023-04-27T15:00:38.543" v="245" actId="47"/>
        <pc:sldMkLst>
          <pc:docMk/>
          <pc:sldMk cId="0" sldId="701"/>
        </pc:sldMkLst>
      </pc:sldChg>
      <pc:sldChg chg="del">
        <pc:chgData name="Philip Kinnell" userId="1e72303d-f8d0-4782-a9e6-498e534cd12d" providerId="ADAL" clId="{DC914ED3-591A-4976-BE5C-89D427720B9A}" dt="2023-04-27T15:00:38.543" v="245" actId="47"/>
        <pc:sldMkLst>
          <pc:docMk/>
          <pc:sldMk cId="0" sldId="702"/>
        </pc:sldMkLst>
      </pc:sldChg>
      <pc:sldChg chg="del">
        <pc:chgData name="Philip Kinnell" userId="1e72303d-f8d0-4782-a9e6-498e534cd12d" providerId="ADAL" clId="{DC914ED3-591A-4976-BE5C-89D427720B9A}" dt="2023-04-27T15:00:38.543" v="245" actId="47"/>
        <pc:sldMkLst>
          <pc:docMk/>
          <pc:sldMk cId="0" sldId="703"/>
        </pc:sldMkLst>
      </pc:sldChg>
      <pc:sldChg chg="del">
        <pc:chgData name="Philip Kinnell" userId="1e72303d-f8d0-4782-a9e6-498e534cd12d" providerId="ADAL" clId="{DC914ED3-591A-4976-BE5C-89D427720B9A}" dt="2023-04-27T15:00:38.543" v="245" actId="47"/>
        <pc:sldMkLst>
          <pc:docMk/>
          <pc:sldMk cId="0" sldId="704"/>
        </pc:sldMkLst>
      </pc:sldChg>
      <pc:sldChg chg="del">
        <pc:chgData name="Philip Kinnell" userId="1e72303d-f8d0-4782-a9e6-498e534cd12d" providerId="ADAL" clId="{DC914ED3-591A-4976-BE5C-89D427720B9A}" dt="2023-04-27T15:00:38.543" v="245" actId="47"/>
        <pc:sldMkLst>
          <pc:docMk/>
          <pc:sldMk cId="0" sldId="705"/>
        </pc:sldMkLst>
      </pc:sldChg>
      <pc:sldChg chg="del">
        <pc:chgData name="Philip Kinnell" userId="1e72303d-f8d0-4782-a9e6-498e534cd12d" providerId="ADAL" clId="{DC914ED3-591A-4976-BE5C-89D427720B9A}" dt="2023-04-27T15:00:38.543" v="245" actId="47"/>
        <pc:sldMkLst>
          <pc:docMk/>
          <pc:sldMk cId="0" sldId="706"/>
        </pc:sldMkLst>
      </pc:sldChg>
      <pc:sldChg chg="del">
        <pc:chgData name="Philip Kinnell" userId="1e72303d-f8d0-4782-a9e6-498e534cd12d" providerId="ADAL" clId="{DC914ED3-591A-4976-BE5C-89D427720B9A}" dt="2023-04-27T15:00:38.543" v="245" actId="47"/>
        <pc:sldMkLst>
          <pc:docMk/>
          <pc:sldMk cId="0" sldId="707"/>
        </pc:sldMkLst>
      </pc:sldChg>
      <pc:sldChg chg="del">
        <pc:chgData name="Philip Kinnell" userId="1e72303d-f8d0-4782-a9e6-498e534cd12d" providerId="ADAL" clId="{DC914ED3-591A-4976-BE5C-89D427720B9A}" dt="2023-04-27T15:00:38.543" v="245" actId="47"/>
        <pc:sldMkLst>
          <pc:docMk/>
          <pc:sldMk cId="0" sldId="708"/>
        </pc:sldMkLst>
      </pc:sldChg>
      <pc:sldChg chg="del">
        <pc:chgData name="Philip Kinnell" userId="1e72303d-f8d0-4782-a9e6-498e534cd12d" providerId="ADAL" clId="{DC914ED3-591A-4976-BE5C-89D427720B9A}" dt="2023-04-27T15:00:38.543" v="245" actId="47"/>
        <pc:sldMkLst>
          <pc:docMk/>
          <pc:sldMk cId="0" sldId="709"/>
        </pc:sldMkLst>
      </pc:sldChg>
      <pc:sldChg chg="del">
        <pc:chgData name="Philip Kinnell" userId="1e72303d-f8d0-4782-a9e6-498e534cd12d" providerId="ADAL" clId="{DC914ED3-591A-4976-BE5C-89D427720B9A}" dt="2023-04-27T15:00:38.543" v="245" actId="47"/>
        <pc:sldMkLst>
          <pc:docMk/>
          <pc:sldMk cId="0" sldId="719"/>
        </pc:sldMkLst>
      </pc:sldChg>
      <pc:sldChg chg="del">
        <pc:chgData name="Philip Kinnell" userId="1e72303d-f8d0-4782-a9e6-498e534cd12d" providerId="ADAL" clId="{DC914ED3-591A-4976-BE5C-89D427720B9A}" dt="2023-04-27T15:00:38.543" v="245" actId="47"/>
        <pc:sldMkLst>
          <pc:docMk/>
          <pc:sldMk cId="0" sldId="721"/>
        </pc:sldMkLst>
      </pc:sldChg>
      <pc:sldChg chg="del">
        <pc:chgData name="Philip Kinnell" userId="1e72303d-f8d0-4782-a9e6-498e534cd12d" providerId="ADAL" clId="{DC914ED3-591A-4976-BE5C-89D427720B9A}" dt="2023-04-27T14:42:12.995" v="113" actId="47"/>
        <pc:sldMkLst>
          <pc:docMk/>
          <pc:sldMk cId="392367682" sldId="722"/>
        </pc:sldMkLst>
      </pc:sldChg>
      <pc:sldChg chg="del">
        <pc:chgData name="Philip Kinnell" userId="1e72303d-f8d0-4782-a9e6-498e534cd12d" providerId="ADAL" clId="{DC914ED3-591A-4976-BE5C-89D427720B9A}" dt="2023-04-27T14:42:12.995" v="113" actId="47"/>
        <pc:sldMkLst>
          <pc:docMk/>
          <pc:sldMk cId="3049500352" sldId="723"/>
        </pc:sldMkLst>
      </pc:sldChg>
      <pc:sldChg chg="del">
        <pc:chgData name="Philip Kinnell" userId="1e72303d-f8d0-4782-a9e6-498e534cd12d" providerId="ADAL" clId="{DC914ED3-591A-4976-BE5C-89D427720B9A}" dt="2023-04-27T14:42:12.995" v="113" actId="47"/>
        <pc:sldMkLst>
          <pc:docMk/>
          <pc:sldMk cId="323794400" sldId="724"/>
        </pc:sldMkLst>
      </pc:sldChg>
      <pc:sldChg chg="del">
        <pc:chgData name="Philip Kinnell" userId="1e72303d-f8d0-4782-a9e6-498e534cd12d" providerId="ADAL" clId="{DC914ED3-591A-4976-BE5C-89D427720B9A}" dt="2023-04-27T14:42:12.995" v="113" actId="47"/>
        <pc:sldMkLst>
          <pc:docMk/>
          <pc:sldMk cId="2072537113" sldId="725"/>
        </pc:sldMkLst>
      </pc:sldChg>
      <pc:sldChg chg="add del">
        <pc:chgData name="Philip Kinnell" userId="1e72303d-f8d0-4782-a9e6-498e534cd12d" providerId="ADAL" clId="{DC914ED3-591A-4976-BE5C-89D427720B9A}" dt="2023-04-27T15:17:32.762" v="340"/>
        <pc:sldMkLst>
          <pc:docMk/>
          <pc:sldMk cId="1513949338" sldId="726"/>
        </pc:sldMkLst>
      </pc:sldChg>
      <pc:sldChg chg="del">
        <pc:chgData name="Philip Kinnell" userId="1e72303d-f8d0-4782-a9e6-498e534cd12d" providerId="ADAL" clId="{DC914ED3-591A-4976-BE5C-89D427720B9A}" dt="2023-04-27T15:00:38.543" v="245" actId="47"/>
        <pc:sldMkLst>
          <pc:docMk/>
          <pc:sldMk cId="521055798" sldId="728"/>
        </pc:sldMkLst>
      </pc:sldChg>
      <pc:sldChg chg="ord">
        <pc:chgData name="Philip Kinnell" userId="1e72303d-f8d0-4782-a9e6-498e534cd12d" providerId="ADAL" clId="{DC914ED3-591A-4976-BE5C-89D427720B9A}" dt="2023-04-27T15:01:56.379" v="263"/>
        <pc:sldMkLst>
          <pc:docMk/>
          <pc:sldMk cId="1539285845" sldId="729"/>
        </pc:sldMkLst>
      </pc:sldChg>
      <pc:sldChg chg="del">
        <pc:chgData name="Philip Kinnell" userId="1e72303d-f8d0-4782-a9e6-498e534cd12d" providerId="ADAL" clId="{DC914ED3-591A-4976-BE5C-89D427720B9A}" dt="2023-04-27T14:37:23.394" v="112" actId="47"/>
        <pc:sldMkLst>
          <pc:docMk/>
          <pc:sldMk cId="3114998609" sldId="730"/>
        </pc:sldMkLst>
      </pc:sldChg>
      <pc:sldChg chg="del">
        <pc:chgData name="Philip Kinnell" userId="1e72303d-f8d0-4782-a9e6-498e534cd12d" providerId="ADAL" clId="{DC914ED3-591A-4976-BE5C-89D427720B9A}" dt="2023-04-27T14:56:19.578" v="205" actId="47"/>
        <pc:sldMkLst>
          <pc:docMk/>
          <pc:sldMk cId="4192567420" sldId="731"/>
        </pc:sldMkLst>
      </pc:sldChg>
      <pc:sldChg chg="del">
        <pc:chgData name="Philip Kinnell" userId="1e72303d-f8d0-4782-a9e6-498e534cd12d" providerId="ADAL" clId="{DC914ED3-591A-4976-BE5C-89D427720B9A}" dt="2023-04-27T14:56:19.578" v="205" actId="47"/>
        <pc:sldMkLst>
          <pc:docMk/>
          <pc:sldMk cId="498659884" sldId="732"/>
        </pc:sldMkLst>
      </pc:sldChg>
      <pc:sldChg chg="del">
        <pc:chgData name="Philip Kinnell" userId="1e72303d-f8d0-4782-a9e6-498e534cd12d" providerId="ADAL" clId="{DC914ED3-591A-4976-BE5C-89D427720B9A}" dt="2023-04-27T14:56:19.578" v="205" actId="47"/>
        <pc:sldMkLst>
          <pc:docMk/>
          <pc:sldMk cId="317776543" sldId="733"/>
        </pc:sldMkLst>
      </pc:sldChg>
      <pc:sldChg chg="del">
        <pc:chgData name="Philip Kinnell" userId="1e72303d-f8d0-4782-a9e6-498e534cd12d" providerId="ADAL" clId="{DC914ED3-591A-4976-BE5C-89D427720B9A}" dt="2023-04-27T14:56:19.578" v="205" actId="47"/>
        <pc:sldMkLst>
          <pc:docMk/>
          <pc:sldMk cId="3067196063" sldId="734"/>
        </pc:sldMkLst>
      </pc:sldChg>
      <pc:sldChg chg="modSp mod">
        <pc:chgData name="Philip Kinnell" userId="1e72303d-f8d0-4782-a9e6-498e534cd12d" providerId="ADAL" clId="{DC914ED3-591A-4976-BE5C-89D427720B9A}" dt="2023-04-27T15:18:56.516" v="373" actId="20577"/>
        <pc:sldMkLst>
          <pc:docMk/>
          <pc:sldMk cId="9495812" sldId="735"/>
        </pc:sldMkLst>
        <pc:spChg chg="mod">
          <ac:chgData name="Philip Kinnell" userId="1e72303d-f8d0-4782-a9e6-498e534cd12d" providerId="ADAL" clId="{DC914ED3-591A-4976-BE5C-89D427720B9A}" dt="2023-04-27T15:12:59.943" v="329" actId="255"/>
          <ac:spMkLst>
            <pc:docMk/>
            <pc:sldMk cId="9495812" sldId="735"/>
            <ac:spMk id="41985" creationId="{00000000-0000-0000-0000-000000000000}"/>
          </ac:spMkLst>
        </pc:spChg>
        <pc:spChg chg="mod">
          <ac:chgData name="Philip Kinnell" userId="1e72303d-f8d0-4782-a9e6-498e534cd12d" providerId="ADAL" clId="{DC914ED3-591A-4976-BE5C-89D427720B9A}" dt="2023-04-27T15:18:56.516" v="373" actId="20577"/>
          <ac:spMkLst>
            <pc:docMk/>
            <pc:sldMk cId="9495812" sldId="735"/>
            <ac:spMk id="41986" creationId="{00000000-0000-0000-0000-000000000000}"/>
          </ac:spMkLst>
        </pc:spChg>
      </pc:sldChg>
      <pc:sldChg chg="modSp mod">
        <pc:chgData name="Philip Kinnell" userId="1e72303d-f8d0-4782-a9e6-498e534cd12d" providerId="ADAL" clId="{DC914ED3-591A-4976-BE5C-89D427720B9A}" dt="2023-04-27T15:19:11.047" v="389" actId="20577"/>
        <pc:sldMkLst>
          <pc:docMk/>
          <pc:sldMk cId="70741132" sldId="736"/>
        </pc:sldMkLst>
        <pc:spChg chg="mod">
          <ac:chgData name="Philip Kinnell" userId="1e72303d-f8d0-4782-a9e6-498e534cd12d" providerId="ADAL" clId="{DC914ED3-591A-4976-BE5C-89D427720B9A}" dt="2023-04-27T15:13:08.697" v="331" actId="255"/>
          <ac:spMkLst>
            <pc:docMk/>
            <pc:sldMk cId="70741132" sldId="736"/>
            <ac:spMk id="193538" creationId="{00000000-0000-0000-0000-000000000000}"/>
          </ac:spMkLst>
        </pc:spChg>
        <pc:spChg chg="mod">
          <ac:chgData name="Philip Kinnell" userId="1e72303d-f8d0-4782-a9e6-498e534cd12d" providerId="ADAL" clId="{DC914ED3-591A-4976-BE5C-89D427720B9A}" dt="2023-04-27T15:19:11.047" v="389" actId="20577"/>
          <ac:spMkLst>
            <pc:docMk/>
            <pc:sldMk cId="70741132" sldId="736"/>
            <ac:spMk id="193539" creationId="{00000000-0000-0000-0000-000000000000}"/>
          </ac:spMkLst>
        </pc:spChg>
      </pc:sldChg>
      <pc:sldChg chg="delSp modSp add mod">
        <pc:chgData name="Philip Kinnell" userId="1e72303d-f8d0-4782-a9e6-498e534cd12d" providerId="ADAL" clId="{DC914ED3-591A-4976-BE5C-89D427720B9A}" dt="2023-04-27T15:01:32.195" v="261" actId="1076"/>
        <pc:sldMkLst>
          <pc:docMk/>
          <pc:sldMk cId="414259331" sldId="737"/>
        </pc:sldMkLst>
        <pc:spChg chg="mod">
          <ac:chgData name="Philip Kinnell" userId="1e72303d-f8d0-4782-a9e6-498e534cd12d" providerId="ADAL" clId="{DC914ED3-591A-4976-BE5C-89D427720B9A}" dt="2023-04-27T15:01:32.195" v="261" actId="1076"/>
          <ac:spMkLst>
            <pc:docMk/>
            <pc:sldMk cId="414259331" sldId="737"/>
            <ac:spMk id="7" creationId="{00000000-0000-0000-0000-000000000000}"/>
          </ac:spMkLst>
        </pc:spChg>
        <pc:spChg chg="del">
          <ac:chgData name="Philip Kinnell" userId="1e72303d-f8d0-4782-a9e6-498e534cd12d" providerId="ADAL" clId="{DC914ED3-591A-4976-BE5C-89D427720B9A}" dt="2023-04-27T15:01:03.741" v="258" actId="478"/>
          <ac:spMkLst>
            <pc:docMk/>
            <pc:sldMk cId="414259331" sldId="737"/>
            <ac:spMk id="9" creationId="{8F095364-A6E9-9C58-4EEF-66041DDBFA6D}"/>
          </ac:spMkLst>
        </pc:spChg>
      </pc:sldChg>
      <pc:sldChg chg="del">
        <pc:chgData name="Philip Kinnell" userId="1e72303d-f8d0-4782-a9e6-498e534cd12d" providerId="ADAL" clId="{DC914ED3-591A-4976-BE5C-89D427720B9A}" dt="2023-04-27T15:00:38.543" v="245" actId="47"/>
        <pc:sldMkLst>
          <pc:docMk/>
          <pc:sldMk cId="1151225123" sldId="737"/>
        </pc:sldMkLst>
      </pc:sldChg>
      <pc:sldChg chg="del">
        <pc:chgData name="Philip Kinnell" userId="1e72303d-f8d0-4782-a9e6-498e534cd12d" providerId="ADAL" clId="{DC914ED3-591A-4976-BE5C-89D427720B9A}" dt="2023-04-27T15:00:38.543" v="245" actId="47"/>
        <pc:sldMkLst>
          <pc:docMk/>
          <pc:sldMk cId="1108393465" sldId="738"/>
        </pc:sldMkLst>
      </pc:sldChg>
      <pc:sldChg chg="del">
        <pc:chgData name="Philip Kinnell" userId="1e72303d-f8d0-4782-a9e6-498e534cd12d" providerId="ADAL" clId="{DC914ED3-591A-4976-BE5C-89D427720B9A}" dt="2023-04-27T15:00:38.543" v="245" actId="47"/>
        <pc:sldMkLst>
          <pc:docMk/>
          <pc:sldMk cId="2026568154" sldId="739"/>
        </pc:sldMkLst>
      </pc:sldChg>
      <pc:sldChg chg="del">
        <pc:chgData name="Philip Kinnell" userId="1e72303d-f8d0-4782-a9e6-498e534cd12d" providerId="ADAL" clId="{DC914ED3-591A-4976-BE5C-89D427720B9A}" dt="2023-04-27T15:00:38.543" v="245" actId="47"/>
        <pc:sldMkLst>
          <pc:docMk/>
          <pc:sldMk cId="3235126492" sldId="740"/>
        </pc:sldMkLst>
      </pc:sldChg>
      <pc:sldChg chg="del">
        <pc:chgData name="Philip Kinnell" userId="1e72303d-f8d0-4782-a9e6-498e534cd12d" providerId="ADAL" clId="{DC914ED3-591A-4976-BE5C-89D427720B9A}" dt="2023-04-27T15:00:38.543" v="245" actId="47"/>
        <pc:sldMkLst>
          <pc:docMk/>
          <pc:sldMk cId="3996160" sldId="741"/>
        </pc:sldMkLst>
      </pc:sldChg>
      <pc:sldChg chg="add del">
        <pc:chgData name="Philip Kinnell" userId="1e72303d-f8d0-4782-a9e6-498e534cd12d" providerId="ADAL" clId="{DC914ED3-591A-4976-BE5C-89D427720B9A}" dt="2023-04-27T15:17:32.762" v="340"/>
        <pc:sldMkLst>
          <pc:docMk/>
          <pc:sldMk cId="2269709728" sldId="742"/>
        </pc:sldMkLst>
      </pc:sldChg>
      <pc:sldChg chg="add del">
        <pc:chgData name="Philip Kinnell" userId="1e72303d-f8d0-4782-a9e6-498e534cd12d" providerId="ADAL" clId="{DC914ED3-591A-4976-BE5C-89D427720B9A}" dt="2023-04-27T15:17:32.762" v="340"/>
        <pc:sldMkLst>
          <pc:docMk/>
          <pc:sldMk cId="1190793245" sldId="743"/>
        </pc:sldMkLst>
      </pc:sldChg>
      <pc:sldChg chg="add del">
        <pc:chgData name="Philip Kinnell" userId="1e72303d-f8d0-4782-a9e6-498e534cd12d" providerId="ADAL" clId="{DC914ED3-591A-4976-BE5C-89D427720B9A}" dt="2023-04-27T15:17:32.762" v="340"/>
        <pc:sldMkLst>
          <pc:docMk/>
          <pc:sldMk cId="1198254339" sldId="744"/>
        </pc:sldMkLst>
      </pc:sldChg>
      <pc:sldChg chg="add del">
        <pc:chgData name="Philip Kinnell" userId="1e72303d-f8d0-4782-a9e6-498e534cd12d" providerId="ADAL" clId="{DC914ED3-591A-4976-BE5C-89D427720B9A}" dt="2023-04-27T15:17:32.762" v="340"/>
        <pc:sldMkLst>
          <pc:docMk/>
          <pc:sldMk cId="2406814303" sldId="745"/>
        </pc:sldMkLst>
      </pc:sldChg>
      <pc:sldChg chg="modSp add del mod">
        <pc:chgData name="Philip Kinnell" userId="1e72303d-f8d0-4782-a9e6-498e534cd12d" providerId="ADAL" clId="{DC914ED3-591A-4976-BE5C-89D427720B9A}" dt="2023-04-27T16:32:59.894" v="971" actId="14100"/>
        <pc:sldMkLst>
          <pc:docMk/>
          <pc:sldMk cId="1985900098" sldId="747"/>
        </pc:sldMkLst>
        <pc:spChg chg="mod">
          <ac:chgData name="Philip Kinnell" userId="1e72303d-f8d0-4782-a9e6-498e534cd12d" providerId="ADAL" clId="{DC914ED3-591A-4976-BE5C-89D427720B9A}" dt="2023-04-27T16:32:59.894" v="971" actId="14100"/>
          <ac:spMkLst>
            <pc:docMk/>
            <pc:sldMk cId="1985900098" sldId="747"/>
            <ac:spMk id="95233" creationId="{00000000-0000-0000-0000-000000000000}"/>
          </ac:spMkLst>
        </pc:spChg>
        <pc:spChg chg="mod">
          <ac:chgData name="Philip Kinnell" userId="1e72303d-f8d0-4782-a9e6-498e534cd12d" providerId="ADAL" clId="{DC914ED3-591A-4976-BE5C-89D427720B9A}" dt="2023-04-27T16:32:46.166" v="951" actId="20577"/>
          <ac:spMkLst>
            <pc:docMk/>
            <pc:sldMk cId="1985900098" sldId="747"/>
            <ac:spMk id="312323" creationId="{00000000-0000-0000-0000-000000000000}"/>
          </ac:spMkLst>
        </pc:spChg>
      </pc:sldChg>
      <pc:sldChg chg="add del">
        <pc:chgData name="Philip Kinnell" userId="1e72303d-f8d0-4782-a9e6-498e534cd12d" providerId="ADAL" clId="{DC914ED3-591A-4976-BE5C-89D427720B9A}" dt="2023-04-27T15:17:32.762" v="340"/>
        <pc:sldMkLst>
          <pc:docMk/>
          <pc:sldMk cId="308413604" sldId="748"/>
        </pc:sldMkLst>
      </pc:sldChg>
      <pc:sldChg chg="add del">
        <pc:chgData name="Philip Kinnell" userId="1e72303d-f8d0-4782-a9e6-498e534cd12d" providerId="ADAL" clId="{DC914ED3-591A-4976-BE5C-89D427720B9A}" dt="2023-04-27T15:17:32.762" v="340"/>
        <pc:sldMkLst>
          <pc:docMk/>
          <pc:sldMk cId="298427255" sldId="749"/>
        </pc:sldMkLst>
      </pc:sldChg>
      <pc:sldChg chg="add del">
        <pc:chgData name="Philip Kinnell" userId="1e72303d-f8d0-4782-a9e6-498e534cd12d" providerId="ADAL" clId="{DC914ED3-591A-4976-BE5C-89D427720B9A}" dt="2023-04-27T16:32:35.135" v="945" actId="47"/>
        <pc:sldMkLst>
          <pc:docMk/>
          <pc:sldMk cId="2640798892" sldId="750"/>
        </pc:sldMkLst>
      </pc:sldChg>
      <pc:sldChg chg="del">
        <pc:chgData name="Philip Kinnell" userId="1e72303d-f8d0-4782-a9e6-498e534cd12d" providerId="ADAL" clId="{DC914ED3-591A-4976-BE5C-89D427720B9A}" dt="2023-04-27T15:00:38.543" v="245" actId="47"/>
        <pc:sldMkLst>
          <pc:docMk/>
          <pc:sldMk cId="1673635860" sldId="751"/>
        </pc:sldMkLst>
      </pc:sldChg>
      <pc:sldChg chg="delSp modSp add mod">
        <pc:chgData name="Philip Kinnell" userId="1e72303d-f8d0-4782-a9e6-498e534cd12d" providerId="ADAL" clId="{DC914ED3-591A-4976-BE5C-89D427720B9A}" dt="2023-04-27T15:30:46.238" v="496" actId="478"/>
        <pc:sldMkLst>
          <pc:docMk/>
          <pc:sldMk cId="2367948641" sldId="751"/>
        </pc:sldMkLst>
        <pc:spChg chg="mod">
          <ac:chgData name="Philip Kinnell" userId="1e72303d-f8d0-4782-a9e6-498e534cd12d" providerId="ADAL" clId="{DC914ED3-591A-4976-BE5C-89D427720B9A}" dt="2023-04-27T15:30:42.601" v="495" actId="20577"/>
          <ac:spMkLst>
            <pc:docMk/>
            <pc:sldMk cId="2367948641" sldId="751"/>
            <ac:spMk id="4" creationId="{00000000-0000-0000-0000-000000000000}"/>
          </ac:spMkLst>
        </pc:spChg>
        <pc:spChg chg="del mod">
          <ac:chgData name="Philip Kinnell" userId="1e72303d-f8d0-4782-a9e6-498e534cd12d" providerId="ADAL" clId="{DC914ED3-591A-4976-BE5C-89D427720B9A}" dt="2023-04-27T15:30:46.238" v="496" actId="478"/>
          <ac:spMkLst>
            <pc:docMk/>
            <pc:sldMk cId="2367948641" sldId="751"/>
            <ac:spMk id="5" creationId="{00000000-0000-0000-0000-000000000000}"/>
          </ac:spMkLst>
        </pc:spChg>
      </pc:sldChg>
      <pc:sldChg chg="modSp add mod">
        <pc:chgData name="Philip Kinnell" userId="1e72303d-f8d0-4782-a9e6-498e534cd12d" providerId="ADAL" clId="{DC914ED3-591A-4976-BE5C-89D427720B9A}" dt="2023-04-27T16:35:07.827" v="1214" actId="20577"/>
        <pc:sldMkLst>
          <pc:docMk/>
          <pc:sldMk cId="2830110864" sldId="752"/>
        </pc:sldMkLst>
        <pc:spChg chg="mod">
          <ac:chgData name="Philip Kinnell" userId="1e72303d-f8d0-4782-a9e6-498e534cd12d" providerId="ADAL" clId="{DC914ED3-591A-4976-BE5C-89D427720B9A}" dt="2023-04-27T15:30:19.596" v="481" actId="20577"/>
          <ac:spMkLst>
            <pc:docMk/>
            <pc:sldMk cId="2830110864" sldId="752"/>
            <ac:spMk id="2" creationId="{00000000-0000-0000-0000-000000000000}"/>
          </ac:spMkLst>
        </pc:spChg>
        <pc:spChg chg="mod">
          <ac:chgData name="Philip Kinnell" userId="1e72303d-f8d0-4782-a9e6-498e534cd12d" providerId="ADAL" clId="{DC914ED3-591A-4976-BE5C-89D427720B9A}" dt="2023-04-27T16:35:07.827" v="1214" actId="20577"/>
          <ac:spMkLst>
            <pc:docMk/>
            <pc:sldMk cId="2830110864" sldId="752"/>
            <ac:spMk id="3" creationId="{00000000-0000-0000-0000-000000000000}"/>
          </ac:spMkLst>
        </pc:spChg>
      </pc:sldChg>
      <pc:sldChg chg="modSp mod">
        <pc:chgData name="Philip Kinnell" userId="1e72303d-f8d0-4782-a9e6-498e534cd12d" providerId="ADAL" clId="{DC914ED3-591A-4976-BE5C-89D427720B9A}" dt="2023-04-27T16:37:09.152" v="1236" actId="20577"/>
        <pc:sldMkLst>
          <pc:docMk/>
          <pc:sldMk cId="2379256396" sldId="753"/>
        </pc:sldMkLst>
        <pc:spChg chg="mod">
          <ac:chgData name="Philip Kinnell" userId="1e72303d-f8d0-4782-a9e6-498e534cd12d" providerId="ADAL" clId="{DC914ED3-591A-4976-BE5C-89D427720B9A}" dt="2023-04-27T16:37:09.152" v="1236" actId="20577"/>
          <ac:spMkLst>
            <pc:docMk/>
            <pc:sldMk cId="2379256396" sldId="753"/>
            <ac:spMk id="7" creationId="{00000000-0000-0000-0000-000000000000}"/>
          </ac:spMkLst>
        </pc:spChg>
      </pc:sldChg>
      <pc:sldMasterChg chg="addSp delSp modSp mod modSldLayout">
        <pc:chgData name="Philip Kinnell" userId="1e72303d-f8d0-4782-a9e6-498e534cd12d" providerId="ADAL" clId="{DC914ED3-591A-4976-BE5C-89D427720B9A}" dt="2023-04-27T15:09:32.890" v="304" actId="478"/>
        <pc:sldMasterMkLst>
          <pc:docMk/>
          <pc:sldMasterMk cId="0" sldId="2147483660"/>
        </pc:sldMasterMkLst>
        <pc:spChg chg="mod">
          <ac:chgData name="Philip Kinnell" userId="1e72303d-f8d0-4782-a9e6-498e534cd12d" providerId="ADAL" clId="{DC914ED3-591A-4976-BE5C-89D427720B9A}" dt="2023-04-27T14:30:54.016" v="10" actId="14100"/>
          <ac:spMkLst>
            <pc:docMk/>
            <pc:sldMasterMk cId="0" sldId="2147483660"/>
            <ac:spMk id="7" creationId="{00000000-0000-0000-0000-000000000000}"/>
          </ac:spMkLst>
        </pc:spChg>
        <pc:picChg chg="add del mod">
          <ac:chgData name="Philip Kinnell" userId="1e72303d-f8d0-4782-a9e6-498e534cd12d" providerId="ADAL" clId="{DC914ED3-591A-4976-BE5C-89D427720B9A}" dt="2023-04-27T15:05:52.813" v="287" actId="21"/>
          <ac:picMkLst>
            <pc:docMk/>
            <pc:sldMasterMk cId="0" sldId="2147483660"/>
            <ac:picMk id="2" creationId="{6533925B-888F-1D15-7F22-49936F4D01FF}"/>
          </ac:picMkLst>
        </pc:picChg>
        <pc:picChg chg="add mod">
          <ac:chgData name="Philip Kinnell" userId="1e72303d-f8d0-4782-a9e6-498e534cd12d" providerId="ADAL" clId="{DC914ED3-591A-4976-BE5C-89D427720B9A}" dt="2023-04-27T15:06:01.044" v="289" actId="1076"/>
          <ac:picMkLst>
            <pc:docMk/>
            <pc:sldMasterMk cId="0" sldId="2147483660"/>
            <ac:picMk id="3" creationId="{AEA80073-5D46-5F46-C5A3-36E4BFF87055}"/>
          </ac:picMkLst>
        </pc:picChg>
        <pc:picChg chg="del mod">
          <ac:chgData name="Philip Kinnell" userId="1e72303d-f8d0-4782-a9e6-498e534cd12d" providerId="ADAL" clId="{DC914ED3-591A-4976-BE5C-89D427720B9A}" dt="2023-04-27T14:29:59.226" v="2" actId="478"/>
          <ac:picMkLst>
            <pc:docMk/>
            <pc:sldMasterMk cId="0" sldId="2147483660"/>
            <ac:picMk id="6" creationId="{00000000-0000-0000-0000-000000000000}"/>
          </ac:picMkLst>
        </pc:picChg>
        <pc:sldLayoutChg chg="addSp delSp modSp mod">
          <pc:chgData name="Philip Kinnell" userId="1e72303d-f8d0-4782-a9e6-498e534cd12d" providerId="ADAL" clId="{DC914ED3-591A-4976-BE5C-89D427720B9A}" dt="2023-04-27T15:09:17.601" v="298" actId="478"/>
          <pc:sldLayoutMkLst>
            <pc:docMk/>
            <pc:sldMasterMk cId="0" sldId="2147483660"/>
            <pc:sldLayoutMk cId="0" sldId="2147483661"/>
          </pc:sldLayoutMkLst>
          <pc:picChg chg="add del mod">
            <ac:chgData name="Philip Kinnell" userId="1e72303d-f8d0-4782-a9e6-498e534cd12d" providerId="ADAL" clId="{DC914ED3-591A-4976-BE5C-89D427720B9A}" dt="2023-04-27T15:09:17.601" v="298" actId="478"/>
            <ac:picMkLst>
              <pc:docMk/>
              <pc:sldMasterMk cId="0" sldId="2147483660"/>
              <pc:sldLayoutMk cId="0" sldId="2147483661"/>
              <ac:picMk id="4" creationId="{0B8AC5F6-042E-C5DB-00B4-09B936E0ABE7}"/>
            </ac:picMkLst>
          </pc:picChg>
        </pc:sldLayoutChg>
        <pc:sldLayoutChg chg="addSp delSp modSp mod">
          <pc:chgData name="Philip Kinnell" userId="1e72303d-f8d0-4782-a9e6-498e534cd12d" providerId="ADAL" clId="{DC914ED3-591A-4976-BE5C-89D427720B9A}" dt="2023-04-27T15:09:20.410" v="299" actId="478"/>
          <pc:sldLayoutMkLst>
            <pc:docMk/>
            <pc:sldMasterMk cId="0" sldId="2147483660"/>
            <pc:sldLayoutMk cId="0" sldId="2147483662"/>
          </pc:sldLayoutMkLst>
          <pc:picChg chg="add del mod">
            <ac:chgData name="Philip Kinnell" userId="1e72303d-f8d0-4782-a9e6-498e534cd12d" providerId="ADAL" clId="{DC914ED3-591A-4976-BE5C-89D427720B9A}" dt="2023-04-27T15:09:20.410" v="299" actId="478"/>
            <ac:picMkLst>
              <pc:docMk/>
              <pc:sldMasterMk cId="0" sldId="2147483660"/>
              <pc:sldLayoutMk cId="0" sldId="2147483662"/>
              <ac:picMk id="4" creationId="{7092136A-93BC-4E08-AF1B-E83F43F51DD1}"/>
            </ac:picMkLst>
          </pc:picChg>
        </pc:sldLayoutChg>
        <pc:sldLayoutChg chg="addSp delSp modSp mod">
          <pc:chgData name="Philip Kinnell" userId="1e72303d-f8d0-4782-a9e6-498e534cd12d" providerId="ADAL" clId="{DC914ED3-591A-4976-BE5C-89D427720B9A}" dt="2023-04-27T15:09:23.012" v="300" actId="478"/>
          <pc:sldLayoutMkLst>
            <pc:docMk/>
            <pc:sldMasterMk cId="0" sldId="2147483660"/>
            <pc:sldLayoutMk cId="0" sldId="2147483663"/>
          </pc:sldLayoutMkLst>
          <pc:picChg chg="add del mod">
            <ac:chgData name="Philip Kinnell" userId="1e72303d-f8d0-4782-a9e6-498e534cd12d" providerId="ADAL" clId="{DC914ED3-591A-4976-BE5C-89D427720B9A}" dt="2023-04-27T15:09:23.012" v="300" actId="478"/>
            <ac:picMkLst>
              <pc:docMk/>
              <pc:sldMasterMk cId="0" sldId="2147483660"/>
              <pc:sldLayoutMk cId="0" sldId="2147483663"/>
              <ac:picMk id="4" creationId="{BE1BE581-BF6A-FD4F-D6AC-F3E8B5800A9C}"/>
            </ac:picMkLst>
          </pc:picChg>
        </pc:sldLayoutChg>
        <pc:sldLayoutChg chg="addSp delSp modSp mod">
          <pc:chgData name="Philip Kinnell" userId="1e72303d-f8d0-4782-a9e6-498e534cd12d" providerId="ADAL" clId="{DC914ED3-591A-4976-BE5C-89D427720B9A}" dt="2023-04-27T15:09:25.039" v="301" actId="478"/>
          <pc:sldLayoutMkLst>
            <pc:docMk/>
            <pc:sldMasterMk cId="0" sldId="2147483660"/>
            <pc:sldLayoutMk cId="0" sldId="2147483664"/>
          </pc:sldLayoutMkLst>
          <pc:picChg chg="add del mod">
            <ac:chgData name="Philip Kinnell" userId="1e72303d-f8d0-4782-a9e6-498e534cd12d" providerId="ADAL" clId="{DC914ED3-591A-4976-BE5C-89D427720B9A}" dt="2023-04-27T15:09:25.039" v="301" actId="478"/>
            <ac:picMkLst>
              <pc:docMk/>
              <pc:sldMasterMk cId="0" sldId="2147483660"/>
              <pc:sldLayoutMk cId="0" sldId="2147483664"/>
              <ac:picMk id="5" creationId="{76E65418-757A-615F-7EFE-19B58D30851D}"/>
            </ac:picMkLst>
          </pc:picChg>
        </pc:sldLayoutChg>
        <pc:sldLayoutChg chg="addSp delSp modSp mod">
          <pc:chgData name="Philip Kinnell" userId="1e72303d-f8d0-4782-a9e6-498e534cd12d" providerId="ADAL" clId="{DC914ED3-591A-4976-BE5C-89D427720B9A}" dt="2023-04-27T15:09:27.763" v="302" actId="478"/>
          <pc:sldLayoutMkLst>
            <pc:docMk/>
            <pc:sldMasterMk cId="0" sldId="2147483660"/>
            <pc:sldLayoutMk cId="0" sldId="2147483665"/>
          </pc:sldLayoutMkLst>
          <pc:picChg chg="add del mod">
            <ac:chgData name="Philip Kinnell" userId="1e72303d-f8d0-4782-a9e6-498e534cd12d" providerId="ADAL" clId="{DC914ED3-591A-4976-BE5C-89D427720B9A}" dt="2023-04-27T15:09:27.763" v="302" actId="478"/>
            <ac:picMkLst>
              <pc:docMk/>
              <pc:sldMasterMk cId="0" sldId="2147483660"/>
              <pc:sldLayoutMk cId="0" sldId="2147483665"/>
              <ac:picMk id="7" creationId="{7A73EC0C-D7F8-7BF3-EE4A-E6A0175E0226}"/>
            </ac:picMkLst>
          </pc:picChg>
        </pc:sldLayoutChg>
        <pc:sldLayoutChg chg="addSp delSp modSp mod">
          <pc:chgData name="Philip Kinnell" userId="1e72303d-f8d0-4782-a9e6-498e534cd12d" providerId="ADAL" clId="{DC914ED3-591A-4976-BE5C-89D427720B9A}" dt="2023-04-27T15:09:30.997" v="303" actId="478"/>
          <pc:sldLayoutMkLst>
            <pc:docMk/>
            <pc:sldMasterMk cId="0" sldId="2147483660"/>
            <pc:sldLayoutMk cId="0" sldId="2147483666"/>
          </pc:sldLayoutMkLst>
          <pc:picChg chg="add del mod">
            <ac:chgData name="Philip Kinnell" userId="1e72303d-f8d0-4782-a9e6-498e534cd12d" providerId="ADAL" clId="{DC914ED3-591A-4976-BE5C-89D427720B9A}" dt="2023-04-27T15:09:30.997" v="303" actId="478"/>
            <ac:picMkLst>
              <pc:docMk/>
              <pc:sldMasterMk cId="0" sldId="2147483660"/>
              <pc:sldLayoutMk cId="0" sldId="2147483666"/>
              <ac:picMk id="3" creationId="{797990F2-3B96-BCC7-9849-EB0B197850A4}"/>
            </ac:picMkLst>
          </pc:picChg>
        </pc:sldLayoutChg>
        <pc:sldLayoutChg chg="addSp delSp modSp mod">
          <pc:chgData name="Philip Kinnell" userId="1e72303d-f8d0-4782-a9e6-498e534cd12d" providerId="ADAL" clId="{DC914ED3-591A-4976-BE5C-89D427720B9A}" dt="2023-04-27T15:09:32.890" v="304" actId="478"/>
          <pc:sldLayoutMkLst>
            <pc:docMk/>
            <pc:sldMasterMk cId="0" sldId="2147483660"/>
            <pc:sldLayoutMk cId="0" sldId="2147483667"/>
          </pc:sldLayoutMkLst>
          <pc:picChg chg="add del mod">
            <ac:chgData name="Philip Kinnell" userId="1e72303d-f8d0-4782-a9e6-498e534cd12d" providerId="ADAL" clId="{DC914ED3-591A-4976-BE5C-89D427720B9A}" dt="2023-04-27T15:09:32.890" v="304" actId="478"/>
            <ac:picMkLst>
              <pc:docMk/>
              <pc:sldMasterMk cId="0" sldId="2147483660"/>
              <pc:sldLayoutMk cId="0" sldId="2147483667"/>
              <ac:picMk id="2" creationId="{221E9FB0-2DF1-0A28-086B-E5934058F2C4}"/>
            </ac:picMkLst>
          </pc:picChg>
        </pc:sldLayoutChg>
      </pc:sldMasterChg>
    </pc:docChg>
  </pc:docChgLst>
  <pc:docChgLst>
    <pc:chgData name="Philip Kinnell" userId="1e72303d-f8d0-4782-a9e6-498e534cd12d" providerId="ADAL" clId="{E588B5BE-24D2-409D-AA1D-4EA6E1173630}"/>
    <pc:docChg chg="modSld modNotesMaster modHandout">
      <pc:chgData name="Philip Kinnell" userId="1e72303d-f8d0-4782-a9e6-498e534cd12d" providerId="ADAL" clId="{E588B5BE-24D2-409D-AA1D-4EA6E1173630}" dt="2022-10-06T08:02:58.121" v="11"/>
      <pc:docMkLst>
        <pc:docMk/>
      </pc:docMkLst>
      <pc:sldChg chg="modNotes">
        <pc:chgData name="Philip Kinnell" userId="1e72303d-f8d0-4782-a9e6-498e534cd12d" providerId="ADAL" clId="{E588B5BE-24D2-409D-AA1D-4EA6E1173630}" dt="2022-10-06T08:02:58.121" v="11"/>
        <pc:sldMkLst>
          <pc:docMk/>
          <pc:sldMk cId="0" sldId="444"/>
        </pc:sldMkLst>
      </pc:sldChg>
      <pc:sldChg chg="modNotes">
        <pc:chgData name="Philip Kinnell" userId="1e72303d-f8d0-4782-a9e6-498e534cd12d" providerId="ADAL" clId="{E588B5BE-24D2-409D-AA1D-4EA6E1173630}" dt="2022-10-06T08:02:58.121" v="11"/>
        <pc:sldMkLst>
          <pc:docMk/>
          <pc:sldMk cId="0" sldId="479"/>
        </pc:sldMkLst>
      </pc:sldChg>
      <pc:sldChg chg="modNotes">
        <pc:chgData name="Philip Kinnell" userId="1e72303d-f8d0-4782-a9e6-498e534cd12d" providerId="ADAL" clId="{E588B5BE-24D2-409D-AA1D-4EA6E1173630}" dt="2022-10-06T08:02:58.121" v="11"/>
        <pc:sldMkLst>
          <pc:docMk/>
          <pc:sldMk cId="0" sldId="481"/>
        </pc:sldMkLst>
      </pc:sldChg>
      <pc:sldChg chg="modNotes">
        <pc:chgData name="Philip Kinnell" userId="1e72303d-f8d0-4782-a9e6-498e534cd12d" providerId="ADAL" clId="{E588B5BE-24D2-409D-AA1D-4EA6E1173630}" dt="2022-10-06T08:02:58.121" v="11"/>
        <pc:sldMkLst>
          <pc:docMk/>
          <pc:sldMk cId="0" sldId="496"/>
        </pc:sldMkLst>
      </pc:sldChg>
      <pc:sldChg chg="modNotes">
        <pc:chgData name="Philip Kinnell" userId="1e72303d-f8d0-4782-a9e6-498e534cd12d" providerId="ADAL" clId="{E588B5BE-24D2-409D-AA1D-4EA6E1173630}" dt="2022-10-06T08:02:58.121" v="11"/>
        <pc:sldMkLst>
          <pc:docMk/>
          <pc:sldMk cId="0" sldId="510"/>
        </pc:sldMkLst>
      </pc:sldChg>
      <pc:sldChg chg="modNotes">
        <pc:chgData name="Philip Kinnell" userId="1e72303d-f8d0-4782-a9e6-498e534cd12d" providerId="ADAL" clId="{E588B5BE-24D2-409D-AA1D-4EA6E1173630}" dt="2022-10-06T08:02:58.121" v="11"/>
        <pc:sldMkLst>
          <pc:docMk/>
          <pc:sldMk cId="0" sldId="524"/>
        </pc:sldMkLst>
      </pc:sldChg>
      <pc:sldChg chg="modSp mod modNotes">
        <pc:chgData name="Philip Kinnell" userId="1e72303d-f8d0-4782-a9e6-498e534cd12d" providerId="ADAL" clId="{E588B5BE-24D2-409D-AA1D-4EA6E1173630}" dt="2022-10-06T08:02:58.121" v="11"/>
        <pc:sldMkLst>
          <pc:docMk/>
          <pc:sldMk cId="0" sldId="538"/>
        </pc:sldMkLst>
        <pc:spChg chg="mod">
          <ac:chgData name="Philip Kinnell" userId="1e72303d-f8d0-4782-a9e6-498e534cd12d" providerId="ADAL" clId="{E588B5BE-24D2-409D-AA1D-4EA6E1173630}" dt="2022-10-05T15:50:08.496" v="9" actId="20577"/>
          <ac:spMkLst>
            <pc:docMk/>
            <pc:sldMk cId="0" sldId="538"/>
            <ac:spMk id="4" creationId="{00000000-0000-0000-0000-000000000000}"/>
          </ac:spMkLst>
        </pc:spChg>
      </pc:sldChg>
      <pc:sldChg chg="modNotes">
        <pc:chgData name="Philip Kinnell" userId="1e72303d-f8d0-4782-a9e6-498e534cd12d" providerId="ADAL" clId="{E588B5BE-24D2-409D-AA1D-4EA6E1173630}" dt="2022-10-06T08:02:58.121" v="11"/>
        <pc:sldMkLst>
          <pc:docMk/>
          <pc:sldMk cId="0" sldId="556"/>
        </pc:sldMkLst>
      </pc:sldChg>
      <pc:sldChg chg="modNotes">
        <pc:chgData name="Philip Kinnell" userId="1e72303d-f8d0-4782-a9e6-498e534cd12d" providerId="ADAL" clId="{E588B5BE-24D2-409D-AA1D-4EA6E1173630}" dt="2022-10-06T08:02:58.121" v="11"/>
        <pc:sldMkLst>
          <pc:docMk/>
          <pc:sldMk cId="0" sldId="557"/>
        </pc:sldMkLst>
      </pc:sldChg>
      <pc:sldChg chg="modNotes">
        <pc:chgData name="Philip Kinnell" userId="1e72303d-f8d0-4782-a9e6-498e534cd12d" providerId="ADAL" clId="{E588B5BE-24D2-409D-AA1D-4EA6E1173630}" dt="2022-10-06T08:02:58.121" v="11"/>
        <pc:sldMkLst>
          <pc:docMk/>
          <pc:sldMk cId="0" sldId="606"/>
        </pc:sldMkLst>
      </pc:sldChg>
      <pc:sldChg chg="modNotes">
        <pc:chgData name="Philip Kinnell" userId="1e72303d-f8d0-4782-a9e6-498e534cd12d" providerId="ADAL" clId="{E588B5BE-24D2-409D-AA1D-4EA6E1173630}" dt="2022-10-06T08:02:58.121" v="11"/>
        <pc:sldMkLst>
          <pc:docMk/>
          <pc:sldMk cId="0" sldId="607"/>
        </pc:sldMkLst>
      </pc:sldChg>
      <pc:sldChg chg="modNotes">
        <pc:chgData name="Philip Kinnell" userId="1e72303d-f8d0-4782-a9e6-498e534cd12d" providerId="ADAL" clId="{E588B5BE-24D2-409D-AA1D-4EA6E1173630}" dt="2022-10-06T08:02:58.121" v="11"/>
        <pc:sldMkLst>
          <pc:docMk/>
          <pc:sldMk cId="0" sldId="609"/>
        </pc:sldMkLst>
      </pc:sldChg>
      <pc:sldChg chg="modNotes">
        <pc:chgData name="Philip Kinnell" userId="1e72303d-f8d0-4782-a9e6-498e534cd12d" providerId="ADAL" clId="{E588B5BE-24D2-409D-AA1D-4EA6E1173630}" dt="2022-10-06T08:02:58.121" v="11"/>
        <pc:sldMkLst>
          <pc:docMk/>
          <pc:sldMk cId="0" sldId="695"/>
        </pc:sldMkLst>
      </pc:sldChg>
      <pc:sldChg chg="modNotes">
        <pc:chgData name="Philip Kinnell" userId="1e72303d-f8d0-4782-a9e6-498e534cd12d" providerId="ADAL" clId="{E588B5BE-24D2-409D-AA1D-4EA6E1173630}" dt="2022-10-06T08:02:58.121" v="11"/>
        <pc:sldMkLst>
          <pc:docMk/>
          <pc:sldMk cId="0" sldId="704"/>
        </pc:sldMkLst>
      </pc:sldChg>
      <pc:sldChg chg="modNotes">
        <pc:chgData name="Philip Kinnell" userId="1e72303d-f8d0-4782-a9e6-498e534cd12d" providerId="ADAL" clId="{E588B5BE-24D2-409D-AA1D-4EA6E1173630}" dt="2022-10-06T08:02:58.121" v="11"/>
        <pc:sldMkLst>
          <pc:docMk/>
          <pc:sldMk cId="323794400" sldId="724"/>
        </pc:sldMkLst>
      </pc:sldChg>
      <pc:sldChg chg="modSp mod">
        <pc:chgData name="Philip Kinnell" userId="1e72303d-f8d0-4782-a9e6-498e534cd12d" providerId="ADAL" clId="{E588B5BE-24D2-409D-AA1D-4EA6E1173630}" dt="2022-10-03T16:01:35.593" v="8" actId="1076"/>
        <pc:sldMkLst>
          <pc:docMk/>
          <pc:sldMk cId="1539285845" sldId="729"/>
        </pc:sldMkLst>
        <pc:spChg chg="mod">
          <ac:chgData name="Philip Kinnell" userId="1e72303d-f8d0-4782-a9e6-498e534cd12d" providerId="ADAL" clId="{E588B5BE-24D2-409D-AA1D-4EA6E1173630}" dt="2022-10-03T16:01:35.593" v="8" actId="1076"/>
          <ac:spMkLst>
            <pc:docMk/>
            <pc:sldMk cId="1539285845" sldId="729"/>
            <ac:spMk id="5" creationId="{00000000-0000-0000-0000-000000000000}"/>
          </ac:spMkLst>
        </pc:spChg>
        <pc:spChg chg="mod">
          <ac:chgData name="Philip Kinnell" userId="1e72303d-f8d0-4782-a9e6-498e534cd12d" providerId="ADAL" clId="{E588B5BE-24D2-409D-AA1D-4EA6E1173630}" dt="2022-10-03T16:01:32.301" v="7" actId="1076"/>
          <ac:spMkLst>
            <pc:docMk/>
            <pc:sldMk cId="1539285845" sldId="729"/>
            <ac:spMk id="6" creationId="{00000000-0000-0000-0000-000000000000}"/>
          </ac:spMkLst>
        </pc:spChg>
        <pc:picChg chg="mod">
          <ac:chgData name="Philip Kinnell" userId="1e72303d-f8d0-4782-a9e6-498e534cd12d" providerId="ADAL" clId="{E588B5BE-24D2-409D-AA1D-4EA6E1173630}" dt="2022-10-03T16:01:27.564" v="6" actId="14100"/>
          <ac:picMkLst>
            <pc:docMk/>
            <pc:sldMk cId="1539285845" sldId="729"/>
            <ac:picMk id="4" creationId="{00000000-0000-0000-0000-000000000000}"/>
          </ac:picMkLst>
        </pc:picChg>
      </pc:sldChg>
      <pc:sldChg chg="modNotes">
        <pc:chgData name="Philip Kinnell" userId="1e72303d-f8d0-4782-a9e6-498e534cd12d" providerId="ADAL" clId="{E588B5BE-24D2-409D-AA1D-4EA6E1173630}" dt="2022-10-06T08:02:58.121" v="11"/>
        <pc:sldMkLst>
          <pc:docMk/>
          <pc:sldMk cId="2406814303" sldId="745"/>
        </pc:sldMkLst>
      </pc:sldChg>
      <pc:sldChg chg="modNotes">
        <pc:chgData name="Philip Kinnell" userId="1e72303d-f8d0-4782-a9e6-498e534cd12d" providerId="ADAL" clId="{E588B5BE-24D2-409D-AA1D-4EA6E1173630}" dt="2022-10-06T08:02:58.121" v="11"/>
        <pc:sldMkLst>
          <pc:docMk/>
          <pc:sldMk cId="298427255" sldId="7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3"/>
          </p:nvPr>
        </p:nvSpPr>
        <p:spPr>
          <a:xfrm>
            <a:off x="2779850" y="6515100"/>
            <a:ext cx="4309798" cy="342900"/>
          </a:xfrm>
          <a:prstGeom prst="rect">
            <a:avLst/>
          </a:prstGeom>
        </p:spPr>
        <p:txBody>
          <a:bodyPr vert="horz" lIns="91440" tIns="45720" rIns="91440" bIns="45720" rtlCol="0" anchor="b"/>
          <a:lstStyle>
            <a:lvl1pPr algn="r">
              <a:defRPr sz="1200"/>
            </a:lvl1pPr>
          </a:lstStyle>
          <a:p>
            <a:pPr algn="ctr"/>
            <a:fld id="{62386377-588C-43D4-A246-A51E7F48FCCC}" type="slidenum">
              <a:rPr lang="en-GB" smtClean="0"/>
              <a:pPr algn="ctr"/>
              <a:t>‹#›</a:t>
            </a:fld>
            <a:endParaRPr lang="en-GB" dirty="0"/>
          </a:p>
        </p:txBody>
      </p:sp>
    </p:spTree>
    <p:extLst>
      <p:ext uri="{BB962C8B-B14F-4D97-AF65-F5344CB8AC3E}">
        <p14:creationId xmlns:p14="http://schemas.microsoft.com/office/powerpoint/2010/main" val="3573610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33588" y="0"/>
            <a:ext cx="4309798" cy="342900"/>
          </a:xfrm>
          <a:prstGeom prst="rect">
            <a:avLst/>
          </a:prstGeom>
        </p:spPr>
        <p:txBody>
          <a:bodyPr vert="horz" lIns="91440" tIns="45720" rIns="91440" bIns="45720" rtlCol="0"/>
          <a:lstStyle>
            <a:lvl1pPr algn="r">
              <a:defRPr sz="1200"/>
            </a:lvl1pPr>
          </a:lstStyle>
          <a:p>
            <a:fld id="{E6D234D4-52D5-41C2-BE00-B534462FA17C}" type="datetimeFigureOut">
              <a:rPr lang="en-US" smtClean="0"/>
              <a:pPr/>
              <a:t>4/28/2023</a:t>
            </a:fld>
            <a:endParaRPr lang="en-US"/>
          </a:p>
        </p:txBody>
      </p:sp>
      <p:sp>
        <p:nvSpPr>
          <p:cNvPr id="4" name="Slide Image Placeholder 3"/>
          <p:cNvSpPr>
            <a:spLocks noGrp="1" noRot="1" noChangeAspect="1"/>
          </p:cNvSpPr>
          <p:nvPr>
            <p:ph type="sldImg" idx="2"/>
          </p:nvPr>
        </p:nvSpPr>
        <p:spPr>
          <a:xfrm>
            <a:off x="2686050" y="514350"/>
            <a:ext cx="4573588"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4569" y="3257550"/>
            <a:ext cx="795655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4309798"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33588" y="6513910"/>
            <a:ext cx="4309798" cy="342900"/>
          </a:xfrm>
          <a:prstGeom prst="rect">
            <a:avLst/>
          </a:prstGeom>
        </p:spPr>
        <p:txBody>
          <a:bodyPr vert="horz" lIns="91440" tIns="45720" rIns="91440" bIns="45720" rtlCol="0" anchor="b"/>
          <a:lstStyle>
            <a:lvl1pPr algn="r">
              <a:defRPr sz="1200"/>
            </a:lvl1pPr>
          </a:lstStyle>
          <a:p>
            <a:fld id="{886004AD-A0D8-4D40-BD60-9EF5255A2562}" type="slidenum">
              <a:rPr lang="en-US" smtClean="0"/>
              <a:pPr/>
              <a:t>‹#›</a:t>
            </a:fld>
            <a:endParaRPr lang="en-US"/>
          </a:p>
        </p:txBody>
      </p:sp>
    </p:spTree>
    <p:extLst>
      <p:ext uri="{BB962C8B-B14F-4D97-AF65-F5344CB8AC3E}">
        <p14:creationId xmlns:p14="http://schemas.microsoft.com/office/powerpoint/2010/main" val="118808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6004AD-A0D8-4D40-BD60-9EF5255A2562}" type="slidenum">
              <a:rPr lang="en-US" smtClean="0"/>
              <a:pPr/>
              <a:t>1</a:t>
            </a:fld>
            <a:endParaRPr lang="en-US"/>
          </a:p>
        </p:txBody>
      </p:sp>
    </p:spTree>
    <p:extLst>
      <p:ext uri="{BB962C8B-B14F-4D97-AF65-F5344CB8AC3E}">
        <p14:creationId xmlns:p14="http://schemas.microsoft.com/office/powerpoint/2010/main" val="1581747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a:p>
        </p:txBody>
      </p:sp>
      <p:sp>
        <p:nvSpPr>
          <p:cNvPr id="4" name="Slide Number Placeholder 3"/>
          <p:cNvSpPr>
            <a:spLocks noGrp="1"/>
          </p:cNvSpPr>
          <p:nvPr>
            <p:ph type="sldNum" sz="quarter" idx="5"/>
          </p:nvPr>
        </p:nvSpPr>
        <p:spPr/>
        <p:txBody>
          <a:bodyPr/>
          <a:lstStyle/>
          <a:p>
            <a:fld id="{886004AD-A0D8-4D40-BD60-9EF5255A2562}" type="slidenum">
              <a:rPr lang="en-US" smtClean="0"/>
              <a:pPr/>
              <a:t>25</a:t>
            </a:fld>
            <a:endParaRPr lang="en-US"/>
          </a:p>
        </p:txBody>
      </p:sp>
    </p:spTree>
    <p:extLst>
      <p:ext uri="{BB962C8B-B14F-4D97-AF65-F5344CB8AC3E}">
        <p14:creationId xmlns:p14="http://schemas.microsoft.com/office/powerpoint/2010/main" val="1655877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86004AD-A0D8-4D40-BD60-9EF5255A2562}" type="slidenum">
              <a:rPr lang="en-US" smtClean="0"/>
              <a:pPr/>
              <a:t>30</a:t>
            </a:fld>
            <a:endParaRPr lang="en-US"/>
          </a:p>
        </p:txBody>
      </p:sp>
    </p:spTree>
    <p:extLst>
      <p:ext uri="{BB962C8B-B14F-4D97-AF65-F5344CB8AC3E}">
        <p14:creationId xmlns:p14="http://schemas.microsoft.com/office/powerpoint/2010/main" val="40018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86004AD-A0D8-4D40-BD60-9EF5255A2562}" type="slidenum">
              <a:rPr lang="en-US" smtClean="0"/>
              <a:pPr/>
              <a:t>32</a:t>
            </a:fld>
            <a:endParaRPr lang="en-US"/>
          </a:p>
        </p:txBody>
      </p:sp>
    </p:spTree>
    <p:extLst>
      <p:ext uri="{BB962C8B-B14F-4D97-AF65-F5344CB8AC3E}">
        <p14:creationId xmlns:p14="http://schemas.microsoft.com/office/powerpoint/2010/main" val="809594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Questions for Open Forum</a:t>
            </a:r>
          </a:p>
          <a:p>
            <a:pPr marL="228600" indent="-228600">
              <a:buFont typeface="+mj-lt"/>
              <a:buAutoNum type="arabicPeriod"/>
            </a:pPr>
            <a:r>
              <a:rPr lang="en-GB" dirty="0"/>
              <a:t>What examples of input based specifications do you see; that while you cannot comply with them directly you can deliver a variant solution that provides the same outcome?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dirty="0"/>
              <a:t>Fixed price for term of contract - 10 years . Without understanding what will happen to inflation over ten years this is hard to live with and will cause suppliers to up their initial pricing – potential solution with index linked clauses in the CPI or other relevant index, which could be triggered after the initial 12 month contract delivery period.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dirty="0"/>
              <a:t>What other elements of the specifications you see would be best suited to output or outcome-based specifications?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a:p>
          <a:p>
            <a:pPr marL="228600" indent="-228600">
              <a:buFont typeface="+mj-lt"/>
              <a:buAutoNum type="arabicPeriod"/>
            </a:pPr>
            <a:endParaRPr lang="en-GB" dirty="0"/>
          </a:p>
          <a:p>
            <a:pPr marL="228600" indent="-228600">
              <a:buFont typeface="+mj-lt"/>
              <a:buAutoNum type="arabicPeriod"/>
            </a:pPr>
            <a:endParaRPr lang="en-GB" dirty="0"/>
          </a:p>
        </p:txBody>
      </p:sp>
      <p:sp>
        <p:nvSpPr>
          <p:cNvPr id="4" name="Slide Number Placeholder 3"/>
          <p:cNvSpPr>
            <a:spLocks noGrp="1"/>
          </p:cNvSpPr>
          <p:nvPr>
            <p:ph type="sldNum" sz="quarter" idx="5"/>
          </p:nvPr>
        </p:nvSpPr>
        <p:spPr/>
        <p:txBody>
          <a:bodyPr/>
          <a:lstStyle/>
          <a:p>
            <a:fld id="{886004AD-A0D8-4D40-BD60-9EF5255A2562}" type="slidenum">
              <a:rPr lang="en-US" smtClean="0"/>
              <a:pPr/>
              <a:t>33</a:t>
            </a:fld>
            <a:endParaRPr lang="en-US"/>
          </a:p>
        </p:txBody>
      </p:sp>
    </p:spTree>
    <p:extLst>
      <p:ext uri="{BB962C8B-B14F-4D97-AF65-F5344CB8AC3E}">
        <p14:creationId xmlns:p14="http://schemas.microsoft.com/office/powerpoint/2010/main" val="3127630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6004AD-A0D8-4D40-BD60-9EF5255A2562}" type="slidenum">
              <a:rPr lang="en-US" smtClean="0"/>
              <a:pPr/>
              <a:t>34</a:t>
            </a:fld>
            <a:endParaRPr lang="en-US"/>
          </a:p>
        </p:txBody>
      </p:sp>
    </p:spTree>
    <p:extLst>
      <p:ext uri="{BB962C8B-B14F-4D97-AF65-F5344CB8AC3E}">
        <p14:creationId xmlns:p14="http://schemas.microsoft.com/office/powerpoint/2010/main" val="494327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86004AD-A0D8-4D40-BD60-9EF5255A2562}" type="slidenum">
              <a:rPr lang="en-US" smtClean="0"/>
              <a:pPr/>
              <a:t>2</a:t>
            </a:fld>
            <a:endParaRPr lang="en-US"/>
          </a:p>
        </p:txBody>
      </p:sp>
    </p:spTree>
    <p:extLst>
      <p:ext uri="{BB962C8B-B14F-4D97-AF65-F5344CB8AC3E}">
        <p14:creationId xmlns:p14="http://schemas.microsoft.com/office/powerpoint/2010/main" val="19995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pPr marL="0" lvl="2" indent="0">
              <a:spcBef>
                <a:spcPts val="528"/>
              </a:spcBef>
            </a:pPr>
            <a:r>
              <a:rPr lang="en-GB" dirty="0"/>
              <a:t>A</a:t>
            </a:r>
            <a:r>
              <a:rPr lang="en-GB" baseline="0" dirty="0"/>
              <a:t> specification s</a:t>
            </a:r>
            <a:r>
              <a:rPr lang="en-GB" dirty="0"/>
              <a:t>hould be sufficiently tight so that the product or service fits the Authority’s needs, but not so explicit that it prevents or discourages the supplier from using their own expertise to propose innovative solutions and offer Value for Money</a:t>
            </a:r>
            <a:endParaRPr lang="en-GB" b="1" dirty="0"/>
          </a:p>
          <a:p>
            <a:endParaRPr lang="en-US" dirty="0"/>
          </a:p>
          <a:p>
            <a:endParaRPr lang="en-US" dirty="0"/>
          </a:p>
        </p:txBody>
      </p:sp>
      <p:sp>
        <p:nvSpPr>
          <p:cNvPr id="4" name="Slide Number Placeholder 3"/>
          <p:cNvSpPr>
            <a:spLocks noGrp="1"/>
          </p:cNvSpPr>
          <p:nvPr>
            <p:ph type="sldNum" sz="quarter" idx="10"/>
          </p:nvPr>
        </p:nvSpPr>
        <p:spPr/>
        <p:txBody>
          <a:bodyPr/>
          <a:lstStyle/>
          <a:p>
            <a:fld id="{886004AD-A0D8-4D40-BD60-9EF5255A256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Must take into account interfaces, take account of topology</a:t>
            </a:r>
          </a:p>
        </p:txBody>
      </p:sp>
      <p:sp>
        <p:nvSpPr>
          <p:cNvPr id="4" name="Slide Number Placeholder 3"/>
          <p:cNvSpPr>
            <a:spLocks noGrp="1"/>
          </p:cNvSpPr>
          <p:nvPr>
            <p:ph type="sldNum" sz="quarter" idx="5"/>
          </p:nvPr>
        </p:nvSpPr>
        <p:spPr/>
        <p:txBody>
          <a:bodyPr/>
          <a:lstStyle/>
          <a:p>
            <a:fld id="{886004AD-A0D8-4D40-BD60-9EF5255A2562}" type="slidenum">
              <a:rPr lang="en-US" smtClean="0"/>
              <a:pPr/>
              <a:t>8</a:t>
            </a:fld>
            <a:endParaRPr lang="en-US"/>
          </a:p>
        </p:txBody>
      </p:sp>
    </p:spTree>
    <p:extLst>
      <p:ext uri="{BB962C8B-B14F-4D97-AF65-F5344CB8AC3E}">
        <p14:creationId xmlns:p14="http://schemas.microsoft.com/office/powerpoint/2010/main" val="412853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While a specification may be obvious and clear to you as</a:t>
            </a:r>
            <a:r>
              <a:rPr lang="en-GB" baseline="0" dirty="0"/>
              <a:t> the person writing it, with the greater knowledge of the context and your organisational needs, you should never assume that others will know what you know!</a:t>
            </a:r>
          </a:p>
        </p:txBody>
      </p:sp>
      <p:sp>
        <p:nvSpPr>
          <p:cNvPr id="4" name="Date Placeholder 3"/>
          <p:cNvSpPr>
            <a:spLocks noGrp="1"/>
          </p:cNvSpPr>
          <p:nvPr>
            <p:ph type="dt" idx="10"/>
          </p:nvPr>
        </p:nvSpPr>
        <p:spPr/>
        <p:txBody>
          <a:bodyPr/>
          <a:lstStyle/>
          <a:p>
            <a:fld id="{B9E95DE5-0513-4561-A8C1-43EF5BD4C3D7}" type="datetime1">
              <a:rPr lang="en-CA" smtClean="0"/>
              <a:pPr/>
              <a:t>2023-04-28</a:t>
            </a:fld>
            <a:endParaRPr lang="en-CA" dirty="0"/>
          </a:p>
        </p:txBody>
      </p:sp>
      <p:sp>
        <p:nvSpPr>
          <p:cNvPr id="5" name="Slide Number Placeholder 4"/>
          <p:cNvSpPr>
            <a:spLocks noGrp="1"/>
          </p:cNvSpPr>
          <p:nvPr>
            <p:ph type="sldNum" sz="quarter" idx="11"/>
          </p:nvPr>
        </p:nvSpPr>
        <p:spPr/>
        <p:txBody>
          <a:bodyPr/>
          <a:lstStyle/>
          <a:p>
            <a:fld id="{E748FF68-C65E-45AE-9BE5-80D6AC071B85}" type="slidenum">
              <a:rPr lang="en-CA" smtClean="0"/>
              <a:pPr/>
              <a:t>11</a:t>
            </a:fld>
            <a:endParaRPr lang="en-CA" dirty="0"/>
          </a:p>
        </p:txBody>
      </p:sp>
    </p:spTree>
    <p:extLst>
      <p:ext uri="{BB962C8B-B14F-4D97-AF65-F5344CB8AC3E}">
        <p14:creationId xmlns:p14="http://schemas.microsoft.com/office/powerpoint/2010/main" val="3147674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Specifying requirements in terms of outputs or functions gives potential suppliers the opportunity to propose innovative solutions (or simply be more creative in their proposals), and also means the responsibility for ensuring the solution meets the requirement rests with the supplier rather than the customer.</a:t>
            </a:r>
          </a:p>
          <a:p>
            <a:endParaRPr lang="en-GB" dirty="0"/>
          </a:p>
        </p:txBody>
      </p:sp>
      <p:sp>
        <p:nvSpPr>
          <p:cNvPr id="4" name="Slide Number Placeholder 3"/>
          <p:cNvSpPr>
            <a:spLocks noGrp="1"/>
          </p:cNvSpPr>
          <p:nvPr>
            <p:ph type="sldNum" sz="quarter" idx="5"/>
          </p:nvPr>
        </p:nvSpPr>
        <p:spPr/>
        <p:txBody>
          <a:bodyPr/>
          <a:lstStyle/>
          <a:p>
            <a:fld id="{886004AD-A0D8-4D40-BD60-9EF5255A2562}" type="slidenum">
              <a:rPr lang="en-US" smtClean="0"/>
              <a:pPr/>
              <a:t>12</a:t>
            </a:fld>
            <a:endParaRPr lang="en-US"/>
          </a:p>
        </p:txBody>
      </p:sp>
    </p:spTree>
    <p:extLst>
      <p:ext uri="{BB962C8B-B14F-4D97-AF65-F5344CB8AC3E}">
        <p14:creationId xmlns:p14="http://schemas.microsoft.com/office/powerpoint/2010/main" val="3553057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86004AD-A0D8-4D40-BD60-9EF5255A2562}"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Innovation</a:t>
            </a:r>
            <a:r>
              <a:rPr lang="en-GB" dirty="0"/>
              <a:t> - School computing example</a:t>
            </a:r>
          </a:p>
          <a:p>
            <a:r>
              <a:rPr lang="en-GB" b="1" dirty="0"/>
              <a:t>Outcomes based specification </a:t>
            </a:r>
            <a:r>
              <a:rPr lang="en-GB" b="0" dirty="0"/>
              <a:t>w</a:t>
            </a:r>
            <a:r>
              <a:rPr lang="en-GB" dirty="0"/>
              <a:t>hich would form part of the Ts&amp;Cs would permit continuous improvement in a better way than if it was an input </a:t>
            </a:r>
          </a:p>
        </p:txBody>
      </p:sp>
      <p:sp>
        <p:nvSpPr>
          <p:cNvPr id="4" name="Slide Number Placeholder 3"/>
          <p:cNvSpPr>
            <a:spLocks noGrp="1"/>
          </p:cNvSpPr>
          <p:nvPr>
            <p:ph type="sldNum" sz="quarter" idx="5"/>
          </p:nvPr>
        </p:nvSpPr>
        <p:spPr/>
        <p:txBody>
          <a:bodyPr/>
          <a:lstStyle/>
          <a:p>
            <a:fld id="{886004AD-A0D8-4D40-BD60-9EF5255A2562}" type="slidenum">
              <a:rPr lang="en-US" smtClean="0"/>
              <a:pPr/>
              <a:t>18</a:t>
            </a:fld>
            <a:endParaRPr lang="en-US"/>
          </a:p>
        </p:txBody>
      </p:sp>
    </p:spTree>
    <p:extLst>
      <p:ext uri="{BB962C8B-B14F-4D97-AF65-F5344CB8AC3E}">
        <p14:creationId xmlns:p14="http://schemas.microsoft.com/office/powerpoint/2010/main" val="248644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would a good output look like for this example?</a:t>
            </a:r>
          </a:p>
        </p:txBody>
      </p:sp>
      <p:sp>
        <p:nvSpPr>
          <p:cNvPr id="4" name="Slide Number Placeholder 3"/>
          <p:cNvSpPr>
            <a:spLocks noGrp="1"/>
          </p:cNvSpPr>
          <p:nvPr>
            <p:ph type="sldNum" sz="quarter" idx="5"/>
          </p:nvPr>
        </p:nvSpPr>
        <p:spPr/>
        <p:txBody>
          <a:bodyPr/>
          <a:lstStyle/>
          <a:p>
            <a:fld id="{886004AD-A0D8-4D40-BD60-9EF5255A2562}" type="slidenum">
              <a:rPr lang="en-US" smtClean="0"/>
              <a:pPr/>
              <a:t>24</a:t>
            </a:fld>
            <a:endParaRPr lang="en-US"/>
          </a:p>
        </p:txBody>
      </p:sp>
    </p:spTree>
    <p:extLst>
      <p:ext uri="{BB962C8B-B14F-4D97-AF65-F5344CB8AC3E}">
        <p14:creationId xmlns:p14="http://schemas.microsoft.com/office/powerpoint/2010/main" val="2195781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6712"/>
          </a:xfrm>
          <a:prstGeom prst="rect">
            <a:avLst/>
          </a:prstGeo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04818" y="188914"/>
            <a:ext cx="2855383" cy="60483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3" y="188914"/>
            <a:ext cx="8367184" cy="6048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 y="0"/>
            <a:ext cx="12191999" cy="836712"/>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39350" y="1340768"/>
            <a:ext cx="11618383" cy="5255642"/>
          </a:xfrm>
        </p:spPr>
        <p:txBody>
          <a:bodyPr/>
          <a:lstStyle>
            <a:lvl1pPr>
              <a:defRPr/>
            </a:lvl1pPr>
          </a:lstStyle>
          <a:p>
            <a:pPr lvl="0"/>
            <a:endParaRPr lang="en-US" dirty="0"/>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6712"/>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334434" y="1557338"/>
            <a:ext cx="5611284"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48917" y="1557338"/>
            <a:ext cx="5611283"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6712"/>
          </a:xfrm>
          <a:prstGeom prst="rect">
            <a:avLst/>
          </a:prstGeo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6712"/>
          </a:xfrm>
          <a:prstGeom prst="rect">
            <a:avLst/>
          </a:prstGeom>
        </p:spPr>
        <p:txBody>
          <a:body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39350" y="1268760"/>
            <a:ext cx="11618383" cy="532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title"/>
          </p:nvPr>
        </p:nvSpPr>
        <p:spPr bwMode="auto">
          <a:xfrm>
            <a:off x="0" y="0"/>
            <a:ext cx="9624392" cy="9435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pic>
        <p:nvPicPr>
          <p:cNvPr id="3" name="Picture 2">
            <a:extLst>
              <a:ext uri="{FF2B5EF4-FFF2-40B4-BE49-F238E27FC236}">
                <a16:creationId xmlns:a16="http://schemas.microsoft.com/office/drawing/2014/main" id="{AEA80073-5D46-5F46-C5A3-36E4BFF87055}"/>
              </a:ext>
            </a:extLst>
          </p:cNvPr>
          <p:cNvPicPr>
            <a:picLocks noChangeAspect="1"/>
          </p:cNvPicPr>
          <p:nvPr userDrawn="1"/>
        </p:nvPicPr>
        <p:blipFill>
          <a:blip r:embed="rId13"/>
          <a:stretch>
            <a:fillRect/>
          </a:stretch>
        </p:blipFill>
        <p:spPr>
          <a:xfrm>
            <a:off x="9624392" y="26502"/>
            <a:ext cx="2420322" cy="94496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Arial" charset="0"/>
        </a:defRPr>
      </a:lvl2pPr>
      <a:lvl3pPr algn="ctr" rtl="0" eaLnBrk="0" fontAlgn="base" hangingPunct="0">
        <a:spcBef>
          <a:spcPct val="0"/>
        </a:spcBef>
        <a:spcAft>
          <a:spcPct val="0"/>
        </a:spcAft>
        <a:defRPr sz="2800" b="1">
          <a:solidFill>
            <a:schemeClr val="tx1"/>
          </a:solidFill>
          <a:latin typeface="Arial" charset="0"/>
        </a:defRPr>
      </a:lvl3pPr>
      <a:lvl4pPr algn="ctr" rtl="0" eaLnBrk="0" fontAlgn="base" hangingPunct="0">
        <a:spcBef>
          <a:spcPct val="0"/>
        </a:spcBef>
        <a:spcAft>
          <a:spcPct val="0"/>
        </a:spcAft>
        <a:defRPr sz="2800" b="1">
          <a:solidFill>
            <a:schemeClr val="tx1"/>
          </a:solidFill>
          <a:latin typeface="Arial" charset="0"/>
        </a:defRPr>
      </a:lvl4pPr>
      <a:lvl5pPr algn="ctr" rtl="0" eaLnBrk="0" fontAlgn="base" hangingPunct="0">
        <a:spcBef>
          <a:spcPct val="0"/>
        </a:spcBef>
        <a:spcAft>
          <a:spcPct val="0"/>
        </a:spcAft>
        <a:defRPr sz="2800" b="1">
          <a:solidFill>
            <a:schemeClr val="tx1"/>
          </a:solidFill>
          <a:latin typeface="Arial" charset="0"/>
        </a:defRPr>
      </a:lvl5pPr>
      <a:lvl6pPr marL="457200" algn="ctr" rtl="0" fontAlgn="base">
        <a:spcBef>
          <a:spcPct val="0"/>
        </a:spcBef>
        <a:spcAft>
          <a:spcPct val="0"/>
        </a:spcAft>
        <a:defRPr sz="3200" b="1">
          <a:solidFill>
            <a:schemeClr val="tx1"/>
          </a:solidFill>
          <a:latin typeface="Arial" charset="0"/>
        </a:defRPr>
      </a:lvl6pPr>
      <a:lvl7pPr marL="914400" algn="ctr" rtl="0" fontAlgn="base">
        <a:spcBef>
          <a:spcPct val="0"/>
        </a:spcBef>
        <a:spcAft>
          <a:spcPct val="0"/>
        </a:spcAft>
        <a:defRPr sz="3200" b="1">
          <a:solidFill>
            <a:schemeClr val="tx1"/>
          </a:solidFill>
          <a:latin typeface="Arial" charset="0"/>
        </a:defRPr>
      </a:lvl7pPr>
      <a:lvl8pPr marL="1371600" algn="ctr" rtl="0" fontAlgn="base">
        <a:spcBef>
          <a:spcPct val="0"/>
        </a:spcBef>
        <a:spcAft>
          <a:spcPct val="0"/>
        </a:spcAft>
        <a:defRPr sz="3200" b="1">
          <a:solidFill>
            <a:schemeClr val="tx1"/>
          </a:solidFill>
          <a:latin typeface="Arial" charset="0"/>
        </a:defRPr>
      </a:lvl8pPr>
      <a:lvl9pPr marL="1828800" algn="ctr"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5879976" y="382012"/>
            <a:ext cx="5328593"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4800" b="1" dirty="0"/>
              <a:t>Understanding Output and Outcome Based Requirements</a:t>
            </a:r>
            <a:endParaRPr lang="en-US" sz="4800" b="1" dirty="0"/>
          </a:p>
        </p:txBody>
      </p:sp>
      <p:pic>
        <p:nvPicPr>
          <p:cNvPr id="2" name="Picture 1">
            <a:extLst>
              <a:ext uri="{FF2B5EF4-FFF2-40B4-BE49-F238E27FC236}">
                <a16:creationId xmlns:a16="http://schemas.microsoft.com/office/drawing/2014/main" id="{6766839E-5E01-1F1A-602E-CACA2D6CD70E}"/>
              </a:ext>
            </a:extLst>
          </p:cNvPr>
          <p:cNvPicPr>
            <a:picLocks noChangeAspect="1"/>
          </p:cNvPicPr>
          <p:nvPr/>
        </p:nvPicPr>
        <p:blipFill>
          <a:blip r:embed="rId3"/>
          <a:stretch>
            <a:fillRect/>
          </a:stretch>
        </p:blipFill>
        <p:spPr>
          <a:xfrm>
            <a:off x="505020" y="0"/>
            <a:ext cx="5328593" cy="6863506"/>
          </a:xfrm>
          <a:prstGeom prst="rect">
            <a:avLst/>
          </a:prstGeom>
        </p:spPr>
      </p:pic>
      <p:sp>
        <p:nvSpPr>
          <p:cNvPr id="9" name="TextBox 1">
            <a:extLst>
              <a:ext uri="{FF2B5EF4-FFF2-40B4-BE49-F238E27FC236}">
                <a16:creationId xmlns:a16="http://schemas.microsoft.com/office/drawing/2014/main" id="{8F095364-A6E9-9C58-4EEF-66041DDBFA6D}"/>
              </a:ext>
            </a:extLst>
          </p:cNvPr>
          <p:cNvSpPr txBox="1">
            <a:spLocks noChangeArrowheads="1"/>
          </p:cNvSpPr>
          <p:nvPr/>
        </p:nvSpPr>
        <p:spPr bwMode="auto">
          <a:xfrm>
            <a:off x="5087888" y="3429000"/>
            <a:ext cx="6912768"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b="1" dirty="0"/>
              <a:t>Presented by</a:t>
            </a:r>
            <a:r>
              <a:rPr lang="en-GB" sz="4800" b="1" dirty="0"/>
              <a:t> </a:t>
            </a:r>
          </a:p>
          <a:p>
            <a:pPr algn="ctr" eaLnBrk="1" hangingPunct="1"/>
            <a:r>
              <a:rPr lang="en-GB" sz="3600" b="1" dirty="0"/>
              <a:t>Sally Conquest (NFCC) </a:t>
            </a:r>
          </a:p>
          <a:p>
            <a:pPr algn="ctr" eaLnBrk="1" hangingPunct="1"/>
            <a:r>
              <a:rPr lang="en-GB" sz="3600" b="1" dirty="0"/>
              <a:t>&amp; Phil Kinnell (PASS)</a:t>
            </a:r>
            <a:endParaRPr lang="en-US" sz="3600" b="1" dirty="0"/>
          </a:p>
        </p:txBody>
      </p:sp>
    </p:spTree>
    <p:extLst>
      <p:ext uri="{BB962C8B-B14F-4D97-AF65-F5344CB8AC3E}">
        <p14:creationId xmlns:p14="http://schemas.microsoft.com/office/powerpoint/2010/main" val="185365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0" y="0"/>
            <a:ext cx="9624392" cy="908720"/>
          </a:xfrm>
        </p:spPr>
        <p:txBody>
          <a:bodyPr/>
          <a:lstStyle/>
          <a:p>
            <a:r>
              <a:rPr lang="en-US" sz="3200" dirty="0">
                <a:ea typeface="ヒラギノ角ゴ Pro W3" charset="0"/>
                <a:cs typeface="ヒラギノ角ゴ Pro W3" charset="0"/>
              </a:rPr>
              <a:t>Technical Specifications </a:t>
            </a:r>
          </a:p>
        </p:txBody>
      </p:sp>
      <p:sp>
        <p:nvSpPr>
          <p:cNvPr id="68610" name="Content Placeholder 2"/>
          <p:cNvSpPr>
            <a:spLocks noGrp="1"/>
          </p:cNvSpPr>
          <p:nvPr>
            <p:ph idx="1"/>
          </p:nvPr>
        </p:nvSpPr>
        <p:spPr>
          <a:xfrm>
            <a:off x="335360" y="1052736"/>
            <a:ext cx="11521280" cy="5616352"/>
          </a:xfrm>
        </p:spPr>
        <p:txBody>
          <a:bodyPr/>
          <a:lstStyle/>
          <a:p>
            <a:pPr>
              <a:buNone/>
            </a:pPr>
            <a:r>
              <a:rPr lang="en-GB" dirty="0"/>
              <a:t>	A technical specification shall lay down the characteristics required of a works, service or supply. </a:t>
            </a:r>
            <a:endParaRPr lang="en-US" dirty="0"/>
          </a:p>
          <a:p>
            <a:pPr>
              <a:buNone/>
            </a:pPr>
            <a:endParaRPr lang="en-US" sz="1200" dirty="0"/>
          </a:p>
          <a:p>
            <a:pPr>
              <a:buNone/>
            </a:pPr>
            <a:r>
              <a:rPr lang="en-GB" dirty="0"/>
              <a:t>	Technical specifications shall afford equal access of economic operators to the procurement procedure and shall not have the effect of creating unjustified obstacles.</a:t>
            </a:r>
          </a:p>
          <a:p>
            <a:pPr>
              <a:buNone/>
            </a:pPr>
            <a:endParaRPr lang="en-GB" sz="1200" dirty="0"/>
          </a:p>
          <a:p>
            <a:pPr>
              <a:buNone/>
            </a:pPr>
            <a:r>
              <a:rPr lang="en-GB" dirty="0"/>
              <a:t>	Unless justified by the subject-matter of the contract, technical specifications shall not refer to a specific make or source, or a particular process which characterises the products or services provided by a specific economic operator, or to trademarks, patents, types or a specific origin or production with the effect of favouring or eliminating certain undertakings or certain products. </a:t>
            </a:r>
          </a:p>
          <a:p>
            <a:pPr>
              <a:buNone/>
            </a:pPr>
            <a:endParaRPr lang="en-US" sz="1200" dirty="0"/>
          </a:p>
          <a:p>
            <a:pPr>
              <a:buNone/>
            </a:pPr>
            <a:r>
              <a:rPr lang="en-GB" dirty="0"/>
              <a:t>	Such reference shall be permitted on an exceptional basis, where a sufficiently precise and intelligible description of the subject-matter of the contract is not possible and shall be accompanied by the words "or equivalent".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001"/>
          <p:cNvPicPr>
            <a:picLocks noChangeAspect="1" noChangeArrowheads="1"/>
          </p:cNvPicPr>
          <p:nvPr/>
        </p:nvPicPr>
        <p:blipFill>
          <a:blip r:embed="rId3" cstate="print"/>
          <a:srcRect/>
          <a:stretch>
            <a:fillRect/>
          </a:stretch>
        </p:blipFill>
        <p:spPr bwMode="auto">
          <a:xfrm>
            <a:off x="695401" y="1469"/>
            <a:ext cx="6768751" cy="7106797"/>
          </a:xfrm>
          <a:prstGeom prst="rect">
            <a:avLst/>
          </a:prstGeom>
          <a:noFill/>
          <a:ln w="9525">
            <a:noFill/>
            <a:miter lim="800000"/>
            <a:headEnd/>
            <a:tailEnd/>
          </a:ln>
        </p:spPr>
      </p:pic>
      <p:sp>
        <p:nvSpPr>
          <p:cNvPr id="5" name="Rectangle 4"/>
          <p:cNvSpPr/>
          <p:nvPr/>
        </p:nvSpPr>
        <p:spPr>
          <a:xfrm>
            <a:off x="8040216" y="1700808"/>
            <a:ext cx="3545634" cy="954107"/>
          </a:xfrm>
          <a:prstGeom prst="rect">
            <a:avLst/>
          </a:prstGeom>
        </p:spPr>
        <p:txBody>
          <a:bodyPr wrap="square">
            <a:spAutoFit/>
          </a:bodyPr>
          <a:lstStyle/>
          <a:p>
            <a:pPr algn="ctr"/>
            <a:r>
              <a:rPr lang="en-GB" sz="2800" b="1" dirty="0"/>
              <a:t>“DIG A MOAT 5M FROM THE WALL”</a:t>
            </a:r>
            <a:endParaRPr lang="en-GB" sz="2800" dirty="0"/>
          </a:p>
        </p:txBody>
      </p:sp>
      <p:sp>
        <p:nvSpPr>
          <p:cNvPr id="6" name="TextBox 3"/>
          <p:cNvSpPr txBox="1">
            <a:spLocks noChangeArrowheads="1"/>
          </p:cNvSpPr>
          <p:nvPr/>
        </p:nvSpPr>
        <p:spPr bwMode="auto">
          <a:xfrm>
            <a:off x="7464152" y="5661248"/>
            <a:ext cx="1689886" cy="603883"/>
          </a:xfrm>
          <a:prstGeom prst="rect">
            <a:avLst/>
          </a:prstGeom>
          <a:noFill/>
          <a:ln w="9525">
            <a:noFill/>
            <a:miter lim="800000"/>
            <a:headEnd/>
            <a:tailEnd/>
          </a:ln>
        </p:spPr>
        <p:txBody>
          <a:bodyPr wrap="none">
            <a:prstTxWarp prst="textNoShape">
              <a:avLst/>
            </a:prstTxWarp>
            <a:spAutoFit/>
          </a:bodyPr>
          <a:lstStyle/>
          <a:p>
            <a:r>
              <a:rPr lang="en-GB" sz="1662" dirty="0">
                <a:ea typeface="ＭＳ Ｐゴシック" charset="0"/>
                <a:cs typeface="ＭＳ Ｐゴシック" charset="0"/>
              </a:rPr>
              <a:t>© Gary Larson, </a:t>
            </a:r>
          </a:p>
          <a:p>
            <a:r>
              <a:rPr lang="en-GB" sz="1662" dirty="0">
                <a:ea typeface="ＭＳ Ｐゴシック" charset="0"/>
                <a:cs typeface="ＭＳ Ｐゴシック" charset="0"/>
              </a:rPr>
              <a:t>The Far Side</a:t>
            </a:r>
          </a:p>
        </p:txBody>
      </p:sp>
    </p:spTree>
    <p:extLst>
      <p:ext uri="{BB962C8B-B14F-4D97-AF65-F5344CB8AC3E}">
        <p14:creationId xmlns:p14="http://schemas.microsoft.com/office/powerpoint/2010/main" val="1539285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3" y="0"/>
            <a:ext cx="9696398" cy="908720"/>
          </a:xfrm>
        </p:spPr>
        <p:txBody>
          <a:bodyPr/>
          <a:lstStyle/>
          <a:p>
            <a:r>
              <a:rPr lang="en-US" sz="3200" dirty="0"/>
              <a:t>Functional Requirements</a:t>
            </a:r>
            <a:endParaRPr lang="en-GB" sz="3200" dirty="0"/>
          </a:p>
        </p:txBody>
      </p:sp>
      <p:sp>
        <p:nvSpPr>
          <p:cNvPr id="191491" name="Rectangle 3"/>
          <p:cNvSpPr>
            <a:spLocks noGrp="1" noChangeArrowheads="1"/>
          </p:cNvSpPr>
          <p:nvPr>
            <p:ph idx="1"/>
          </p:nvPr>
        </p:nvSpPr>
        <p:spPr>
          <a:xfrm>
            <a:off x="407368" y="1124745"/>
            <a:ext cx="11305256" cy="4968081"/>
          </a:xfrm>
        </p:spPr>
        <p:txBody>
          <a:bodyPr/>
          <a:lstStyle/>
          <a:p>
            <a:pPr>
              <a:buNone/>
            </a:pPr>
            <a:r>
              <a:rPr lang="en-US" dirty="0"/>
              <a:t>	These define the task or desired result usually by focusing on what is to be achieved, not by describing the way it is to be achieved. </a:t>
            </a:r>
          </a:p>
          <a:p>
            <a:endParaRPr lang="en-US" dirty="0"/>
          </a:p>
          <a:p>
            <a:pPr>
              <a:buNone/>
            </a:pPr>
            <a:r>
              <a:rPr lang="en-US" dirty="0"/>
              <a:t>	This challenges suppliers to use their skills and develop smart, creative solutions. </a:t>
            </a:r>
          </a:p>
          <a:p>
            <a:endParaRPr lang="en-US" dirty="0"/>
          </a:p>
          <a:p>
            <a:pPr>
              <a:buNone/>
            </a:pPr>
            <a:r>
              <a:rPr lang="en-US" dirty="0"/>
              <a:t>	There are some cases, however, where it may be appropriate to specify particular types of equipment, provide drawings or in the case of clothing or textiles, sealed patterns, but this should as far as possible be avoided. </a:t>
            </a:r>
          </a:p>
        </p:txBody>
      </p:sp>
    </p:spTree>
    <p:extLst>
      <p:ext uri="{BB962C8B-B14F-4D97-AF65-F5344CB8AC3E}">
        <p14:creationId xmlns:p14="http://schemas.microsoft.com/office/powerpoint/2010/main" val="1965013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3" y="0"/>
            <a:ext cx="9624390" cy="908720"/>
          </a:xfrm>
        </p:spPr>
        <p:txBody>
          <a:bodyPr/>
          <a:lstStyle/>
          <a:p>
            <a:r>
              <a:rPr lang="en-US" sz="3200" dirty="0"/>
              <a:t>Performance Requirements</a:t>
            </a:r>
            <a:endParaRPr lang="en-GB" sz="3200" dirty="0"/>
          </a:p>
        </p:txBody>
      </p:sp>
      <p:sp>
        <p:nvSpPr>
          <p:cNvPr id="194563" name="Rectangle 3"/>
          <p:cNvSpPr>
            <a:spLocks noGrp="1" noChangeArrowheads="1"/>
          </p:cNvSpPr>
          <p:nvPr>
            <p:ph idx="1"/>
          </p:nvPr>
        </p:nvSpPr>
        <p:spPr>
          <a:xfrm>
            <a:off x="407368" y="1124744"/>
            <a:ext cx="11233248" cy="5257006"/>
          </a:xfrm>
        </p:spPr>
        <p:txBody>
          <a:bodyPr/>
          <a:lstStyle/>
          <a:p>
            <a:pPr>
              <a:lnSpc>
                <a:spcPct val="90000"/>
              </a:lnSpc>
            </a:pPr>
            <a:endParaRPr lang="en-US" sz="1200" dirty="0"/>
          </a:p>
          <a:p>
            <a:pPr>
              <a:lnSpc>
                <a:spcPct val="90000"/>
              </a:lnSpc>
              <a:buNone/>
            </a:pPr>
            <a:r>
              <a:rPr lang="en-US" dirty="0"/>
              <a:t>	Specify the performance required of the solution by setting out details of inputs and outputs. </a:t>
            </a:r>
          </a:p>
          <a:p>
            <a:pPr>
              <a:lnSpc>
                <a:spcPct val="90000"/>
              </a:lnSpc>
            </a:pPr>
            <a:endParaRPr lang="en-US" dirty="0"/>
          </a:p>
          <a:p>
            <a:pPr>
              <a:lnSpc>
                <a:spcPct val="90000"/>
              </a:lnSpc>
              <a:buNone/>
            </a:pPr>
            <a:r>
              <a:rPr lang="en-US" dirty="0"/>
              <a:t>	Example performance measures are:</a:t>
            </a:r>
          </a:p>
          <a:p>
            <a:pPr>
              <a:lnSpc>
                <a:spcPct val="90000"/>
              </a:lnSpc>
            </a:pPr>
            <a:endParaRPr lang="en-US" sz="1200" dirty="0"/>
          </a:p>
          <a:p>
            <a:pPr lvl="1">
              <a:lnSpc>
                <a:spcPct val="90000"/>
              </a:lnSpc>
            </a:pPr>
            <a:r>
              <a:rPr lang="en-US" dirty="0"/>
              <a:t>throughput - the volume of inputs that can be handled within a specified time;</a:t>
            </a:r>
            <a:endParaRPr lang="en-US" b="1" dirty="0"/>
          </a:p>
          <a:p>
            <a:pPr lvl="1">
              <a:lnSpc>
                <a:spcPct val="90000"/>
              </a:lnSpc>
            </a:pPr>
            <a:endParaRPr lang="en-US" sz="1200" dirty="0"/>
          </a:p>
          <a:p>
            <a:pPr lvl="1">
              <a:lnSpc>
                <a:spcPct val="90000"/>
              </a:lnSpc>
            </a:pPr>
            <a:r>
              <a:rPr lang="en-US" dirty="0"/>
              <a:t>accuracy - the number of outputs that are error free (usually expressed as a percentage);</a:t>
            </a:r>
            <a:endParaRPr lang="en-US" b="1" dirty="0"/>
          </a:p>
          <a:p>
            <a:pPr lvl="1">
              <a:lnSpc>
                <a:spcPct val="90000"/>
              </a:lnSpc>
            </a:pPr>
            <a:endParaRPr lang="en-US" sz="1200" dirty="0"/>
          </a:p>
          <a:p>
            <a:pPr lvl="1">
              <a:lnSpc>
                <a:spcPct val="90000"/>
              </a:lnSpc>
            </a:pPr>
            <a:r>
              <a:rPr lang="en-US" dirty="0"/>
              <a:t>availability - the time the solution is able to be used as a percentage of the time is supposed to be able to be used.</a:t>
            </a:r>
          </a:p>
          <a:p>
            <a:pPr>
              <a:lnSpc>
                <a:spcPct val="90000"/>
              </a:lnSpc>
            </a:pPr>
            <a:endParaRPr lang="en-US" dirty="0"/>
          </a:p>
        </p:txBody>
      </p:sp>
    </p:spTree>
    <p:extLst>
      <p:ext uri="{BB962C8B-B14F-4D97-AF65-F5344CB8AC3E}">
        <p14:creationId xmlns:p14="http://schemas.microsoft.com/office/powerpoint/2010/main" val="2784340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 y="0"/>
            <a:ext cx="9768406" cy="980728"/>
          </a:xfrm>
        </p:spPr>
        <p:txBody>
          <a:bodyPr/>
          <a:lstStyle/>
          <a:p>
            <a:r>
              <a:rPr lang="en-GB" sz="3200" dirty="0"/>
              <a:t>The Specification should also…</a:t>
            </a:r>
          </a:p>
        </p:txBody>
      </p:sp>
      <p:sp>
        <p:nvSpPr>
          <p:cNvPr id="7" name="Content Placeholder 6"/>
          <p:cNvSpPr>
            <a:spLocks noGrp="1"/>
          </p:cNvSpPr>
          <p:nvPr>
            <p:ph idx="1"/>
          </p:nvPr>
        </p:nvSpPr>
        <p:spPr>
          <a:xfrm>
            <a:off x="191344" y="980728"/>
            <a:ext cx="11881320" cy="5615682"/>
          </a:xfrm>
        </p:spPr>
        <p:txBody>
          <a:bodyPr/>
          <a:lstStyle/>
          <a:p>
            <a:r>
              <a:rPr lang="en-GB" dirty="0"/>
              <a:t>Focus on outputs required without being prescriptive as to the method the supplier should use to provide them</a:t>
            </a:r>
          </a:p>
          <a:p>
            <a:endParaRPr lang="en-GB" sz="1000" dirty="0"/>
          </a:p>
          <a:p>
            <a:r>
              <a:rPr lang="en-GB" dirty="0"/>
              <a:t>Be sufficiently tight so that the product or service fits the user's needs, but not so explicit that it discourages the supplier from proposing innovative solutions</a:t>
            </a:r>
          </a:p>
          <a:p>
            <a:endParaRPr lang="en-GB" sz="1000" dirty="0"/>
          </a:p>
          <a:p>
            <a:r>
              <a:rPr lang="en-GB" dirty="0"/>
              <a:t>Consider whether to include special conditions relating to the </a:t>
            </a:r>
            <a:r>
              <a:rPr lang="en-GB" i="1" dirty="0"/>
              <a:t>performance</a:t>
            </a:r>
            <a:r>
              <a:rPr lang="en-GB" dirty="0"/>
              <a:t> of the contract. </a:t>
            </a:r>
          </a:p>
          <a:p>
            <a:endParaRPr lang="en-GB" sz="1000" dirty="0"/>
          </a:p>
          <a:p>
            <a:r>
              <a:rPr lang="en-GB" dirty="0"/>
              <a:t>Include service levels and a process for measuring ongoing performance (e.g. system must be available at least 99.9% of the time)</a:t>
            </a:r>
          </a:p>
          <a:p>
            <a:endParaRPr lang="en-GB" sz="1000" dirty="0"/>
          </a:p>
          <a:p>
            <a:r>
              <a:rPr lang="en-GB" dirty="0"/>
              <a:t>Avoid over-specification of performance (e.g. system requires more mapping systems than are required to effectively use the system)</a:t>
            </a:r>
          </a:p>
          <a:p>
            <a:endParaRPr lang="en-GB" sz="1000" dirty="0"/>
          </a:p>
          <a:p>
            <a:r>
              <a:rPr lang="en-GB" dirty="0"/>
              <a:t>Take account of all licensing requirements that a supplier must have in order to operate and which are relevant to the performance of the contract</a:t>
            </a:r>
          </a:p>
          <a:p>
            <a:pPr marL="0" indent="0">
              <a:buNone/>
            </a:pPr>
            <a:endParaRPr lang="en-GB" sz="1000" dirty="0"/>
          </a:p>
          <a:p>
            <a:r>
              <a:rPr lang="en-GB" dirty="0"/>
              <a:t>Provide for user instructions and training where required</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39350" y="908720"/>
            <a:ext cx="11618383" cy="5687690"/>
          </a:xfrm>
        </p:spPr>
        <p:txBody>
          <a:bodyPr/>
          <a:lstStyle/>
          <a:p>
            <a:r>
              <a:rPr lang="en-GB" dirty="0"/>
              <a:t>Outline required quality levels</a:t>
            </a:r>
          </a:p>
          <a:p>
            <a:pPr marL="0" indent="0">
              <a:buNone/>
            </a:pPr>
            <a:endParaRPr lang="en-GB" sz="1000" dirty="0"/>
          </a:p>
          <a:p>
            <a:r>
              <a:rPr lang="en-GB" dirty="0"/>
              <a:t>Ensure that any requirements for limits, tolerances, deliverables timescales etc. are practical and realistic</a:t>
            </a:r>
          </a:p>
          <a:p>
            <a:pPr marL="0" indent="0">
              <a:buNone/>
            </a:pPr>
            <a:endParaRPr lang="en-GB" sz="1000" dirty="0"/>
          </a:p>
          <a:p>
            <a:r>
              <a:rPr lang="en-GB" dirty="0"/>
              <a:t>Specify whether the transfer of intellectual property rights will be required</a:t>
            </a:r>
          </a:p>
          <a:p>
            <a:endParaRPr lang="en-GB" sz="1000" dirty="0"/>
          </a:p>
          <a:p>
            <a:r>
              <a:rPr lang="en-GB" dirty="0"/>
              <a:t>Support a structured method of tender evaluation</a:t>
            </a:r>
          </a:p>
          <a:p>
            <a:endParaRPr lang="en-GB" sz="1000" dirty="0"/>
          </a:p>
          <a:p>
            <a:r>
              <a:rPr lang="en-GB" dirty="0"/>
              <a:t>Be the basis of the formal contract between the Organisation and the supplier</a:t>
            </a:r>
          </a:p>
          <a:p>
            <a:endParaRPr lang="en-GB" sz="1000" dirty="0"/>
          </a:p>
          <a:p>
            <a:r>
              <a:rPr lang="en-GB" dirty="0"/>
              <a:t>Define demonstrations, testing and test methods including any certification that may be required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a:t>Input / Output / Outcome</a:t>
            </a:r>
            <a:br>
              <a:rPr lang="en-GB" sz="4800" dirty="0"/>
            </a:br>
            <a:r>
              <a:rPr lang="en-GB" sz="4800" dirty="0"/>
              <a:t>Specifications</a:t>
            </a:r>
            <a:endParaRPr lang="en-US" sz="4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846"/>
            <a:ext cx="9624392" cy="1034890"/>
          </a:xfrm>
        </p:spPr>
        <p:txBody>
          <a:bodyPr/>
          <a:lstStyle/>
          <a:p>
            <a:r>
              <a:rPr lang="en-GB" sz="3200" dirty="0"/>
              <a:t>Input / Output / Outcome</a:t>
            </a:r>
            <a:endParaRPr lang="en-US" sz="3200" dirty="0"/>
          </a:p>
        </p:txBody>
      </p:sp>
      <p:sp>
        <p:nvSpPr>
          <p:cNvPr id="3" name="Content Placeholder 2"/>
          <p:cNvSpPr>
            <a:spLocks noGrp="1"/>
          </p:cNvSpPr>
          <p:nvPr>
            <p:ph idx="1"/>
          </p:nvPr>
        </p:nvSpPr>
        <p:spPr/>
        <p:txBody>
          <a:bodyPr/>
          <a:lstStyle/>
          <a:p>
            <a:endParaRPr lang="en-GB" dirty="0"/>
          </a:p>
          <a:p>
            <a:pPr>
              <a:buNone/>
            </a:pPr>
            <a:r>
              <a:rPr lang="en-GB" dirty="0"/>
              <a:t>	</a:t>
            </a:r>
            <a:r>
              <a:rPr lang="en-GB" b="1" dirty="0"/>
              <a:t>Input</a:t>
            </a:r>
            <a:r>
              <a:rPr lang="en-GB" dirty="0"/>
              <a:t> – Technical or Conformance Specifications – detail how providers should deliver the outcome</a:t>
            </a:r>
          </a:p>
          <a:p>
            <a:endParaRPr lang="en-GB" dirty="0"/>
          </a:p>
          <a:p>
            <a:pPr>
              <a:buNone/>
            </a:pPr>
            <a:r>
              <a:rPr lang="en-GB" dirty="0"/>
              <a:t>	</a:t>
            </a:r>
            <a:r>
              <a:rPr lang="en-GB" b="1" dirty="0"/>
              <a:t>Output</a:t>
            </a:r>
            <a:r>
              <a:rPr lang="en-GB" dirty="0"/>
              <a:t> – Functional and Performance Specifications – detail the measureable services or activities that providers must deliver to achieve the outcome</a:t>
            </a:r>
          </a:p>
          <a:p>
            <a:endParaRPr lang="en-GB" dirty="0"/>
          </a:p>
          <a:p>
            <a:pPr>
              <a:buNone/>
            </a:pPr>
            <a:r>
              <a:rPr lang="en-GB" dirty="0"/>
              <a:t>	</a:t>
            </a:r>
            <a:r>
              <a:rPr lang="en-GB" b="1" dirty="0"/>
              <a:t>Outcome</a:t>
            </a:r>
            <a:r>
              <a:rPr lang="en-GB" dirty="0"/>
              <a:t> – detail what the authority is aiming to achieve, but avoids saying how the outcomes are to be achieved, thereby encouraging innovation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3" y="0"/>
            <a:ext cx="9624390" cy="980728"/>
          </a:xfrm>
        </p:spPr>
        <p:txBody>
          <a:bodyPr/>
          <a:lstStyle/>
          <a:p>
            <a:pPr eaLnBrk="1" hangingPunct="1"/>
            <a:r>
              <a:rPr lang="en-GB" sz="3200" dirty="0">
                <a:latin typeface="Arial" pitchFamily="-123" charset="0"/>
                <a:ea typeface="Arial" pitchFamily="-123" charset="0"/>
                <a:cs typeface="Arial" pitchFamily="-123" charset="0"/>
              </a:rPr>
              <a:t>Input Specification</a:t>
            </a:r>
            <a:endParaRPr lang="en-US" sz="3200" dirty="0">
              <a:latin typeface="Arial" pitchFamily="-123" charset="0"/>
              <a:ea typeface="Arial" pitchFamily="-123" charset="0"/>
              <a:cs typeface="Arial" pitchFamily="-123" charset="0"/>
            </a:endParaRPr>
          </a:p>
        </p:txBody>
      </p:sp>
      <p:sp>
        <p:nvSpPr>
          <p:cNvPr id="35842" name="Content Placeholder 2"/>
          <p:cNvSpPr>
            <a:spLocks noGrp="1"/>
          </p:cNvSpPr>
          <p:nvPr>
            <p:ph idx="1"/>
          </p:nvPr>
        </p:nvSpPr>
        <p:spPr/>
        <p:txBody>
          <a:bodyPr/>
          <a:lstStyle/>
          <a:p>
            <a:pPr eaLnBrk="1" hangingPunct="1"/>
            <a:endParaRPr lang="en-GB" sz="1200"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Tightly defined Specification</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Often result of poor market knowledge</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Frequently delivers the same contract</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Can give advantage to the incumbent</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Restricts innovation</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Open to challenge</a:t>
            </a:r>
          </a:p>
          <a:p>
            <a:pPr eaLnBrk="1" hangingPunct="1"/>
            <a:endParaRPr lang="en-US" dirty="0">
              <a:latin typeface="Arial" pitchFamily="-123" charset="0"/>
              <a:ea typeface="Arial" pitchFamily="-123" charset="0"/>
              <a:cs typeface="Arial" pitchFamily="-123"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3" y="0"/>
            <a:ext cx="9624390" cy="908720"/>
          </a:xfrm>
        </p:spPr>
        <p:txBody>
          <a:bodyPr/>
          <a:lstStyle/>
          <a:p>
            <a:pPr eaLnBrk="1" hangingPunct="1"/>
            <a:r>
              <a:rPr lang="en-GB" sz="3200" dirty="0">
                <a:latin typeface="Arial" pitchFamily="-123" charset="0"/>
                <a:ea typeface="Arial" pitchFamily="-123" charset="0"/>
                <a:cs typeface="Arial" pitchFamily="-123" charset="0"/>
              </a:rPr>
              <a:t>Output/Outcome Specification</a:t>
            </a:r>
            <a:endParaRPr lang="en-US" sz="3200" dirty="0">
              <a:latin typeface="Arial" pitchFamily="-123" charset="0"/>
              <a:ea typeface="Arial" pitchFamily="-123" charset="0"/>
              <a:cs typeface="Arial" pitchFamily="-123" charset="0"/>
            </a:endParaRPr>
          </a:p>
        </p:txBody>
      </p:sp>
      <p:sp>
        <p:nvSpPr>
          <p:cNvPr id="36866" name="Content Placeholder 2"/>
          <p:cNvSpPr>
            <a:spLocks noGrp="1"/>
          </p:cNvSpPr>
          <p:nvPr>
            <p:ph idx="1"/>
          </p:nvPr>
        </p:nvSpPr>
        <p:spPr>
          <a:xfrm>
            <a:off x="1703513" y="1052736"/>
            <a:ext cx="8713787" cy="5543674"/>
          </a:xfrm>
        </p:spPr>
        <p:txBody>
          <a:bodyPr/>
          <a:lstStyle/>
          <a:p>
            <a:pPr eaLnBrk="1" hangingPunct="1"/>
            <a:endParaRPr lang="en-GB" sz="1200"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Less defined</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Allows innovation</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Embraces new technologies and methodologies</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Opens up the market</a:t>
            </a:r>
          </a:p>
          <a:p>
            <a:pPr marL="0" indent="0" algn="ctr" eaLnBrk="1" hangingPunct="1">
              <a:buNone/>
            </a:pPr>
            <a:endParaRPr lang="en-GB" b="1"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Encourages new suppliers</a:t>
            </a:r>
          </a:p>
          <a:p>
            <a:pPr marL="0" indent="0" algn="ctr" eaLnBrk="1" hangingPunct="1">
              <a:buNone/>
            </a:pPr>
            <a:endParaRPr lang="en-GB" dirty="0">
              <a:latin typeface="Arial" pitchFamily="-123" charset="0"/>
              <a:ea typeface="Arial" pitchFamily="-123" charset="0"/>
              <a:cs typeface="Arial" pitchFamily="-123" charset="0"/>
            </a:endParaRPr>
          </a:p>
          <a:p>
            <a:pPr marL="0" indent="0" algn="ctr" eaLnBrk="1" hangingPunct="1">
              <a:buNone/>
            </a:pPr>
            <a:r>
              <a:rPr lang="en-GB" dirty="0">
                <a:latin typeface="Arial" pitchFamily="-123" charset="0"/>
                <a:ea typeface="Arial" pitchFamily="-123" charset="0"/>
                <a:cs typeface="Arial" pitchFamily="-123" charset="0"/>
              </a:rPr>
              <a:t>Reduces risk of challenge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a:t>Introduction</a:t>
            </a:r>
            <a:endParaRPr lang="en-US" sz="4800" dirty="0"/>
          </a:p>
        </p:txBody>
      </p:sp>
    </p:spTree>
    <p:extLst>
      <p:ext uri="{BB962C8B-B14F-4D97-AF65-F5344CB8AC3E}">
        <p14:creationId xmlns:p14="http://schemas.microsoft.com/office/powerpoint/2010/main" val="3385354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02536634"/>
              </p:ext>
            </p:extLst>
          </p:nvPr>
        </p:nvGraphicFramePr>
        <p:xfrm>
          <a:off x="263352" y="936105"/>
          <a:ext cx="11593289" cy="5845066"/>
        </p:xfrm>
        <a:graphic>
          <a:graphicData uri="http://schemas.openxmlformats.org/drawingml/2006/table">
            <a:tbl>
              <a:tblPr firstRow="1" bandRow="1">
                <a:tableStyleId>{5C22544A-7EE6-4342-B048-85BDC9FD1C3A}</a:tableStyleId>
              </a:tblPr>
              <a:tblGrid>
                <a:gridCol w="1597034">
                  <a:extLst>
                    <a:ext uri="{9D8B030D-6E8A-4147-A177-3AD203B41FA5}">
                      <a16:colId xmlns:a16="http://schemas.microsoft.com/office/drawing/2014/main" val="20000"/>
                    </a:ext>
                  </a:extLst>
                </a:gridCol>
                <a:gridCol w="3608752">
                  <a:extLst>
                    <a:ext uri="{9D8B030D-6E8A-4147-A177-3AD203B41FA5}">
                      <a16:colId xmlns:a16="http://schemas.microsoft.com/office/drawing/2014/main" val="20001"/>
                    </a:ext>
                  </a:extLst>
                </a:gridCol>
                <a:gridCol w="3421030">
                  <a:extLst>
                    <a:ext uri="{9D8B030D-6E8A-4147-A177-3AD203B41FA5}">
                      <a16:colId xmlns:a16="http://schemas.microsoft.com/office/drawing/2014/main" val="20002"/>
                    </a:ext>
                  </a:extLst>
                </a:gridCol>
                <a:gridCol w="2966473">
                  <a:extLst>
                    <a:ext uri="{9D8B030D-6E8A-4147-A177-3AD203B41FA5}">
                      <a16:colId xmlns:a16="http://schemas.microsoft.com/office/drawing/2014/main" val="20003"/>
                    </a:ext>
                  </a:extLst>
                </a:gridCol>
              </a:tblGrid>
              <a:tr h="425302">
                <a:tc>
                  <a:txBody>
                    <a:bodyPr/>
                    <a:lstStyle/>
                    <a:p>
                      <a:endParaRPr lang="en-US" sz="1600" dirty="0"/>
                    </a:p>
                  </a:txBody>
                  <a:tcPr/>
                </a:tc>
                <a:tc>
                  <a:txBody>
                    <a:bodyPr/>
                    <a:lstStyle/>
                    <a:p>
                      <a:pPr algn="ctr"/>
                      <a:r>
                        <a:rPr lang="en-GB" sz="1800" dirty="0">
                          <a:solidFill>
                            <a:schemeClr val="tx1"/>
                          </a:solidFill>
                        </a:rPr>
                        <a:t>Advantages</a:t>
                      </a:r>
                      <a:endParaRPr lang="en-US" sz="1800" dirty="0">
                        <a:solidFill>
                          <a:schemeClr val="tx1"/>
                        </a:solidFill>
                      </a:endParaRPr>
                    </a:p>
                  </a:txBody>
                  <a:tcPr/>
                </a:tc>
                <a:tc>
                  <a:txBody>
                    <a:bodyPr/>
                    <a:lstStyle/>
                    <a:p>
                      <a:pPr algn="ctr"/>
                      <a:r>
                        <a:rPr lang="en-GB" sz="1800" dirty="0">
                          <a:solidFill>
                            <a:schemeClr val="tx1"/>
                          </a:solidFill>
                        </a:rPr>
                        <a:t>Disadvantages</a:t>
                      </a:r>
                      <a:endParaRPr lang="en-US" sz="1800" dirty="0">
                        <a:solidFill>
                          <a:schemeClr val="tx1"/>
                        </a:solidFill>
                      </a:endParaRPr>
                    </a:p>
                  </a:txBody>
                  <a:tcPr/>
                </a:tc>
                <a:tc>
                  <a:txBody>
                    <a:bodyPr/>
                    <a:lstStyle/>
                    <a:p>
                      <a:pPr algn="ctr"/>
                      <a:r>
                        <a:rPr lang="en-GB" sz="1800" dirty="0">
                          <a:solidFill>
                            <a:schemeClr val="tx1"/>
                          </a:solidFill>
                        </a:rPr>
                        <a:t>Use</a:t>
                      </a:r>
                      <a:endParaRPr lang="en-US" sz="1800" dirty="0">
                        <a:solidFill>
                          <a:schemeClr val="tx1"/>
                        </a:solidFill>
                      </a:endParaRPr>
                    </a:p>
                  </a:txBody>
                  <a:tcPr/>
                </a:tc>
                <a:extLst>
                  <a:ext uri="{0D108BD9-81ED-4DB2-BD59-A6C34878D82A}">
                    <a16:rowId xmlns:a16="http://schemas.microsoft.com/office/drawing/2014/main" val="10000"/>
                  </a:ext>
                </a:extLst>
              </a:tr>
              <a:tr h="1423237">
                <a:tc>
                  <a:txBody>
                    <a:bodyPr/>
                    <a:lstStyle/>
                    <a:p>
                      <a:pPr algn="ctr"/>
                      <a:r>
                        <a:rPr lang="en-GB" sz="1800" b="1" dirty="0"/>
                        <a:t>Outcome</a:t>
                      </a:r>
                      <a:endParaRPr lang="en-US" sz="1800" b="1" dirty="0"/>
                    </a:p>
                  </a:txBody>
                  <a:tcPr/>
                </a:tc>
                <a:tc>
                  <a:txBody>
                    <a:bodyPr/>
                    <a:lstStyle/>
                    <a:p>
                      <a:pPr>
                        <a:buFont typeface="Arial" pitchFamily="34" charset="0"/>
                        <a:buChar char="•"/>
                      </a:pPr>
                      <a:r>
                        <a:rPr lang="en-GB" sz="1800" dirty="0">
                          <a:solidFill>
                            <a:schemeClr val="tx1"/>
                          </a:solidFill>
                        </a:rPr>
                        <a:t> Easy to specify</a:t>
                      </a:r>
                    </a:p>
                    <a:p>
                      <a:pPr>
                        <a:buFont typeface="Arial" pitchFamily="34" charset="0"/>
                        <a:buChar char="•"/>
                      </a:pPr>
                      <a:r>
                        <a:rPr lang="en-GB" sz="1800" dirty="0">
                          <a:solidFill>
                            <a:schemeClr val="tx1"/>
                          </a:solidFill>
                        </a:rPr>
                        <a:t> Direct link with subject matter of contract</a:t>
                      </a:r>
                    </a:p>
                    <a:p>
                      <a:pPr>
                        <a:buFont typeface="Arial" pitchFamily="34" charset="0"/>
                        <a:buChar char="•"/>
                      </a:pPr>
                      <a:r>
                        <a:rPr lang="en-GB" sz="1800" dirty="0">
                          <a:solidFill>
                            <a:schemeClr val="tx1"/>
                          </a:solidFill>
                        </a:rPr>
                        <a:t> More risk with provider</a:t>
                      </a:r>
                    </a:p>
                    <a:p>
                      <a:pPr>
                        <a:buFont typeface="Arial" pitchFamily="34" charset="0"/>
                        <a:buChar char="•"/>
                      </a:pPr>
                      <a:r>
                        <a:rPr lang="en-GB" sz="1800" dirty="0">
                          <a:solidFill>
                            <a:schemeClr val="tx1"/>
                          </a:solidFill>
                        </a:rPr>
                        <a:t> Encourages innovation</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Difficult bid evaluations</a:t>
                      </a:r>
                    </a:p>
                    <a:p>
                      <a:pPr>
                        <a:buFont typeface="Arial" pitchFamily="34" charset="0"/>
                        <a:buChar char="•"/>
                      </a:pPr>
                      <a:r>
                        <a:rPr lang="en-GB" sz="1800" dirty="0">
                          <a:solidFill>
                            <a:schemeClr val="tx1"/>
                          </a:solidFill>
                        </a:rPr>
                        <a:t> Difficult to measure success</a:t>
                      </a:r>
                    </a:p>
                    <a:p>
                      <a:pPr>
                        <a:buFont typeface="Arial" pitchFamily="34" charset="0"/>
                        <a:buChar char="•"/>
                      </a:pPr>
                      <a:r>
                        <a:rPr lang="en-GB" sz="1800" dirty="0">
                          <a:solidFill>
                            <a:schemeClr val="tx1"/>
                          </a:solidFill>
                        </a:rPr>
                        <a:t> Depends on relationships</a:t>
                      </a:r>
                    </a:p>
                    <a:p>
                      <a:pPr>
                        <a:buFont typeface="Arial" pitchFamily="34" charset="0"/>
                        <a:buChar char="•"/>
                      </a:pPr>
                      <a:r>
                        <a:rPr lang="en-GB" sz="1800" dirty="0">
                          <a:solidFill>
                            <a:schemeClr val="tx1"/>
                          </a:solidFill>
                        </a:rPr>
                        <a:t> Less focused approach</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Whenever possible. Providers deliver the inputs and outputs to meet the specification</a:t>
                      </a:r>
                      <a:endParaRPr lang="en-US" sz="1800" dirty="0">
                        <a:solidFill>
                          <a:schemeClr val="tx1"/>
                        </a:solidFill>
                      </a:endParaRPr>
                    </a:p>
                  </a:txBody>
                  <a:tcPr/>
                </a:tc>
                <a:extLst>
                  <a:ext uri="{0D108BD9-81ED-4DB2-BD59-A6C34878D82A}">
                    <a16:rowId xmlns:a16="http://schemas.microsoft.com/office/drawing/2014/main" val="10001"/>
                  </a:ext>
                </a:extLst>
              </a:tr>
              <a:tr h="1403631">
                <a:tc>
                  <a:txBody>
                    <a:bodyPr/>
                    <a:lstStyle/>
                    <a:p>
                      <a:pPr algn="ctr"/>
                      <a:r>
                        <a:rPr lang="en-GB" sz="1800" b="1" dirty="0"/>
                        <a:t>Output</a:t>
                      </a:r>
                      <a:endParaRPr lang="en-US" sz="1800" b="1" dirty="0"/>
                    </a:p>
                  </a:txBody>
                  <a:tcPr/>
                </a:tc>
                <a:tc>
                  <a:txBody>
                    <a:bodyPr/>
                    <a:lstStyle/>
                    <a:p>
                      <a:pPr>
                        <a:buFont typeface="Arial" pitchFamily="34" charset="0"/>
                        <a:buChar char="•"/>
                      </a:pPr>
                      <a:r>
                        <a:rPr lang="en-GB" sz="1800" dirty="0">
                          <a:solidFill>
                            <a:schemeClr val="tx1"/>
                          </a:solidFill>
                        </a:rPr>
                        <a:t> Quite</a:t>
                      </a:r>
                      <a:r>
                        <a:rPr lang="en-GB" sz="1800" baseline="0" dirty="0">
                          <a:solidFill>
                            <a:schemeClr val="tx1"/>
                          </a:solidFill>
                        </a:rPr>
                        <a:t> e</a:t>
                      </a:r>
                      <a:r>
                        <a:rPr lang="en-GB" sz="1800" dirty="0">
                          <a:solidFill>
                            <a:schemeClr val="tx1"/>
                          </a:solidFill>
                        </a:rPr>
                        <a:t>asy to specify</a:t>
                      </a:r>
                    </a:p>
                    <a:p>
                      <a:pPr>
                        <a:buFont typeface="Arial" pitchFamily="34" charset="0"/>
                        <a:buChar char="•"/>
                      </a:pPr>
                      <a:r>
                        <a:rPr lang="en-GB" sz="1800" dirty="0">
                          <a:solidFill>
                            <a:schemeClr val="tx1"/>
                          </a:solidFill>
                        </a:rPr>
                        <a:t> Measureable success</a:t>
                      </a:r>
                    </a:p>
                    <a:p>
                      <a:pPr>
                        <a:buFont typeface="Arial" pitchFamily="34" charset="0"/>
                        <a:buChar char="•"/>
                      </a:pPr>
                      <a:r>
                        <a:rPr lang="en-GB" sz="1800" dirty="0">
                          <a:solidFill>
                            <a:schemeClr val="tx1"/>
                          </a:solidFill>
                        </a:rPr>
                        <a:t> Easier bid evaluation</a:t>
                      </a:r>
                      <a:endParaRPr lang="en-US" sz="1800" dirty="0">
                        <a:solidFill>
                          <a:schemeClr val="tx1"/>
                        </a:solidFill>
                      </a:endParaRPr>
                    </a:p>
                  </a:txBody>
                  <a:tcPr/>
                </a:tc>
                <a:tc>
                  <a:txBody>
                    <a:bodyPr/>
                    <a:lstStyle/>
                    <a:p>
                      <a:pPr>
                        <a:buFont typeface="Arial" pitchFamily="34" charset="0"/>
                        <a:buChar char="•"/>
                      </a:pPr>
                      <a:r>
                        <a:rPr lang="en-GB" sz="1800" baseline="0" dirty="0">
                          <a:solidFill>
                            <a:schemeClr val="tx1"/>
                          </a:solidFill>
                        </a:rPr>
                        <a:t> </a:t>
                      </a:r>
                      <a:r>
                        <a:rPr lang="en-GB" sz="1800" dirty="0">
                          <a:solidFill>
                            <a:schemeClr val="tx1"/>
                          </a:solidFill>
                        </a:rPr>
                        <a:t>May not deliver outcomes</a:t>
                      </a:r>
                    </a:p>
                    <a:p>
                      <a:pPr>
                        <a:buFont typeface="Arial" pitchFamily="34" charset="0"/>
                        <a:buChar char="•"/>
                      </a:pPr>
                      <a:r>
                        <a:rPr lang="en-GB" sz="1800" dirty="0">
                          <a:solidFill>
                            <a:schemeClr val="tx1"/>
                          </a:solidFill>
                        </a:rPr>
                        <a:t> More risk lies with the authority</a:t>
                      </a:r>
                    </a:p>
                    <a:p>
                      <a:pPr>
                        <a:buFont typeface="Arial" pitchFamily="34" charset="0"/>
                        <a:buChar char="•"/>
                      </a:pPr>
                      <a:r>
                        <a:rPr lang="en-GB" sz="1800" dirty="0">
                          <a:solidFill>
                            <a:schemeClr val="tx1"/>
                          </a:solidFill>
                        </a:rPr>
                        <a:t> Less innovation</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Where outcome based is not possible</a:t>
                      </a:r>
                      <a:endParaRPr lang="en-US" sz="1800" dirty="0">
                        <a:solidFill>
                          <a:schemeClr val="tx1"/>
                        </a:solidFill>
                      </a:endParaRPr>
                    </a:p>
                  </a:txBody>
                  <a:tcPr/>
                </a:tc>
                <a:extLst>
                  <a:ext uri="{0D108BD9-81ED-4DB2-BD59-A6C34878D82A}">
                    <a16:rowId xmlns:a16="http://schemas.microsoft.com/office/drawing/2014/main" val="10002"/>
                  </a:ext>
                </a:extLst>
              </a:tr>
              <a:tr h="1358130">
                <a:tc>
                  <a:txBody>
                    <a:bodyPr/>
                    <a:lstStyle/>
                    <a:p>
                      <a:pPr algn="ctr"/>
                      <a:r>
                        <a:rPr lang="en-GB" sz="1800" b="1" dirty="0"/>
                        <a:t>Input</a:t>
                      </a:r>
                      <a:endParaRPr lang="en-US" sz="1800" b="1" dirty="0"/>
                    </a:p>
                  </a:txBody>
                  <a:tcPr/>
                </a:tc>
                <a:tc>
                  <a:txBody>
                    <a:bodyPr/>
                    <a:lstStyle/>
                    <a:p>
                      <a:pPr>
                        <a:buFont typeface="Arial" pitchFamily="34" charset="0"/>
                        <a:buChar char="•"/>
                      </a:pPr>
                      <a:r>
                        <a:rPr lang="en-GB" sz="1800" dirty="0">
                          <a:solidFill>
                            <a:schemeClr val="tx1"/>
                          </a:solidFill>
                        </a:rPr>
                        <a:t> Easier bid evaluations</a:t>
                      </a:r>
                    </a:p>
                    <a:p>
                      <a:pPr>
                        <a:buFont typeface="Arial" pitchFamily="34" charset="0"/>
                        <a:buChar char="•"/>
                      </a:pPr>
                      <a:r>
                        <a:rPr lang="en-GB" sz="1800" dirty="0">
                          <a:solidFill>
                            <a:schemeClr val="tx1"/>
                          </a:solidFill>
                        </a:rPr>
                        <a:t> Measureable success</a:t>
                      </a:r>
                    </a:p>
                    <a:p>
                      <a:pPr>
                        <a:buFont typeface="Arial" pitchFamily="34" charset="0"/>
                        <a:buChar char="•"/>
                      </a:pPr>
                      <a:r>
                        <a:rPr lang="en-GB" sz="1800" dirty="0">
                          <a:solidFill>
                            <a:schemeClr val="tx1"/>
                          </a:solidFill>
                        </a:rPr>
                        <a:t> Makes providers aware of non-</a:t>
                      </a:r>
                      <a:r>
                        <a:rPr lang="en-GB" sz="1800" dirty="0" err="1">
                          <a:solidFill>
                            <a:schemeClr val="tx1"/>
                          </a:solidFill>
                        </a:rPr>
                        <a:t>negotiables</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Fails to deliver outcomes</a:t>
                      </a:r>
                    </a:p>
                    <a:p>
                      <a:pPr>
                        <a:buFont typeface="Arial" pitchFamily="34" charset="0"/>
                        <a:buChar char="•"/>
                      </a:pPr>
                      <a:r>
                        <a:rPr lang="en-GB" sz="1800" dirty="0">
                          <a:solidFill>
                            <a:schemeClr val="tx1"/>
                          </a:solidFill>
                        </a:rPr>
                        <a:t> Requires technical skills</a:t>
                      </a:r>
                    </a:p>
                    <a:p>
                      <a:pPr>
                        <a:buFont typeface="Arial" pitchFamily="34" charset="0"/>
                        <a:buChar char="•"/>
                      </a:pPr>
                      <a:r>
                        <a:rPr lang="en-GB" sz="1800" dirty="0">
                          <a:solidFill>
                            <a:schemeClr val="tx1"/>
                          </a:solidFill>
                        </a:rPr>
                        <a:t> Risk lies with authority</a:t>
                      </a:r>
                    </a:p>
                    <a:p>
                      <a:pPr>
                        <a:buFont typeface="Arial" pitchFamily="34" charset="0"/>
                        <a:buChar char="•"/>
                      </a:pPr>
                      <a:r>
                        <a:rPr lang="en-GB" sz="1800" dirty="0">
                          <a:solidFill>
                            <a:schemeClr val="tx1"/>
                          </a:solidFill>
                        </a:rPr>
                        <a:t> Stifles innovation and </a:t>
                      </a:r>
                      <a:r>
                        <a:rPr lang="en-GB" sz="1800" dirty="0" err="1">
                          <a:solidFill>
                            <a:schemeClr val="tx1"/>
                          </a:solidFill>
                        </a:rPr>
                        <a:t>VfM</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Repetitive supplies</a:t>
                      </a:r>
                    </a:p>
                    <a:p>
                      <a:pPr>
                        <a:buFont typeface="Arial" pitchFamily="34" charset="0"/>
                        <a:buChar char="•"/>
                      </a:pPr>
                      <a:r>
                        <a:rPr lang="en-GB" sz="1800" dirty="0">
                          <a:solidFill>
                            <a:schemeClr val="tx1"/>
                          </a:solidFill>
                        </a:rPr>
                        <a:t> Repeat of successful project</a:t>
                      </a:r>
                    </a:p>
                    <a:p>
                      <a:pPr>
                        <a:buFont typeface="Arial" pitchFamily="34" charset="0"/>
                        <a:buChar char="•"/>
                      </a:pPr>
                      <a:r>
                        <a:rPr lang="en-GB" sz="1800" dirty="0">
                          <a:solidFill>
                            <a:schemeClr val="tx1"/>
                          </a:solidFill>
                        </a:rPr>
                        <a:t> Technical requirements</a:t>
                      </a:r>
                      <a:endParaRPr lang="en-US" sz="1800" dirty="0">
                        <a:solidFill>
                          <a:schemeClr val="tx1"/>
                        </a:solidFill>
                      </a:endParaRPr>
                    </a:p>
                  </a:txBody>
                  <a:tcPr/>
                </a:tc>
                <a:extLst>
                  <a:ext uri="{0D108BD9-81ED-4DB2-BD59-A6C34878D82A}">
                    <a16:rowId xmlns:a16="http://schemas.microsoft.com/office/drawing/2014/main" val="10003"/>
                  </a:ext>
                </a:extLst>
              </a:tr>
              <a:tr h="1194963">
                <a:tc>
                  <a:txBody>
                    <a:bodyPr/>
                    <a:lstStyle/>
                    <a:p>
                      <a:pPr algn="ctr"/>
                      <a:r>
                        <a:rPr lang="en-GB" sz="1800" b="1" dirty="0"/>
                        <a:t>Mix of above</a:t>
                      </a:r>
                      <a:endParaRPr lang="en-US" sz="1800" b="1" dirty="0"/>
                    </a:p>
                  </a:txBody>
                  <a:tcPr/>
                </a:tc>
                <a:tc>
                  <a:txBody>
                    <a:bodyPr/>
                    <a:lstStyle/>
                    <a:p>
                      <a:pPr>
                        <a:buFont typeface="Arial" pitchFamily="34" charset="0"/>
                        <a:buChar char="•"/>
                      </a:pPr>
                      <a:r>
                        <a:rPr lang="en-GB" sz="1800" dirty="0">
                          <a:solidFill>
                            <a:schemeClr val="tx1"/>
                          </a:solidFill>
                        </a:rPr>
                        <a:t> Flexible to level</a:t>
                      </a:r>
                      <a:r>
                        <a:rPr lang="en-GB" sz="1800" baseline="0" dirty="0">
                          <a:solidFill>
                            <a:schemeClr val="tx1"/>
                          </a:solidFill>
                        </a:rPr>
                        <a:t> of skill and market knowledge</a:t>
                      </a:r>
                    </a:p>
                  </a:txBody>
                  <a:tcPr/>
                </a:tc>
                <a:tc>
                  <a:txBody>
                    <a:bodyPr/>
                    <a:lstStyle/>
                    <a:p>
                      <a:pPr>
                        <a:buFont typeface="Arial" pitchFamily="34" charset="0"/>
                        <a:buChar char="•"/>
                      </a:pPr>
                      <a:r>
                        <a:rPr lang="en-GB" sz="1800" dirty="0">
                          <a:solidFill>
                            <a:schemeClr val="tx1"/>
                          </a:solidFill>
                        </a:rPr>
                        <a:t> Delivery of Outcomes</a:t>
                      </a:r>
                      <a:r>
                        <a:rPr lang="en-GB" sz="1800" baseline="0" dirty="0">
                          <a:solidFill>
                            <a:schemeClr val="tx1"/>
                          </a:solidFill>
                        </a:rPr>
                        <a:t> possibly reduced</a:t>
                      </a:r>
                      <a:endParaRPr lang="en-US" sz="1800" dirty="0">
                        <a:solidFill>
                          <a:schemeClr val="tx1"/>
                        </a:solidFill>
                      </a:endParaRPr>
                    </a:p>
                  </a:txBody>
                  <a:tcPr/>
                </a:tc>
                <a:tc>
                  <a:txBody>
                    <a:bodyPr/>
                    <a:lstStyle/>
                    <a:p>
                      <a:pPr>
                        <a:buFont typeface="Arial" pitchFamily="34" charset="0"/>
                        <a:buChar char="•"/>
                      </a:pPr>
                      <a:r>
                        <a:rPr lang="en-GB" sz="1800" dirty="0">
                          <a:solidFill>
                            <a:schemeClr val="tx1"/>
                          </a:solidFill>
                        </a:rPr>
                        <a:t> Where outcome based is not possible</a:t>
                      </a:r>
                      <a:endParaRPr lang="en-US" sz="1800" dirty="0">
                        <a:solidFill>
                          <a:schemeClr val="tx1"/>
                        </a:solidFill>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b="0" dirty="0"/>
              <a:t>Example 1 – </a:t>
            </a:r>
            <a:r>
              <a:rPr lang="en-GB" sz="3200" dirty="0"/>
              <a:t>Maps and Map Updates</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p:txBody>
          <a:bodyPr/>
          <a:lstStyle/>
          <a:p>
            <a:r>
              <a:rPr lang="en-GB" b="1" dirty="0"/>
              <a:t>Input Specification</a:t>
            </a:r>
          </a:p>
          <a:p>
            <a:pPr lvl="1"/>
            <a:r>
              <a:rPr lang="en-GB" b="0" i="0" dirty="0">
                <a:solidFill>
                  <a:srgbClr val="000000"/>
                </a:solidFill>
                <a:effectLst/>
                <a:latin typeface="Arial" panose="020B0604020202020204" pitchFamily="34" charset="0"/>
              </a:rPr>
              <a:t>The  Contractor Solution must contain national coverage for the following OS raster map scales: 1:250,000, 1:50,000, 1:25,000, 1:10,000</a:t>
            </a:r>
          </a:p>
          <a:p>
            <a:pPr lvl="1"/>
            <a:r>
              <a:rPr lang="en-GB" dirty="0"/>
              <a:t>Coverage of the Authority jurisdiction, plus 50km of the surrounding borders for the following OS vector maps: OS </a:t>
            </a:r>
            <a:r>
              <a:rPr lang="en-GB" dirty="0" err="1"/>
              <a:t>MasterMap</a:t>
            </a:r>
            <a:r>
              <a:rPr lang="en-GB" dirty="0"/>
              <a:t>® Address Layer 2; OS </a:t>
            </a:r>
            <a:r>
              <a:rPr lang="en-GB" dirty="0" err="1"/>
              <a:t>MasterMap</a:t>
            </a:r>
            <a:r>
              <a:rPr lang="en-GB" dirty="0"/>
              <a:t>® Topography Layer; OS </a:t>
            </a:r>
            <a:r>
              <a:rPr lang="en-GB" dirty="0" err="1"/>
              <a:t>MasterMap</a:t>
            </a:r>
            <a:r>
              <a:rPr lang="en-GB" dirty="0"/>
              <a:t>® Integrated Transport Network™ (ITN) Layer; OS </a:t>
            </a:r>
            <a:r>
              <a:rPr lang="en-GB" dirty="0" err="1"/>
              <a:t>MasterMap</a:t>
            </a:r>
            <a:r>
              <a:rPr lang="en-GB" dirty="0"/>
              <a:t>® Imagery Layer</a:t>
            </a:r>
          </a:p>
          <a:p>
            <a:pPr lvl="1"/>
            <a:r>
              <a:rPr lang="en-GB" dirty="0"/>
              <a:t>Etc…</a:t>
            </a:r>
          </a:p>
          <a:p>
            <a:endParaRPr lang="en-GB" b="1" dirty="0"/>
          </a:p>
        </p:txBody>
      </p:sp>
    </p:spTree>
    <p:extLst>
      <p:ext uri="{BB962C8B-B14F-4D97-AF65-F5344CB8AC3E}">
        <p14:creationId xmlns:p14="http://schemas.microsoft.com/office/powerpoint/2010/main" val="3383737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b="0" dirty="0"/>
              <a:t>Example 1 – </a:t>
            </a:r>
            <a:r>
              <a:rPr lang="en-GB" sz="3200" dirty="0"/>
              <a:t>Maps and Map Updates</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p:txBody>
          <a:bodyPr/>
          <a:lstStyle/>
          <a:p>
            <a:r>
              <a:rPr lang="en-GB" b="1" dirty="0"/>
              <a:t>Output Specification</a:t>
            </a:r>
          </a:p>
          <a:p>
            <a:pPr lvl="1"/>
            <a:r>
              <a:rPr lang="en-GB" dirty="0"/>
              <a:t>The Contractor’s Solution must be able to import and utilise all of the mapping and gazetteer products currently provided under the Public Sector Mapping Agreement (PSMA) and also via Ordnance Survey Open Data.</a:t>
            </a:r>
          </a:p>
          <a:p>
            <a:pPr lvl="2"/>
            <a:r>
              <a:rPr lang="en-GB" dirty="0"/>
              <a:t>This must include a range of suitable scales for OS Raster Maps</a:t>
            </a:r>
          </a:p>
          <a:p>
            <a:pPr lvl="2"/>
            <a:r>
              <a:rPr lang="en-GB" dirty="0"/>
              <a:t>A range of OS vector maps scaled to include up to 50km outside the authority’s jurisdiction</a:t>
            </a:r>
          </a:p>
          <a:p>
            <a:pPr marL="914400" lvl="2" indent="0">
              <a:buNone/>
            </a:pPr>
            <a:endParaRPr lang="en-GB" dirty="0"/>
          </a:p>
          <a:p>
            <a:r>
              <a:rPr lang="en-GB" b="1" dirty="0"/>
              <a:t>Outcome Specification</a:t>
            </a:r>
          </a:p>
          <a:p>
            <a:pPr lvl="1"/>
            <a:r>
              <a:rPr lang="en-GB" dirty="0"/>
              <a:t>The Contractor’s Solution must include appropriate mapping data and functionality so that the Control Room Operators (CROs) are able to efficiently and effectively mobilise the response units to the relevant incident location.</a:t>
            </a:r>
          </a:p>
          <a:p>
            <a:endParaRPr lang="en-GB" dirty="0"/>
          </a:p>
          <a:p>
            <a:pPr lvl="1"/>
            <a:endParaRPr lang="en-GB" dirty="0"/>
          </a:p>
        </p:txBody>
      </p:sp>
    </p:spTree>
    <p:extLst>
      <p:ext uri="{BB962C8B-B14F-4D97-AF65-F5344CB8AC3E}">
        <p14:creationId xmlns:p14="http://schemas.microsoft.com/office/powerpoint/2010/main" val="2858834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b="0" dirty="0"/>
              <a:t>Example 2 – </a:t>
            </a:r>
            <a:r>
              <a:rPr lang="en-GB" sz="3200" dirty="0"/>
              <a:t>Emergency Call Handling</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p:txBody>
          <a:bodyPr/>
          <a:lstStyle/>
          <a:p>
            <a:r>
              <a:rPr lang="en-GB" b="1" dirty="0"/>
              <a:t>Functional Specification</a:t>
            </a:r>
          </a:p>
          <a:p>
            <a:pPr lvl="1"/>
            <a:r>
              <a:rPr lang="en-GB" b="0" i="0" dirty="0">
                <a:solidFill>
                  <a:srgbClr val="000000"/>
                </a:solidFill>
                <a:effectLst/>
                <a:latin typeface="Arial" panose="020B0604020202020204" pitchFamily="34" charset="0"/>
              </a:rPr>
              <a:t>The Contractor’s Solution must be able to receive Calling Line Identification (CLI) information from Public Telephone Operators (PTO) and automatically record this on the incident.</a:t>
            </a:r>
          </a:p>
          <a:p>
            <a:pPr lvl="1"/>
            <a:r>
              <a:rPr lang="en-GB" dirty="0"/>
              <a:t>On answering an emergency call via the ICCS, the Contractor’s Solution must automatically present a new incident form ready for completion by the Control Room Operator (CRO).</a:t>
            </a:r>
          </a:p>
          <a:p>
            <a:pPr lvl="1"/>
            <a:r>
              <a:rPr lang="en-GB" dirty="0"/>
              <a:t>The Authority must be able to configure the incoming telephone numbers to which this automatic behaviour applies.</a:t>
            </a:r>
          </a:p>
          <a:p>
            <a:pPr lvl="1"/>
            <a:r>
              <a:rPr lang="en-GB" dirty="0"/>
              <a:t>Etc…</a:t>
            </a:r>
          </a:p>
          <a:p>
            <a:endParaRPr lang="en-GB" dirty="0"/>
          </a:p>
        </p:txBody>
      </p:sp>
    </p:spTree>
    <p:extLst>
      <p:ext uri="{BB962C8B-B14F-4D97-AF65-F5344CB8AC3E}">
        <p14:creationId xmlns:p14="http://schemas.microsoft.com/office/powerpoint/2010/main" val="3990932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b="0" dirty="0"/>
              <a:t>Example 2 – </a:t>
            </a:r>
            <a:r>
              <a:rPr lang="en-GB" sz="3200" dirty="0"/>
              <a:t>Emergency Call Handling</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a:xfrm>
            <a:off x="239350" y="1052736"/>
            <a:ext cx="11618383" cy="5543674"/>
          </a:xfrm>
        </p:spPr>
        <p:txBody>
          <a:bodyPr/>
          <a:lstStyle/>
          <a:p>
            <a:r>
              <a:rPr lang="en-GB" b="1" dirty="0"/>
              <a:t>Functional Specification</a:t>
            </a:r>
          </a:p>
          <a:p>
            <a:pPr lvl="1"/>
            <a:r>
              <a:rPr lang="en-GB" b="0" i="0" dirty="0">
                <a:solidFill>
                  <a:srgbClr val="000000"/>
                </a:solidFill>
                <a:effectLst/>
                <a:latin typeface="Arial" panose="020B0604020202020204" pitchFamily="34" charset="0"/>
              </a:rPr>
              <a:t>The Contractor’s Solution must be able to receive </a:t>
            </a:r>
            <a:r>
              <a:rPr lang="en-GB" b="0" i="0" dirty="0">
                <a:solidFill>
                  <a:srgbClr val="000000"/>
                </a:solidFill>
                <a:effectLst/>
                <a:highlight>
                  <a:srgbClr val="FFFF00"/>
                </a:highlight>
                <a:latin typeface="Arial" panose="020B0604020202020204" pitchFamily="34" charset="0"/>
              </a:rPr>
              <a:t>Calling Line Identification (CLI) information</a:t>
            </a:r>
            <a:r>
              <a:rPr lang="en-GB" b="0" i="0" dirty="0">
                <a:solidFill>
                  <a:srgbClr val="000000"/>
                </a:solidFill>
                <a:effectLst/>
                <a:latin typeface="Arial" panose="020B0604020202020204" pitchFamily="34" charset="0"/>
              </a:rPr>
              <a:t> from Public Telephone Operators (PTO) and automatically record this on the incident.</a:t>
            </a:r>
          </a:p>
          <a:p>
            <a:pPr lvl="1"/>
            <a:r>
              <a:rPr lang="en-GB" dirty="0"/>
              <a:t>On answering an emergency call via the ICCS, the Contractor’s Solution must automatically present a new incident form ready for completion by the Control Room Operator (CRO).</a:t>
            </a:r>
          </a:p>
          <a:p>
            <a:pPr lvl="1"/>
            <a:r>
              <a:rPr lang="en-GB" dirty="0"/>
              <a:t>The Authority must be able to configure the incoming telephone numbers to which this automatic behaviour applies.</a:t>
            </a:r>
          </a:p>
          <a:p>
            <a:pPr lvl="1"/>
            <a:r>
              <a:rPr lang="en-GB" dirty="0"/>
              <a:t>Etc…</a:t>
            </a:r>
          </a:p>
          <a:p>
            <a:endParaRPr lang="en-GB" sz="1000" dirty="0"/>
          </a:p>
          <a:p>
            <a:r>
              <a:rPr lang="en-GB" b="1" dirty="0"/>
              <a:t>Outcome Specification</a:t>
            </a:r>
          </a:p>
          <a:p>
            <a:pPr lvl="1"/>
            <a:r>
              <a:rPr lang="en-GB" dirty="0"/>
              <a:t>The Contractor’s Solution must provide a detailed structured approach to obtaining information from each Caller, giving them advice or passing information to them; and the system must create a robust record of this information.</a:t>
            </a:r>
          </a:p>
        </p:txBody>
      </p:sp>
    </p:spTree>
    <p:extLst>
      <p:ext uri="{BB962C8B-B14F-4D97-AF65-F5344CB8AC3E}">
        <p14:creationId xmlns:p14="http://schemas.microsoft.com/office/powerpoint/2010/main" val="4138208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0"/>
            <a:ext cx="9624390" cy="908720"/>
          </a:xfrm>
        </p:spPr>
        <p:txBody>
          <a:bodyPr/>
          <a:lstStyle/>
          <a:p>
            <a:r>
              <a:rPr lang="en-GB" sz="3200" dirty="0"/>
              <a:t>Variants</a:t>
            </a:r>
          </a:p>
        </p:txBody>
      </p:sp>
      <p:sp>
        <p:nvSpPr>
          <p:cNvPr id="3" name="Content Placeholder 2"/>
          <p:cNvSpPr>
            <a:spLocks noGrp="1"/>
          </p:cNvSpPr>
          <p:nvPr>
            <p:ph idx="1"/>
          </p:nvPr>
        </p:nvSpPr>
        <p:spPr/>
        <p:txBody>
          <a:bodyPr/>
          <a:lstStyle/>
          <a:p>
            <a:pPr>
              <a:buNone/>
            </a:pPr>
            <a:r>
              <a:rPr lang="en-GB" dirty="0"/>
              <a:t>	Buyers can authorise or require variants to the requirements as long as it has been specified in the Contract Notice</a:t>
            </a:r>
          </a:p>
          <a:p>
            <a:pPr>
              <a:buNone/>
            </a:pPr>
            <a:endParaRPr lang="en-GB" dirty="0"/>
          </a:p>
          <a:p>
            <a:pPr>
              <a:buNone/>
            </a:pPr>
            <a:r>
              <a:rPr lang="en-GB" dirty="0"/>
              <a:t>	The Procurement Documents must set out the minimum requirements and how the variant will be evaluated</a:t>
            </a:r>
          </a:p>
          <a:p>
            <a:endParaRPr lang="en-GB" dirty="0"/>
          </a:p>
          <a:p>
            <a:pPr>
              <a:buNone/>
            </a:pPr>
            <a:r>
              <a:rPr lang="en-GB" dirty="0"/>
              <a:t>	Variants cannot be considered unless this has been done, they are linked to the subject matter and they meet the minimum requirements</a:t>
            </a:r>
          </a:p>
          <a:p>
            <a:pPr>
              <a:buNone/>
            </a:pPr>
            <a:endParaRPr lang="en-GB" b="1" dirty="0"/>
          </a:p>
          <a:p>
            <a:pPr marL="400050" lvl="1" indent="0">
              <a:buNone/>
            </a:pPr>
            <a:r>
              <a:rPr lang="en-GB" b="1" dirty="0"/>
              <a:t>Requirement: </a:t>
            </a:r>
            <a:r>
              <a:rPr lang="en-GB" b="0" i="0" u="none" strike="noStrike" baseline="0" dirty="0"/>
              <a:t>The solution must be able to display a visual pop-up message for single and multiple locations.</a:t>
            </a:r>
          </a:p>
          <a:p>
            <a:pPr marL="400050" lvl="1" indent="0">
              <a:buNone/>
            </a:pPr>
            <a:r>
              <a:rPr lang="en-GB" b="1" i="0" u="none" strike="noStrike" baseline="0" dirty="0"/>
              <a:t>Issue: </a:t>
            </a:r>
            <a:r>
              <a:rPr lang="en-GB" b="0" i="0" u="none" strike="noStrike" baseline="0" dirty="0"/>
              <a:t>Visual Pop-up forces the solution into a specific functionality. </a:t>
            </a:r>
          </a:p>
          <a:p>
            <a:pPr marL="400050" lvl="1" indent="0">
              <a:buNone/>
            </a:pPr>
            <a:r>
              <a:rPr lang="en-GB" b="1" i="0" u="none" strike="noStrike" baseline="0" dirty="0"/>
              <a:t>Suggested Variant: </a:t>
            </a:r>
            <a:r>
              <a:rPr lang="en-GB" b="0" i="0" u="none" strike="noStrike" baseline="0" dirty="0"/>
              <a:t>The same effect could be achieved with scrolling banner messages, notifications or another style of visual marker.</a:t>
            </a:r>
            <a:endParaRPr lang="en-GB" dirty="0"/>
          </a:p>
          <a:p>
            <a:pPr>
              <a:buNone/>
            </a:pP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3" y="0"/>
            <a:ext cx="9624390" cy="980728"/>
          </a:xfrm>
        </p:spPr>
        <p:txBody>
          <a:bodyPr/>
          <a:lstStyle/>
          <a:p>
            <a:r>
              <a:rPr lang="en-GB" sz="3200" dirty="0"/>
              <a:t>Requirements</a:t>
            </a:r>
          </a:p>
        </p:txBody>
      </p:sp>
      <p:sp>
        <p:nvSpPr>
          <p:cNvPr id="186371" name="Rectangle 3"/>
          <p:cNvSpPr>
            <a:spLocks noGrp="1" noChangeArrowheads="1"/>
          </p:cNvSpPr>
          <p:nvPr>
            <p:ph type="body" idx="1"/>
          </p:nvPr>
        </p:nvSpPr>
        <p:spPr>
          <a:xfrm>
            <a:off x="479376" y="836712"/>
            <a:ext cx="11305256" cy="5184677"/>
          </a:xfrm>
        </p:spPr>
        <p:txBody>
          <a:bodyPr/>
          <a:lstStyle/>
          <a:p>
            <a:endParaRPr lang="en-GB" sz="1200" b="1" dirty="0"/>
          </a:p>
          <a:p>
            <a:pPr>
              <a:buNone/>
            </a:pPr>
            <a:r>
              <a:rPr lang="en-GB" dirty="0"/>
              <a:t>	In specifying the required outputs, buyers must always cover the following:</a:t>
            </a:r>
          </a:p>
          <a:p>
            <a:endParaRPr lang="en-GB" b="1" dirty="0"/>
          </a:p>
          <a:p>
            <a:pPr lvl="1"/>
            <a:r>
              <a:rPr lang="en-GB" b="1" dirty="0"/>
              <a:t>Completeness</a:t>
            </a:r>
            <a:r>
              <a:rPr lang="en-GB" dirty="0"/>
              <a:t> – including ancillary services required as well as the main task</a:t>
            </a:r>
          </a:p>
          <a:p>
            <a:pPr marL="457200" lvl="1" indent="0">
              <a:buNone/>
            </a:pPr>
            <a:endParaRPr lang="en-GB" sz="1200" b="1" dirty="0"/>
          </a:p>
          <a:p>
            <a:pPr lvl="1"/>
            <a:r>
              <a:rPr lang="en-GB" b="1" dirty="0"/>
              <a:t>Clarity</a:t>
            </a:r>
            <a:r>
              <a:rPr lang="en-GB" dirty="0"/>
              <a:t> – the candidate’s role should be clearly defined</a:t>
            </a:r>
          </a:p>
          <a:p>
            <a:pPr marL="457200" lvl="1" indent="0">
              <a:buNone/>
            </a:pPr>
            <a:endParaRPr lang="en-GB" sz="1200" b="1" dirty="0"/>
          </a:p>
          <a:p>
            <a:pPr lvl="1"/>
            <a:r>
              <a:rPr lang="en-GB" b="1" dirty="0"/>
              <a:t>Measurability</a:t>
            </a:r>
            <a:r>
              <a:rPr lang="en-GB" dirty="0"/>
              <a:t> – outputs should be measurable in quantitative terms; the specification should describe how they will be measured and reported. (Measurement should be as objective as possible.)</a:t>
            </a:r>
          </a:p>
          <a:p>
            <a:pPr marL="457200" lvl="1" indent="0">
              <a:buNone/>
            </a:pPr>
            <a:endParaRPr lang="en-GB" sz="1200" dirty="0"/>
          </a:p>
          <a:p>
            <a:pPr lvl="1"/>
            <a:r>
              <a:rPr lang="en-GB" sz="2000" b="1" dirty="0"/>
              <a:t>Objectives</a:t>
            </a:r>
            <a:r>
              <a:rPr lang="en-GB" sz="2000" dirty="0"/>
              <a:t> – the candidate should know the purpose of the service and how it relates to the Authority’s policy and objectives</a:t>
            </a:r>
          </a:p>
          <a:p>
            <a:pPr marL="457200" lvl="1" indent="0">
              <a:buNone/>
            </a:pPr>
            <a:endParaRPr lang="en-GB" sz="1200" b="1" dirty="0"/>
          </a:p>
          <a:p>
            <a:pPr lvl="1"/>
            <a:r>
              <a:rPr lang="en-GB" sz="2000" b="1" dirty="0"/>
              <a:t>Interfaces</a:t>
            </a:r>
            <a:r>
              <a:rPr lang="en-GB" sz="2000" dirty="0"/>
              <a:t> – respective responsibilities between the candidate and the Authority should be defined</a:t>
            </a:r>
            <a:endParaRPr lang="en-GB" sz="2000" b="1" dirty="0"/>
          </a:p>
          <a:p>
            <a:pPr lvl="1"/>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F7E8-2598-BBC5-4FAA-C66B83E6EC3D}"/>
              </a:ext>
            </a:extLst>
          </p:cNvPr>
          <p:cNvSpPr>
            <a:spLocks noGrp="1"/>
          </p:cNvSpPr>
          <p:nvPr>
            <p:ph type="title"/>
          </p:nvPr>
        </p:nvSpPr>
        <p:spPr>
          <a:xfrm>
            <a:off x="3" y="0"/>
            <a:ext cx="9696398" cy="980728"/>
          </a:xfrm>
        </p:spPr>
        <p:txBody>
          <a:bodyPr/>
          <a:lstStyle/>
          <a:p>
            <a:r>
              <a:rPr lang="en-GB" sz="3200" dirty="0"/>
              <a:t>Evaluation</a:t>
            </a:r>
          </a:p>
        </p:txBody>
      </p:sp>
      <p:sp>
        <p:nvSpPr>
          <p:cNvPr id="3" name="Content Placeholder 2">
            <a:extLst>
              <a:ext uri="{FF2B5EF4-FFF2-40B4-BE49-F238E27FC236}">
                <a16:creationId xmlns:a16="http://schemas.microsoft.com/office/drawing/2014/main" id="{6D3D731F-CDEB-F16A-CF46-149C444F410B}"/>
              </a:ext>
            </a:extLst>
          </p:cNvPr>
          <p:cNvSpPr>
            <a:spLocks noGrp="1"/>
          </p:cNvSpPr>
          <p:nvPr>
            <p:ph idx="1"/>
          </p:nvPr>
        </p:nvSpPr>
        <p:spPr/>
        <p:txBody>
          <a:bodyPr>
            <a:normAutofit/>
          </a:bodyPr>
          <a:lstStyle/>
          <a:p>
            <a:r>
              <a:rPr lang="en-GB" dirty="0"/>
              <a:t>Increased complexity – how to evaluate two different proposals?</a:t>
            </a:r>
          </a:p>
          <a:p>
            <a:r>
              <a:rPr lang="en-GB" dirty="0"/>
              <a:t>Suppliers to identify in their return how their proposal meets mandatory and desirable requirements</a:t>
            </a:r>
          </a:p>
          <a:p>
            <a:r>
              <a:rPr lang="en-GB" dirty="0"/>
              <a:t>Provide options for improved efficiencies for example</a:t>
            </a:r>
          </a:p>
          <a:p>
            <a:r>
              <a:rPr lang="en-GB" dirty="0"/>
              <a:t>Evaluate the proposed solution in terms of evidence, case studies and robustness of their proposal.</a:t>
            </a:r>
          </a:p>
          <a:p>
            <a:r>
              <a:rPr lang="en-GB" dirty="0"/>
              <a:t>Evaluation against business benefits (clearly state these)</a:t>
            </a:r>
          </a:p>
          <a:p>
            <a:r>
              <a:rPr lang="en-GB" dirty="0"/>
              <a:t>What and how the supplier has previously delivered business outcomes, or overcome issues.</a:t>
            </a:r>
          </a:p>
          <a:p>
            <a:r>
              <a:rPr lang="en-GB" dirty="0"/>
              <a:t>Evaluate supplier roadmap, scalability, adaption to a change in business needs?</a:t>
            </a:r>
          </a:p>
        </p:txBody>
      </p:sp>
    </p:spTree>
    <p:extLst>
      <p:ext uri="{BB962C8B-B14F-4D97-AF65-F5344CB8AC3E}">
        <p14:creationId xmlns:p14="http://schemas.microsoft.com/office/powerpoint/2010/main" val="3576682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dirty="0"/>
              <a:t>Evaluation Example</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a:xfrm>
            <a:off x="335360" y="1340768"/>
            <a:ext cx="11522373" cy="5255642"/>
          </a:xfrm>
        </p:spPr>
        <p:txBody>
          <a:bodyPr/>
          <a:lstStyle/>
          <a:p>
            <a:pPr marL="0" indent="0">
              <a:buNone/>
            </a:pPr>
            <a:r>
              <a:rPr lang="en-GB" b="1" dirty="0"/>
              <a:t>Purpose of procurement </a:t>
            </a:r>
            <a:r>
              <a:rPr lang="en-GB" dirty="0"/>
              <a:t>– To buy fruit for your employees</a:t>
            </a:r>
          </a:p>
          <a:p>
            <a:endParaRPr lang="en-GB" b="1" dirty="0"/>
          </a:p>
          <a:p>
            <a:pPr marL="0" indent="0">
              <a:buNone/>
            </a:pPr>
            <a:r>
              <a:rPr lang="en-GB" b="1" dirty="0"/>
              <a:t>You could use an input based specification</a:t>
            </a:r>
          </a:p>
          <a:p>
            <a:r>
              <a:rPr lang="en-GB" dirty="0"/>
              <a:t>2 Kilos of Royal Gala Apples per week</a:t>
            </a:r>
          </a:p>
          <a:p>
            <a:r>
              <a:rPr lang="en-GB" dirty="0"/>
              <a:t>3 Kilos Organic Fyffes Bananas per week</a:t>
            </a:r>
          </a:p>
          <a:p>
            <a:r>
              <a:rPr lang="en-GB" dirty="0"/>
              <a:t>2 Kilos Conference Pears per week</a:t>
            </a:r>
          </a:p>
          <a:p>
            <a:pPr marL="0" indent="0">
              <a:buNone/>
            </a:pPr>
            <a:endParaRPr lang="en-GB" dirty="0"/>
          </a:p>
          <a:p>
            <a:pPr marL="0" indent="0">
              <a:buNone/>
            </a:pPr>
            <a:r>
              <a:rPr lang="en-GB" b="1" dirty="0"/>
              <a:t>But if we want to use an output based specification how would we do this?</a:t>
            </a:r>
          </a:p>
          <a:p>
            <a:endParaRPr lang="en-GB" dirty="0"/>
          </a:p>
        </p:txBody>
      </p:sp>
    </p:spTree>
    <p:extLst>
      <p:ext uri="{BB962C8B-B14F-4D97-AF65-F5344CB8AC3E}">
        <p14:creationId xmlns:p14="http://schemas.microsoft.com/office/powerpoint/2010/main" val="2857335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5CFC-7F88-57D4-0B0B-896CC9406587}"/>
              </a:ext>
            </a:extLst>
          </p:cNvPr>
          <p:cNvSpPr>
            <a:spLocks noGrp="1"/>
          </p:cNvSpPr>
          <p:nvPr>
            <p:ph type="title"/>
          </p:nvPr>
        </p:nvSpPr>
        <p:spPr>
          <a:xfrm>
            <a:off x="3" y="0"/>
            <a:ext cx="9624390" cy="980728"/>
          </a:xfrm>
        </p:spPr>
        <p:txBody>
          <a:bodyPr/>
          <a:lstStyle/>
          <a:p>
            <a:r>
              <a:rPr lang="en-GB" sz="3200" dirty="0"/>
              <a:t>Evaluation Example</a:t>
            </a:r>
          </a:p>
        </p:txBody>
      </p:sp>
      <p:sp>
        <p:nvSpPr>
          <p:cNvPr id="3" name="Content Placeholder 2">
            <a:extLst>
              <a:ext uri="{FF2B5EF4-FFF2-40B4-BE49-F238E27FC236}">
                <a16:creationId xmlns:a16="http://schemas.microsoft.com/office/drawing/2014/main" id="{C4516A97-A15E-8F2B-3DD4-FE848BF0E49B}"/>
              </a:ext>
            </a:extLst>
          </p:cNvPr>
          <p:cNvSpPr>
            <a:spLocks noGrp="1"/>
          </p:cNvSpPr>
          <p:nvPr>
            <p:ph idx="1"/>
          </p:nvPr>
        </p:nvSpPr>
        <p:spPr/>
        <p:txBody>
          <a:bodyPr/>
          <a:lstStyle/>
          <a:p>
            <a:r>
              <a:rPr lang="en-GB" b="1" dirty="0"/>
              <a:t>Fruit - Output based specification</a:t>
            </a:r>
          </a:p>
          <a:p>
            <a:pPr lvl="1"/>
            <a:r>
              <a:rPr lang="en-GB" dirty="0"/>
              <a:t>Vitamin content</a:t>
            </a:r>
          </a:p>
          <a:p>
            <a:pPr lvl="1"/>
            <a:r>
              <a:rPr lang="en-GB" dirty="0"/>
              <a:t>Fibre content</a:t>
            </a:r>
          </a:p>
          <a:p>
            <a:pPr lvl="1"/>
            <a:r>
              <a:rPr lang="en-GB" dirty="0"/>
              <a:t>Shelf life</a:t>
            </a:r>
          </a:p>
          <a:p>
            <a:pPr lvl="1"/>
            <a:r>
              <a:rPr lang="en-GB" dirty="0"/>
              <a:t>Seasonality of UK fruit for example:</a:t>
            </a:r>
          </a:p>
          <a:p>
            <a:pPr lvl="2"/>
            <a:r>
              <a:rPr lang="en-GB" b="1" dirty="0"/>
              <a:t>Jan–Feb </a:t>
            </a:r>
            <a:r>
              <a:rPr lang="en-GB" dirty="0"/>
              <a:t>Apples and Pears; </a:t>
            </a:r>
          </a:p>
          <a:p>
            <a:pPr lvl="2"/>
            <a:r>
              <a:rPr lang="en-GB" b="1" dirty="0"/>
              <a:t>May–June </a:t>
            </a:r>
            <a:r>
              <a:rPr lang="en-GB" dirty="0"/>
              <a:t>Blackcurrants, Cherries, Gooseberries, Raspberries, Redcurrants, Rhubarb, Strawberries, Tayberries</a:t>
            </a:r>
          </a:p>
          <a:p>
            <a:pPr lvl="2"/>
            <a:r>
              <a:rPr lang="en-GB" b="1" dirty="0"/>
              <a:t>Sept-Oct</a:t>
            </a:r>
            <a:r>
              <a:rPr lang="en-GB" dirty="0"/>
              <a:t> Blackberries, Damsons, Pears, Plums, Raspberries, Rhubarb, Strawberries, Apples, Elderberries, </a:t>
            </a:r>
          </a:p>
          <a:p>
            <a:pPr lvl="2"/>
            <a:endParaRPr lang="en-GB" dirty="0"/>
          </a:p>
          <a:p>
            <a:pPr lvl="1"/>
            <a:endParaRPr lang="en-GB" dirty="0"/>
          </a:p>
        </p:txBody>
      </p:sp>
    </p:spTree>
    <p:extLst>
      <p:ext uri="{BB962C8B-B14F-4D97-AF65-F5344CB8AC3E}">
        <p14:creationId xmlns:p14="http://schemas.microsoft.com/office/powerpoint/2010/main" val="36018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br>
              <a:rPr lang="en-GB" sz="4800" dirty="0"/>
            </a:br>
            <a:r>
              <a:rPr lang="en-GB" sz="4800" dirty="0"/>
              <a:t>What is a Specification?</a:t>
            </a:r>
            <a:endParaRPr lang="en-US" sz="4800"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a:t>Supplier Feedback</a:t>
            </a:r>
            <a:endParaRPr lang="en-US" sz="4800" dirty="0"/>
          </a:p>
        </p:txBody>
      </p:sp>
    </p:spTree>
    <p:extLst>
      <p:ext uri="{BB962C8B-B14F-4D97-AF65-F5344CB8AC3E}">
        <p14:creationId xmlns:p14="http://schemas.microsoft.com/office/powerpoint/2010/main" val="2367948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846"/>
            <a:ext cx="9624392" cy="1034890"/>
          </a:xfrm>
        </p:spPr>
        <p:txBody>
          <a:bodyPr/>
          <a:lstStyle/>
          <a:p>
            <a:r>
              <a:rPr lang="en-GB" sz="3200" dirty="0"/>
              <a:t>Supplier Feedback</a:t>
            </a:r>
            <a:endParaRPr lang="en-US" sz="3200" dirty="0"/>
          </a:p>
        </p:txBody>
      </p:sp>
      <p:sp>
        <p:nvSpPr>
          <p:cNvPr id="3" name="Content Placeholder 2"/>
          <p:cNvSpPr>
            <a:spLocks noGrp="1"/>
          </p:cNvSpPr>
          <p:nvPr>
            <p:ph idx="1"/>
          </p:nvPr>
        </p:nvSpPr>
        <p:spPr/>
        <p:txBody>
          <a:bodyPr/>
          <a:lstStyle/>
          <a:p>
            <a:r>
              <a:rPr lang="en-US" dirty="0"/>
              <a:t>Some of the specifications we have seen are larger than they need to be to effectively explain to the marketplace what is being sought by Fire and Rescue Services.</a:t>
            </a:r>
          </a:p>
          <a:p>
            <a:endParaRPr lang="en-US" dirty="0"/>
          </a:p>
          <a:p>
            <a:r>
              <a:rPr lang="en-US" dirty="0"/>
              <a:t>Either the tenders need to be shorter, or the tender submission timescale needs to be longer so we can draft an effective bid.</a:t>
            </a:r>
          </a:p>
          <a:p>
            <a:endParaRPr lang="en-US" dirty="0"/>
          </a:p>
          <a:p>
            <a:r>
              <a:rPr lang="en-US" dirty="0"/>
              <a:t>There are a large number of buyers engaging the marketplace or running tenders at the moment so it would be better to stagger the procurements so we can bid for everything otherwise we may not be able to participate in all bids.</a:t>
            </a:r>
          </a:p>
          <a:p>
            <a:endParaRPr lang="en-US" dirty="0"/>
          </a:p>
          <a:p>
            <a:r>
              <a:rPr lang="en-US" dirty="0"/>
              <a:t>Often sets of Ts&amp;Cs are written for goods/systems as opposed to a full managed service, and these need to be improved to better reflect the solution that is chosen by the </a:t>
            </a:r>
            <a:r>
              <a:rPr lang="en-US"/>
              <a:t>awarding authority.</a:t>
            </a:r>
            <a:endParaRPr lang="en-US" dirty="0"/>
          </a:p>
        </p:txBody>
      </p:sp>
    </p:spTree>
    <p:extLst>
      <p:ext uri="{BB962C8B-B14F-4D97-AF65-F5344CB8AC3E}">
        <p14:creationId xmlns:p14="http://schemas.microsoft.com/office/powerpoint/2010/main" val="28301108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a:t>Next Steps</a:t>
            </a:r>
            <a:endParaRPr lang="en-US" sz="4800" dirty="0"/>
          </a:p>
        </p:txBody>
      </p:sp>
    </p:spTree>
    <p:extLst>
      <p:ext uri="{BB962C8B-B14F-4D97-AF65-F5344CB8AC3E}">
        <p14:creationId xmlns:p14="http://schemas.microsoft.com/office/powerpoint/2010/main" val="17305886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6093048" y="2151727"/>
            <a:ext cx="5328593" cy="25545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8000" b="1" dirty="0"/>
              <a:t>Open Forum</a:t>
            </a:r>
            <a:endParaRPr lang="en-US" sz="8000" b="1" dirty="0"/>
          </a:p>
        </p:txBody>
      </p:sp>
      <p:pic>
        <p:nvPicPr>
          <p:cNvPr id="2" name="Picture 1">
            <a:extLst>
              <a:ext uri="{FF2B5EF4-FFF2-40B4-BE49-F238E27FC236}">
                <a16:creationId xmlns:a16="http://schemas.microsoft.com/office/drawing/2014/main" id="{6766839E-5E01-1F1A-602E-CACA2D6CD70E}"/>
              </a:ext>
            </a:extLst>
          </p:cNvPr>
          <p:cNvPicPr>
            <a:picLocks noChangeAspect="1"/>
          </p:cNvPicPr>
          <p:nvPr/>
        </p:nvPicPr>
        <p:blipFill>
          <a:blip r:embed="rId3"/>
          <a:stretch>
            <a:fillRect/>
          </a:stretch>
        </p:blipFill>
        <p:spPr>
          <a:xfrm>
            <a:off x="505020" y="0"/>
            <a:ext cx="5328593" cy="6863506"/>
          </a:xfrm>
          <a:prstGeom prst="rect">
            <a:avLst/>
          </a:prstGeom>
        </p:spPr>
      </p:pic>
    </p:spTree>
    <p:extLst>
      <p:ext uri="{BB962C8B-B14F-4D97-AF65-F5344CB8AC3E}">
        <p14:creationId xmlns:p14="http://schemas.microsoft.com/office/powerpoint/2010/main" val="414259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6093048" y="2151727"/>
            <a:ext cx="5328593" cy="37856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8000" b="1" dirty="0"/>
              <a:t>Thank You for Attending</a:t>
            </a:r>
            <a:endParaRPr lang="en-US" sz="8000" b="1" dirty="0"/>
          </a:p>
        </p:txBody>
      </p:sp>
      <p:pic>
        <p:nvPicPr>
          <p:cNvPr id="2" name="Picture 1">
            <a:extLst>
              <a:ext uri="{FF2B5EF4-FFF2-40B4-BE49-F238E27FC236}">
                <a16:creationId xmlns:a16="http://schemas.microsoft.com/office/drawing/2014/main" id="{6766839E-5E01-1F1A-602E-CACA2D6CD70E}"/>
              </a:ext>
            </a:extLst>
          </p:cNvPr>
          <p:cNvPicPr>
            <a:picLocks noChangeAspect="1"/>
          </p:cNvPicPr>
          <p:nvPr/>
        </p:nvPicPr>
        <p:blipFill>
          <a:blip r:embed="rId3"/>
          <a:stretch>
            <a:fillRect/>
          </a:stretch>
        </p:blipFill>
        <p:spPr>
          <a:xfrm>
            <a:off x="505020" y="0"/>
            <a:ext cx="5328593" cy="6863506"/>
          </a:xfrm>
          <a:prstGeom prst="rect">
            <a:avLst/>
          </a:prstGeom>
        </p:spPr>
      </p:pic>
    </p:spTree>
    <p:extLst>
      <p:ext uri="{BB962C8B-B14F-4D97-AF65-F5344CB8AC3E}">
        <p14:creationId xmlns:p14="http://schemas.microsoft.com/office/powerpoint/2010/main" val="2379256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endParaRPr lang="en-GB"/>
          </a:p>
        </p:txBody>
      </p:sp>
      <p:sp>
        <p:nvSpPr>
          <p:cNvPr id="159747" name="Rectangle 3"/>
          <p:cNvSpPr>
            <a:spLocks noGrp="1" noChangeArrowheads="1"/>
          </p:cNvSpPr>
          <p:nvPr>
            <p:ph type="body" idx="1"/>
          </p:nvPr>
        </p:nvSpPr>
        <p:spPr>
          <a:xfrm>
            <a:off x="335360" y="1052737"/>
            <a:ext cx="11521280" cy="5040089"/>
          </a:xfrm>
        </p:spPr>
        <p:txBody>
          <a:bodyPr/>
          <a:lstStyle/>
          <a:p>
            <a:pPr>
              <a:buNone/>
            </a:pPr>
            <a:r>
              <a:rPr lang="en-GB" b="1" dirty="0"/>
              <a:t>A Specification:</a:t>
            </a:r>
          </a:p>
          <a:p>
            <a:pPr lvl="1">
              <a:buNone/>
            </a:pPr>
            <a:endParaRPr lang="en-GB" sz="2000" dirty="0"/>
          </a:p>
          <a:p>
            <a:r>
              <a:rPr lang="en-GB" dirty="0"/>
              <a:t>should be a ‘Statement of Needs’ defining the requirement, which is concise, comprehensive and unambiguous</a:t>
            </a:r>
          </a:p>
          <a:p>
            <a:endParaRPr lang="en-GB" dirty="0"/>
          </a:p>
          <a:p>
            <a:r>
              <a:rPr lang="en-US" dirty="0"/>
              <a:t>is known as an operational requirement, statement of requirement, statement of service requirement or output-based specification </a:t>
            </a:r>
          </a:p>
          <a:p>
            <a:endParaRPr lang="en-US" dirty="0"/>
          </a:p>
          <a:p>
            <a:r>
              <a:rPr lang="en-GB" dirty="0"/>
              <a:t>is a key part of the procurement planning process and should involve the Procurement Unit</a:t>
            </a:r>
          </a:p>
          <a:p>
            <a:pPr lvl="1"/>
            <a:endParaRPr lang="en-GB" sz="2000" dirty="0"/>
          </a:p>
          <a:p>
            <a:r>
              <a:rPr lang="en-GB" dirty="0"/>
              <a:t>defines what the Client wishes to buy and consequently what the supplier is expected to provide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endParaRPr lang="en-GB"/>
          </a:p>
        </p:txBody>
      </p:sp>
      <p:sp>
        <p:nvSpPr>
          <p:cNvPr id="163843" name="Rectangle 3"/>
          <p:cNvSpPr>
            <a:spLocks noGrp="1" noChangeArrowheads="1"/>
          </p:cNvSpPr>
          <p:nvPr>
            <p:ph type="body" idx="1"/>
          </p:nvPr>
        </p:nvSpPr>
        <p:spPr>
          <a:xfrm>
            <a:off x="335360" y="1124744"/>
            <a:ext cx="11521280" cy="5041106"/>
          </a:xfrm>
        </p:spPr>
        <p:txBody>
          <a:bodyPr/>
          <a:lstStyle/>
          <a:p>
            <a:pPr>
              <a:lnSpc>
                <a:spcPct val="90000"/>
              </a:lnSpc>
              <a:buNone/>
            </a:pPr>
            <a:endParaRPr lang="en-GB" sz="1200" b="1" dirty="0"/>
          </a:p>
          <a:p>
            <a:pPr>
              <a:lnSpc>
                <a:spcPct val="90000"/>
              </a:lnSpc>
              <a:buNone/>
            </a:pPr>
            <a:r>
              <a:rPr lang="en-GB" b="1" dirty="0"/>
              <a:t>The Authority, as the ultimate beneficiary of the procurement:</a:t>
            </a:r>
          </a:p>
          <a:p>
            <a:pPr>
              <a:lnSpc>
                <a:spcPct val="90000"/>
              </a:lnSpc>
            </a:pPr>
            <a:endParaRPr lang="en-GB" dirty="0"/>
          </a:p>
          <a:p>
            <a:pPr>
              <a:lnSpc>
                <a:spcPct val="90000"/>
              </a:lnSpc>
            </a:pPr>
            <a:r>
              <a:rPr lang="en-GB" dirty="0"/>
              <a:t>is responsible for the Specification</a:t>
            </a:r>
          </a:p>
          <a:p>
            <a:pPr>
              <a:lnSpc>
                <a:spcPct val="90000"/>
              </a:lnSpc>
            </a:pPr>
            <a:endParaRPr lang="en-GB" dirty="0"/>
          </a:p>
          <a:p>
            <a:pPr>
              <a:lnSpc>
                <a:spcPct val="90000"/>
              </a:lnSpc>
            </a:pPr>
            <a:r>
              <a:rPr lang="en-GB" dirty="0"/>
              <a:t>may involve potential suppliers if appropriate but must take care to ensure that no particular supplier is favoured</a:t>
            </a:r>
          </a:p>
          <a:p>
            <a:pPr>
              <a:lnSpc>
                <a:spcPct val="90000"/>
              </a:lnSpc>
            </a:pPr>
            <a:endParaRPr lang="en-GB" dirty="0"/>
          </a:p>
          <a:p>
            <a:pPr>
              <a:lnSpc>
                <a:spcPct val="90000"/>
              </a:lnSpc>
            </a:pPr>
            <a:r>
              <a:rPr lang="en-GB" dirty="0"/>
              <a:t>must identify the correct type of Specification (this is essential, and there are three main types; functional, performance and technical)</a:t>
            </a:r>
          </a:p>
          <a:p>
            <a:pPr>
              <a:lnSpc>
                <a:spcPct val="90000"/>
              </a:lnSpc>
            </a:pPr>
            <a:endParaRPr lang="en-GB" dirty="0"/>
          </a:p>
          <a:p>
            <a:pPr>
              <a:lnSpc>
                <a:spcPct val="90000"/>
              </a:lnSpc>
            </a:pPr>
            <a:r>
              <a:rPr lang="en-GB" dirty="0"/>
              <a:t>must secure user agreement to the Specification before accepting responsibility for its use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0"/>
            <a:ext cx="9696398" cy="836712"/>
          </a:xfrm>
        </p:spPr>
        <p:txBody>
          <a:bodyPr/>
          <a:lstStyle/>
          <a:p>
            <a:r>
              <a:rPr lang="en-GB" sz="3200" dirty="0"/>
              <a:t>Why Buyers Need A Clear Specification</a:t>
            </a:r>
          </a:p>
        </p:txBody>
      </p:sp>
      <p:pic>
        <p:nvPicPr>
          <p:cNvPr id="12" name="Content Placeholder 11" descr="tree-swing-s-hogh.jpg"/>
          <p:cNvPicPr>
            <a:picLocks noGrp="1" noChangeAspect="1"/>
          </p:cNvPicPr>
          <p:nvPr>
            <p:ph idx="1"/>
          </p:nvPr>
        </p:nvPicPr>
        <p:blipFill>
          <a:blip r:embed="rId2" cstate="print"/>
          <a:stretch>
            <a:fillRect/>
          </a:stretch>
        </p:blipFill>
        <p:spPr>
          <a:xfrm>
            <a:off x="1559496" y="881854"/>
            <a:ext cx="9433048" cy="6093296"/>
          </a:xfrm>
        </p:spPr>
      </p:pic>
      <p:sp>
        <p:nvSpPr>
          <p:cNvPr id="11" name="Rectangle 10"/>
          <p:cNvSpPr/>
          <p:nvPr/>
        </p:nvSpPr>
        <p:spPr>
          <a:xfrm>
            <a:off x="1847528" y="3042094"/>
            <a:ext cx="8820472"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040216" y="3042094"/>
            <a:ext cx="2483768" cy="64807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As Engineering Designed It</a:t>
            </a:r>
          </a:p>
        </p:txBody>
      </p:sp>
      <p:sp>
        <p:nvSpPr>
          <p:cNvPr id="6" name="Rectangle 5"/>
          <p:cNvSpPr/>
          <p:nvPr/>
        </p:nvSpPr>
        <p:spPr>
          <a:xfrm>
            <a:off x="5159896" y="3042094"/>
            <a:ext cx="2304256" cy="64807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As The Buyer Specified It</a:t>
            </a:r>
          </a:p>
        </p:txBody>
      </p:sp>
      <p:sp>
        <p:nvSpPr>
          <p:cNvPr id="5" name="Rectangle 4"/>
          <p:cNvSpPr/>
          <p:nvPr/>
        </p:nvSpPr>
        <p:spPr>
          <a:xfrm>
            <a:off x="1919536" y="3042094"/>
            <a:ext cx="2592288" cy="64807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As Stakeholders Requested It</a:t>
            </a:r>
          </a:p>
        </p:txBody>
      </p:sp>
      <p:sp>
        <p:nvSpPr>
          <p:cNvPr id="13" name="Rectangle 12"/>
          <p:cNvSpPr/>
          <p:nvPr/>
        </p:nvSpPr>
        <p:spPr>
          <a:xfrm>
            <a:off x="1775520" y="6138438"/>
            <a:ext cx="8640960"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112224" y="6138438"/>
            <a:ext cx="2376264" cy="5760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What The End User Really Wanted !!!!</a:t>
            </a:r>
          </a:p>
        </p:txBody>
      </p:sp>
      <p:sp>
        <p:nvSpPr>
          <p:cNvPr id="9" name="Rectangle 8"/>
          <p:cNvSpPr/>
          <p:nvPr/>
        </p:nvSpPr>
        <p:spPr>
          <a:xfrm>
            <a:off x="4943872" y="6138438"/>
            <a:ext cx="2592288" cy="5760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After In-House Modifications</a:t>
            </a:r>
          </a:p>
        </p:txBody>
      </p:sp>
      <p:sp>
        <p:nvSpPr>
          <p:cNvPr id="8" name="Rectangle 7"/>
          <p:cNvSpPr/>
          <p:nvPr/>
        </p:nvSpPr>
        <p:spPr>
          <a:xfrm>
            <a:off x="1775520" y="6138438"/>
            <a:ext cx="2592288" cy="5760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As Production Manufactured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5" grpId="0" animBg="1"/>
      <p:bldP spid="10" grpId="0" animBg="1"/>
      <p:bldP spid="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a:t>Drafting a Specification</a:t>
            </a:r>
          </a:p>
        </p:txBody>
      </p:sp>
      <p:sp>
        <p:nvSpPr>
          <p:cNvPr id="5" name="Subtitle 4"/>
          <p:cNvSpPr>
            <a:spLocks noGrp="1"/>
          </p:cNvSpPr>
          <p:nvPr>
            <p:ph type="subTitle" idx="1"/>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Specifications must…</a:t>
            </a:r>
          </a:p>
        </p:txBody>
      </p:sp>
      <p:sp>
        <p:nvSpPr>
          <p:cNvPr id="3" name="Content Placeholder 2"/>
          <p:cNvSpPr>
            <a:spLocks noGrp="1"/>
          </p:cNvSpPr>
          <p:nvPr>
            <p:ph idx="1"/>
          </p:nvPr>
        </p:nvSpPr>
        <p:spPr>
          <a:xfrm>
            <a:off x="335360" y="1124744"/>
            <a:ext cx="11449271" cy="5471666"/>
          </a:xfrm>
        </p:spPr>
        <p:txBody>
          <a:bodyPr/>
          <a:lstStyle/>
          <a:p>
            <a:pPr>
              <a:buNone/>
            </a:pPr>
            <a:r>
              <a:rPr lang="en-GB" dirty="0"/>
              <a:t>	Be set out in the relevant Procurement Documents</a:t>
            </a:r>
          </a:p>
          <a:p>
            <a:pPr>
              <a:buNone/>
            </a:pPr>
            <a:endParaRPr lang="en-GB" dirty="0"/>
          </a:p>
          <a:p>
            <a:pPr>
              <a:buNone/>
            </a:pPr>
            <a:r>
              <a:rPr lang="en-GB" dirty="0"/>
              <a:t>	Clearly describe what is required</a:t>
            </a:r>
          </a:p>
          <a:p>
            <a:pPr>
              <a:buNone/>
            </a:pPr>
            <a:endParaRPr lang="en-GB" dirty="0"/>
          </a:p>
          <a:p>
            <a:pPr>
              <a:buNone/>
            </a:pPr>
            <a:r>
              <a:rPr lang="en-GB" dirty="0"/>
              <a:t>	Lay down the characteristics required</a:t>
            </a:r>
          </a:p>
          <a:p>
            <a:pPr>
              <a:buNone/>
            </a:pPr>
            <a:endParaRPr lang="en-GB" dirty="0"/>
          </a:p>
          <a:p>
            <a:pPr>
              <a:buNone/>
            </a:pPr>
            <a:r>
              <a:rPr lang="en-GB" dirty="0"/>
              <a:t>	Take account of relevant policies</a:t>
            </a:r>
          </a:p>
          <a:p>
            <a:pPr>
              <a:buNone/>
            </a:pPr>
            <a:endParaRPr lang="en-GB" dirty="0"/>
          </a:p>
          <a:p>
            <a:pPr>
              <a:buNone/>
            </a:pPr>
            <a:r>
              <a:rPr lang="en-GB" dirty="0"/>
              <a:t>	Consider opportunities for sustainable procurement</a:t>
            </a:r>
          </a:p>
          <a:p>
            <a:pPr>
              <a:buNone/>
            </a:pPr>
            <a:endParaRPr lang="en-GB" dirty="0"/>
          </a:p>
          <a:p>
            <a:pPr>
              <a:buNone/>
            </a:pPr>
            <a:r>
              <a:rPr lang="en-GB" dirty="0"/>
              <a:t>	Be drawn up to take into account accessibility criteria for persons with disabilities or design for all users except in justified cases and may specify a conformity assessment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a:t>	Provide equal access to bidders and not be written in a way that distorts market competition</a:t>
            </a:r>
          </a:p>
          <a:p>
            <a:pPr>
              <a:buNone/>
            </a:pPr>
            <a:endParaRPr lang="en-GB" sz="1000" dirty="0"/>
          </a:p>
          <a:p>
            <a:pPr>
              <a:buNone/>
            </a:pPr>
            <a:r>
              <a:rPr lang="en-GB" dirty="0"/>
              <a:t>	Not refer to the following</a:t>
            </a:r>
          </a:p>
          <a:p>
            <a:pPr lvl="1"/>
            <a:r>
              <a:rPr lang="en-GB" dirty="0"/>
              <a:t>brands or trade names</a:t>
            </a:r>
          </a:p>
          <a:p>
            <a:pPr lvl="1"/>
            <a:r>
              <a:rPr lang="en-GB" dirty="0"/>
              <a:t>any particular process that is specific to a supplier in the market place</a:t>
            </a:r>
          </a:p>
          <a:p>
            <a:pPr lvl="1"/>
            <a:r>
              <a:rPr lang="en-GB" dirty="0"/>
              <a:t>trademarks, patents, types, or a specific origin or production.</a:t>
            </a:r>
          </a:p>
          <a:p>
            <a:pPr lvl="1">
              <a:buNone/>
            </a:pPr>
            <a:r>
              <a:rPr lang="en-GB" dirty="0"/>
              <a:t>	</a:t>
            </a:r>
            <a:r>
              <a:rPr lang="en-GB" i="1" dirty="0"/>
              <a:t>(except where justified by the subject-matter of the contract or on an exceptional basis where a sufficiently precise and intelligible description of the subject-matter of the contract is not possible.  In which case the reference must be accompanied by the words “or equivalent”)</a:t>
            </a:r>
          </a:p>
          <a:p>
            <a:endParaRPr lang="en-GB" dirty="0"/>
          </a:p>
        </p:txBody>
      </p:sp>
    </p:spTree>
  </p:cSld>
  <p:clrMapOvr>
    <a:masterClrMapping/>
  </p:clrMapOvr>
</p:sld>
</file>

<file path=ppt/theme/theme1.xml><?xml version="1.0" encoding="utf-8"?>
<a:theme xmlns:a="http://schemas.openxmlformats.org/drawingml/2006/main" name="BiP Powerpoint Template">
  <a:themeElements>
    <a:clrScheme name="BiP 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P 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P 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P 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P 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P 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P 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P 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P Powerpoint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P 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P 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P 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P 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P 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9491</TotalTime>
  <Words>2498</Words>
  <Application>Microsoft Office PowerPoint</Application>
  <PresentationFormat>Widescreen</PresentationFormat>
  <Paragraphs>291</Paragraphs>
  <Slides>34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BiP Powerpoint Template</vt:lpstr>
      <vt:lpstr>PowerPoint Presentation</vt:lpstr>
      <vt:lpstr>Introduction</vt:lpstr>
      <vt:lpstr> What is a Specification?</vt:lpstr>
      <vt:lpstr>PowerPoint Presentation</vt:lpstr>
      <vt:lpstr>PowerPoint Presentation</vt:lpstr>
      <vt:lpstr>Why Buyers Need A Clear Specification</vt:lpstr>
      <vt:lpstr>Drafting a Specification</vt:lpstr>
      <vt:lpstr>Specifications must…</vt:lpstr>
      <vt:lpstr>PowerPoint Presentation</vt:lpstr>
      <vt:lpstr>Technical Specifications </vt:lpstr>
      <vt:lpstr>PowerPoint Presentation</vt:lpstr>
      <vt:lpstr>Functional Requirements</vt:lpstr>
      <vt:lpstr>Performance Requirements</vt:lpstr>
      <vt:lpstr>The Specification should also…</vt:lpstr>
      <vt:lpstr>PowerPoint Presentation</vt:lpstr>
      <vt:lpstr>Input / Output / Outcome Specifications</vt:lpstr>
      <vt:lpstr>Input / Output / Outcome</vt:lpstr>
      <vt:lpstr>Input Specification</vt:lpstr>
      <vt:lpstr>Output/Outcome Specification</vt:lpstr>
      <vt:lpstr>PowerPoint Presentation</vt:lpstr>
      <vt:lpstr>Example 1 – Maps and Map Updates</vt:lpstr>
      <vt:lpstr>Example 1 – Maps and Map Updates</vt:lpstr>
      <vt:lpstr>Example 2 – Emergency Call Handling</vt:lpstr>
      <vt:lpstr>Example 2 – Emergency Call Handling</vt:lpstr>
      <vt:lpstr>Variants</vt:lpstr>
      <vt:lpstr>Requirements</vt:lpstr>
      <vt:lpstr>Evaluation</vt:lpstr>
      <vt:lpstr>Evaluation Example</vt:lpstr>
      <vt:lpstr>Evaluation Example</vt:lpstr>
      <vt:lpstr>Supplier Feedback</vt:lpstr>
      <vt:lpstr>Supplier Feedback</vt:lpstr>
      <vt:lpstr>Next Steps</vt:lpstr>
      <vt:lpstr>PowerPoint Presentation</vt:lpstr>
      <vt:lpstr>PowerPoint Presentation</vt:lpstr>
    </vt:vector>
  </TitlesOfParts>
  <Company>BiP Solutions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Eddie Regan</dc:creator>
  <cp:lastModifiedBy>Philip Kinnell</cp:lastModifiedBy>
  <cp:revision>151</cp:revision>
  <cp:lastPrinted>2022-10-06T08:03:01Z</cp:lastPrinted>
  <dcterms:created xsi:type="dcterms:W3CDTF">2012-09-18T11:58:21Z</dcterms:created>
  <dcterms:modified xsi:type="dcterms:W3CDTF">2023-04-28T17:02:22Z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e8c3bc6-bd6f-48e2-b720-4aa0ab572355_Enabled">
    <vt:lpwstr>true</vt:lpwstr>
  </property>
  <property fmtid="{D5CDD505-2E9C-101B-9397-08002B2CF9AE}" pid="3" name="MSIP_Label_fe8c3bc6-bd6f-48e2-b720-4aa0ab572355_SetDate">
    <vt:lpwstr>2022-10-03T16:01:00Z</vt:lpwstr>
  </property>
  <property fmtid="{D5CDD505-2E9C-101B-9397-08002B2CF9AE}" pid="4" name="MSIP_Label_fe8c3bc6-bd6f-48e2-b720-4aa0ab572355_Method">
    <vt:lpwstr>Standard</vt:lpwstr>
  </property>
  <property fmtid="{D5CDD505-2E9C-101B-9397-08002B2CF9AE}" pid="5" name="MSIP_Label_fe8c3bc6-bd6f-48e2-b720-4aa0ab572355_Name">
    <vt:lpwstr>Open</vt:lpwstr>
  </property>
  <property fmtid="{D5CDD505-2E9C-101B-9397-08002B2CF9AE}" pid="6" name="MSIP_Label_fe8c3bc6-bd6f-48e2-b720-4aa0ab572355_SiteId">
    <vt:lpwstr>f2c5a31a-5cb0-4bbf-878c-95b7e175d3ee</vt:lpwstr>
  </property>
  <property fmtid="{D5CDD505-2E9C-101B-9397-08002B2CF9AE}" pid="7" name="MSIP_Label_fe8c3bc6-bd6f-48e2-b720-4aa0ab572355_ActionId">
    <vt:lpwstr>2f760fa9-ab79-4878-a58f-10dbb5dfe015</vt:lpwstr>
  </property>
  <property fmtid="{D5CDD505-2E9C-101B-9397-08002B2CF9AE}" pid="8" name="MSIP_Label_fe8c3bc6-bd6f-48e2-b720-4aa0ab572355_ContentBits">
    <vt:lpwstr>0</vt:lpwstr>
  </property>
</Properties>
</file>