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9" r:id="rId2"/>
  </p:sldMasterIdLst>
  <p:notesMasterIdLst>
    <p:notesMasterId r:id="rId4"/>
  </p:notesMasterIdLst>
  <p:handoutMasterIdLst>
    <p:handoutMasterId r:id="rId5"/>
  </p:handoutMasterIdLst>
  <p:sldIdLst>
    <p:sldId id="294" r:id="rId3"/>
  </p:sldIdLst>
  <p:sldSz cx="12192000" cy="6858000"/>
  <p:notesSz cx="6985000" cy="9283700"/>
  <p:custDataLst>
    <p:tags r:id="rId6"/>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2C4"/>
    <a:srgbClr val="FFC107"/>
    <a:srgbClr val="D8292F"/>
    <a:srgbClr val="FF8A65"/>
    <a:srgbClr val="ED7D31"/>
    <a:srgbClr val="F9E4A8"/>
    <a:srgbClr val="81BB30"/>
    <a:srgbClr val="B5C6E7"/>
    <a:srgbClr val="005A84"/>
    <a:srgbClr val="70A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1" autoAdjust="0"/>
    <p:restoredTop sz="83074" autoAdjust="0"/>
  </p:normalViewPr>
  <p:slideViewPr>
    <p:cSldViewPr snapToGrid="0" snapToObjects="1">
      <p:cViewPr varScale="1">
        <p:scale>
          <a:sx n="111" d="100"/>
          <a:sy n="111" d="100"/>
        </p:scale>
        <p:origin x="1080" y="96"/>
      </p:cViewPr>
      <p:guideLst/>
    </p:cSldViewPr>
  </p:slideViewPr>
  <p:outlineViewPr>
    <p:cViewPr>
      <p:scale>
        <a:sx n="33" d="100"/>
        <a:sy n="33" d="100"/>
      </p:scale>
      <p:origin x="0" y="-39024"/>
    </p:cViewPr>
  </p:outlineViewPr>
  <p:notesTextViewPr>
    <p:cViewPr>
      <p:scale>
        <a:sx n="100" d="100"/>
        <a:sy n="100" d="100"/>
      </p:scale>
      <p:origin x="0" y="0"/>
    </p:cViewPr>
  </p:notesTextViewPr>
  <p:sorterViewPr>
    <p:cViewPr>
      <p:scale>
        <a:sx n="66" d="100"/>
        <a:sy n="66" d="100"/>
      </p:scale>
      <p:origin x="0" y="-2418"/>
    </p:cViewPr>
  </p:sorterViewPr>
  <p:notesViewPr>
    <p:cSldViewPr snapToGrid="0" snapToObjects="1">
      <p:cViewPr varScale="1">
        <p:scale>
          <a:sx n="126" d="100"/>
          <a:sy n="126" d="100"/>
        </p:scale>
        <p:origin x="-3288" y="-112"/>
      </p:cViewPr>
      <p:guideLst>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fr-FR" dirty="0"/>
          </a:p>
        </p:txBody>
      </p:sp>
      <p:sp>
        <p:nvSpPr>
          <p:cNvPr id="3" name="Espace réservé de la date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AB050A3E-DBDF-454A-8774-62575AE1C62C}" type="datetimeFigureOut">
              <a:rPr lang="fr-FR" smtClean="0"/>
              <a:pPr/>
              <a:t>06/07/2023</a:t>
            </a:fld>
            <a:endParaRPr lang="fr-FR" dirty="0"/>
          </a:p>
        </p:txBody>
      </p:sp>
      <p:sp>
        <p:nvSpPr>
          <p:cNvPr id="4" name="Espace réservé du pied de page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2028C3FF-1864-46F0-A6E9-D48E7661DD3A}" type="slidenum">
              <a:rPr lang="fr-FR" smtClean="0"/>
              <a:pPr/>
              <a:t>‹#›</a:t>
            </a:fld>
            <a:endParaRPr lang="fr-FR" dirty="0"/>
          </a:p>
        </p:txBody>
      </p:sp>
    </p:spTree>
    <p:extLst>
      <p:ext uri="{BB962C8B-B14F-4D97-AF65-F5344CB8AC3E}">
        <p14:creationId xmlns:p14="http://schemas.microsoft.com/office/powerpoint/2010/main" val="22978669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0D30E392-8533-494B-8725-DCCABE6F24CC}" type="datetimeFigureOut">
              <a:rPr lang="fr-FR" smtClean="0"/>
              <a:pPr/>
              <a:t>06/07/2023</a:t>
            </a:fld>
            <a:endParaRPr lang="fr-FR" dirty="0"/>
          </a:p>
        </p:txBody>
      </p:sp>
      <p:sp>
        <p:nvSpPr>
          <p:cNvPr id="4" name="Espace réservé de l'image des diapositives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98500" y="4410075"/>
            <a:ext cx="5588000" cy="417671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50166F92-4905-4509-A26E-935F0EDAF985}" type="slidenum">
              <a:rPr lang="fr-FR" smtClean="0"/>
              <a:pPr/>
              <a:t>‹#›</a:t>
            </a:fld>
            <a:endParaRPr lang="fr-FR" dirty="0"/>
          </a:p>
        </p:txBody>
      </p:sp>
    </p:spTree>
    <p:extLst>
      <p:ext uri="{BB962C8B-B14F-4D97-AF65-F5344CB8AC3E}">
        <p14:creationId xmlns:p14="http://schemas.microsoft.com/office/powerpoint/2010/main" val="4116720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CB765-A5F1-4151-8B60-8A9794422720}"/>
              </a:ext>
            </a:extLst>
          </p:cNvPr>
          <p:cNvSpPr/>
          <p:nvPr userDrawn="1"/>
        </p:nvSpPr>
        <p:spPr>
          <a:xfrm>
            <a:off x="0" y="4833938"/>
            <a:ext cx="12192000" cy="202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ectangle 10">
            <a:extLst>
              <a:ext uri="{FF2B5EF4-FFF2-40B4-BE49-F238E27FC236}">
                <a16:creationId xmlns:a16="http://schemas.microsoft.com/office/drawing/2014/main" id="{E9625106-2AEC-405A-9865-05D138588F09}"/>
              </a:ext>
            </a:extLst>
          </p:cNvPr>
          <p:cNvSpPr/>
          <p:nvPr userDrawn="1"/>
        </p:nvSpPr>
        <p:spPr>
          <a:xfrm>
            <a:off x="0" y="0"/>
            <a:ext cx="2391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B9D90C86-2B30-4D3E-8850-9C2EA3DBF5E2}"/>
              </a:ext>
            </a:extLst>
          </p:cNvPr>
          <p:cNvSpPr/>
          <p:nvPr userDrawn="1"/>
        </p:nvSpPr>
        <p:spPr>
          <a:xfrm>
            <a:off x="1" y="0"/>
            <a:ext cx="1219118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Rectangle 22">
            <a:extLst>
              <a:ext uri="{FF2B5EF4-FFF2-40B4-BE49-F238E27FC236}">
                <a16:creationId xmlns:a16="http://schemas.microsoft.com/office/drawing/2014/main" id="{69EE894A-59AF-495B-8CD3-6807E1036C02}"/>
              </a:ext>
            </a:extLst>
          </p:cNvPr>
          <p:cNvSpPr/>
          <p:nvPr userDrawn="1"/>
        </p:nvSpPr>
        <p:spPr>
          <a:xfrm>
            <a:off x="11951998" y="0"/>
            <a:ext cx="240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itle 2">
            <a:extLst>
              <a:ext uri="{FF2B5EF4-FFF2-40B4-BE49-F238E27FC236}">
                <a16:creationId xmlns:a16="http://schemas.microsoft.com/office/drawing/2014/main" id="{9396BA27-A064-4173-B70E-77BC02B25D20}"/>
              </a:ext>
            </a:extLst>
          </p:cNvPr>
          <p:cNvSpPr>
            <a:spLocks noGrp="1"/>
          </p:cNvSpPr>
          <p:nvPr>
            <p:ph type="title"/>
          </p:nvPr>
        </p:nvSpPr>
        <p:spPr>
          <a:xfrm>
            <a:off x="911424" y="5003800"/>
            <a:ext cx="10368293" cy="968056"/>
          </a:xfrm>
        </p:spPr>
        <p:txBody>
          <a:bodyPr/>
          <a:lstStyle/>
          <a:p>
            <a:r>
              <a:rPr lang="en-US" dirty="0"/>
              <a:t>Click to edit Master title style</a:t>
            </a:r>
            <a:endParaRPr lang="en-GB" dirty="0"/>
          </a:p>
        </p:txBody>
      </p:sp>
      <p:sp>
        <p:nvSpPr>
          <p:cNvPr id="6" name="Text Placeholder 5">
            <a:extLst>
              <a:ext uri="{FF2B5EF4-FFF2-40B4-BE49-F238E27FC236}">
                <a16:creationId xmlns:a16="http://schemas.microsoft.com/office/drawing/2014/main" id="{F2D7B214-B5FE-4BDA-BE8A-BDFBE377AFD1}"/>
              </a:ext>
            </a:extLst>
          </p:cNvPr>
          <p:cNvSpPr>
            <a:spLocks noGrp="1"/>
          </p:cNvSpPr>
          <p:nvPr>
            <p:ph type="body" sz="quarter" idx="10"/>
          </p:nvPr>
        </p:nvSpPr>
        <p:spPr>
          <a:xfrm>
            <a:off x="911425" y="6003794"/>
            <a:ext cx="8637321" cy="479557"/>
          </a:xfrm>
        </p:spPr>
        <p:txBody>
          <a:bodyPr anchor="ctr"/>
          <a:lstStyle>
            <a:lvl1pPr>
              <a:lnSpc>
                <a:spcPct val="100000"/>
              </a:lnSpc>
              <a:defRPr sz="1800"/>
            </a:lvl1pPr>
          </a:lstStyle>
          <a:p>
            <a:pPr lvl="0"/>
            <a:r>
              <a:rPr lang="en-US" dirty="0"/>
              <a:t>Edit Master text styles</a:t>
            </a:r>
          </a:p>
        </p:txBody>
      </p:sp>
      <p:grpSp>
        <p:nvGrpSpPr>
          <p:cNvPr id="24" name="Group 23"/>
          <p:cNvGrpSpPr/>
          <p:nvPr userDrawn="1"/>
        </p:nvGrpSpPr>
        <p:grpSpPr>
          <a:xfrm>
            <a:off x="10068209" y="5892668"/>
            <a:ext cx="1543923" cy="732181"/>
            <a:chOff x="7241120" y="5892668"/>
            <a:chExt cx="1543923" cy="732181"/>
          </a:xfrm>
        </p:grpSpPr>
        <p:cxnSp>
          <p:nvCxnSpPr>
            <p:cNvPr id="25" name="Straight Connector 24"/>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5" name="Picture Placeholder 4"/>
          <p:cNvSpPr>
            <a:spLocks noGrp="1"/>
          </p:cNvSpPr>
          <p:nvPr>
            <p:ph type="pic" sz="quarter" idx="11"/>
          </p:nvPr>
        </p:nvSpPr>
        <p:spPr>
          <a:xfrm>
            <a:off x="240600" y="152400"/>
            <a:ext cx="11710800" cy="4681538"/>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Tree>
    <p:custDataLst>
      <p:tags r:id="rId1"/>
    </p:custDataLst>
    <p:extLst>
      <p:ext uri="{BB962C8B-B14F-4D97-AF65-F5344CB8AC3E}">
        <p14:creationId xmlns:p14="http://schemas.microsoft.com/office/powerpoint/2010/main" val="56596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51" userDrawn="1">
          <p15:clr>
            <a:srgbClr val="FBAE40"/>
          </p15:clr>
        </p15:guide>
        <p15:guide id="3" pos="7529" userDrawn="1">
          <p15:clr>
            <a:srgbClr val="FBAE40"/>
          </p15:clr>
        </p15:guide>
        <p15:guide id="4" orient="horz" pos="96" userDrawn="1">
          <p15:clr>
            <a:srgbClr val="FBAE40"/>
          </p15:clr>
        </p15:guide>
        <p15:guide id="5" orient="horz" pos="3045" userDrawn="1">
          <p15:clr>
            <a:srgbClr val="FBAE40"/>
          </p15:clr>
        </p15:guide>
        <p15:guide id="6"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Conten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5FDDD7-5A48-4C54-8256-98AC3491538B}"/>
              </a:ext>
            </a:extLst>
          </p:cNvPr>
          <p:cNvSpPr/>
          <p:nvPr userDrawn="1"/>
        </p:nvSpPr>
        <p:spPr>
          <a:xfrm>
            <a:off x="240000" y="158240"/>
            <a:ext cx="11712000" cy="5619761"/>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
        <p:nvSpPr>
          <p:cNvPr id="4" name="Footer Placeholder 3"/>
          <p:cNvSpPr>
            <a:spLocks noGrp="1"/>
          </p:cNvSpPr>
          <p:nvPr>
            <p:ph type="ftr" sz="quarter" idx="11"/>
          </p:nvPr>
        </p:nvSpPr>
        <p:spPr/>
        <p:txBody>
          <a:bodyPr/>
          <a:lstStyle/>
          <a:p>
            <a:r>
              <a:rPr lang="en-GB" dirty="0"/>
              <a:t>Change Footer here: Insert &gt; Header and Footer (delete if none) </a:t>
            </a:r>
            <a:endParaRPr lang="en-CA" dirty="0"/>
          </a:p>
        </p:txBody>
      </p:sp>
      <p:sp>
        <p:nvSpPr>
          <p:cNvPr id="8" name="Title 1"/>
          <p:cNvSpPr txBox="1">
            <a:spLocks/>
          </p:cNvSpPr>
          <p:nvPr userDrawn="1"/>
        </p:nvSpPr>
        <p:spPr>
          <a:xfrm>
            <a:off x="804949" y="483518"/>
            <a:ext cx="7776864" cy="541925"/>
          </a:xfrm>
          <a:prstGeom prst="rect">
            <a:avLst/>
          </a:prstGeom>
        </p:spPr>
        <p:txBody>
          <a:bodyPr/>
          <a:lstStyle>
            <a:lvl1pPr algn="l" defTabSz="685800" rtl="0" eaLnBrk="1" latinLnBrk="0" hangingPunct="1">
              <a:lnSpc>
                <a:spcPts val="2250"/>
              </a:lnSpc>
              <a:spcBef>
                <a:spcPct val="0"/>
              </a:spcBef>
              <a:buNone/>
              <a:defRPr sz="1800" b="0" kern="1200" cap="none" spc="0" baseline="0">
                <a:solidFill>
                  <a:srgbClr val="009CCA"/>
                </a:solidFill>
                <a:latin typeface="Arial" pitchFamily="34" charset="0"/>
                <a:ea typeface="+mj-ea"/>
                <a:cs typeface="+mj-cs"/>
              </a:defRPr>
            </a:lvl1pPr>
          </a:lstStyle>
          <a:p>
            <a:r>
              <a:rPr lang="en-US" i="1" noProof="1">
                <a:solidFill>
                  <a:schemeClr val="accent1"/>
                </a:solidFill>
              </a:rPr>
              <a:t>Our values are the essence of our company’s identity. </a:t>
            </a:r>
            <a:br>
              <a:rPr lang="en-US" i="1" noProof="1">
                <a:solidFill>
                  <a:schemeClr val="accent1"/>
                </a:solidFill>
              </a:rPr>
            </a:br>
            <a:r>
              <a:rPr lang="en-US" i="1" noProof="1">
                <a:solidFill>
                  <a:schemeClr val="accent1"/>
                </a:solidFill>
              </a:rPr>
              <a:t>They represent how we act, speak and behave together, </a:t>
            </a:r>
            <a:br>
              <a:rPr lang="en-US" i="1" noProof="1">
                <a:solidFill>
                  <a:schemeClr val="accent1"/>
                </a:solidFill>
              </a:rPr>
            </a:br>
            <a:r>
              <a:rPr lang="en-US" i="1" noProof="1">
                <a:solidFill>
                  <a:schemeClr val="accent1"/>
                </a:solidFill>
              </a:rPr>
              <a:t>and how we engage with our clients and stakeholders.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23" y="4260045"/>
            <a:ext cx="2685225" cy="268522"/>
          </a:xfrm>
          <a:prstGeom prst="rect">
            <a:avLst/>
          </a:prstGeom>
        </p:spPr>
      </p:pic>
      <p:sp>
        <p:nvSpPr>
          <p:cNvPr id="10" name="Title 1"/>
          <p:cNvSpPr txBox="1">
            <a:spLocks/>
          </p:cNvSpPr>
          <p:nvPr userDrawn="1"/>
        </p:nvSpPr>
        <p:spPr>
          <a:xfrm>
            <a:off x="5214443" y="4098574"/>
            <a:ext cx="1512168"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redefine engineering by thinking boldly, proudly and differently.</a:t>
            </a:r>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423" y="3477429"/>
            <a:ext cx="3725738" cy="269007"/>
          </a:xfrm>
          <a:prstGeom prst="rect">
            <a:avLst/>
          </a:prstGeom>
        </p:spPr>
      </p:pic>
      <p:sp>
        <p:nvSpPr>
          <p:cNvPr id="12" name="Title 1"/>
          <p:cNvSpPr txBox="1">
            <a:spLocks/>
          </p:cNvSpPr>
          <p:nvPr userDrawn="1"/>
        </p:nvSpPr>
        <p:spPr>
          <a:xfrm>
            <a:off x="5214443" y="3383676"/>
            <a:ext cx="1996063" cy="4565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work together and embrace each other’s unique contribution </a:t>
            </a:r>
            <a:br>
              <a:rPr lang="en-US" sz="1000" i="1" dirty="0">
                <a:solidFill>
                  <a:schemeClr val="tx2"/>
                </a:solidFill>
              </a:rPr>
            </a:br>
            <a:r>
              <a:rPr lang="en-US" sz="1000" i="1" dirty="0">
                <a:solidFill>
                  <a:schemeClr val="tx2"/>
                </a:solidFill>
              </a:rPr>
              <a:t>to deliver amazing results for all.</a:t>
            </a:r>
          </a:p>
        </p:txBody>
      </p:sp>
      <p:sp>
        <p:nvSpPr>
          <p:cNvPr id="13" name="Title 1"/>
          <p:cNvSpPr txBox="1">
            <a:spLocks/>
          </p:cNvSpPr>
          <p:nvPr userDrawn="1"/>
        </p:nvSpPr>
        <p:spPr>
          <a:xfrm>
            <a:off x="5214443" y="1795846"/>
            <a:ext cx="2088231"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noProof="1">
                <a:solidFill>
                  <a:schemeClr val="tx2"/>
                </a:solidFill>
              </a:rPr>
              <a:t>We put safety at the heart of everything we do, to safeguard people, assets and the environment.</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4149" y="1961489"/>
            <a:ext cx="1643458" cy="260179"/>
          </a:xfrm>
          <a:prstGeom prst="rect">
            <a:avLst/>
          </a:prstGeom>
        </p:spPr>
      </p:pic>
      <p:sp>
        <p:nvSpPr>
          <p:cNvPr id="15" name="Title 1"/>
          <p:cNvSpPr txBox="1">
            <a:spLocks/>
          </p:cNvSpPr>
          <p:nvPr userDrawn="1"/>
        </p:nvSpPr>
        <p:spPr>
          <a:xfrm>
            <a:off x="5214443" y="2645698"/>
            <a:ext cx="1656184" cy="47959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do the right thing, </a:t>
            </a:r>
            <a:br>
              <a:rPr lang="en-US" sz="1000" i="1" dirty="0">
                <a:solidFill>
                  <a:schemeClr val="tx2"/>
                </a:solidFill>
              </a:rPr>
            </a:br>
            <a:r>
              <a:rPr lang="en-US" sz="1000" i="1" dirty="0">
                <a:solidFill>
                  <a:schemeClr val="tx2"/>
                </a:solidFill>
              </a:rPr>
              <a:t>no matter what, and are accountable for our actions. </a:t>
            </a:r>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8605" y="2750435"/>
            <a:ext cx="2363538" cy="270117"/>
          </a:xfrm>
          <a:prstGeom prst="rect">
            <a:avLst/>
          </a:prstGeom>
        </p:spPr>
      </p:pic>
      <p:grpSp>
        <p:nvGrpSpPr>
          <p:cNvPr id="17" name="Group 16">
            <a:extLst>
              <a:ext uri="{FF2B5EF4-FFF2-40B4-BE49-F238E27FC236}">
                <a16:creationId xmlns:a16="http://schemas.microsoft.com/office/drawing/2014/main" id="{C37B4A61-1B9A-43A9-A618-1EE9A5A81F6C}"/>
              </a:ext>
            </a:extLst>
          </p:cNvPr>
          <p:cNvGrpSpPr/>
          <p:nvPr userDrawn="1"/>
        </p:nvGrpSpPr>
        <p:grpSpPr>
          <a:xfrm>
            <a:off x="10068209" y="5892668"/>
            <a:ext cx="1543923" cy="732181"/>
            <a:chOff x="7241120" y="5892668"/>
            <a:chExt cx="1543923" cy="732181"/>
          </a:xfrm>
        </p:grpSpPr>
        <p:cxnSp>
          <p:nvCxnSpPr>
            <p:cNvPr id="18" name="Straight Connector 17">
              <a:extLst>
                <a:ext uri="{FF2B5EF4-FFF2-40B4-BE49-F238E27FC236}">
                  <a16:creationId xmlns:a16="http://schemas.microsoft.com/office/drawing/2014/main" id="{020ABBF0-D3AA-47BC-B98F-7F3A9456C9ED}"/>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4D55B9F-122C-4A75-8C65-94DC8E1D2B64}"/>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3C599798-F548-4AD0-997A-E17ACAD24EB3}"/>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30D44F8-92F4-471F-9BF0-AD182CB85D7E}"/>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6277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US" dirty="0"/>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4" y="1449388"/>
            <a:ext cx="10369153" cy="4176612"/>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 (followed by: </a:t>
            </a:r>
            <a:r>
              <a:rPr lang="en-CA" dirty="0" err="1"/>
              <a:t>Enter+tab</a:t>
            </a:r>
            <a:r>
              <a:rPr lang="en-CA" dirty="0"/>
              <a:t> for normal text and bullet points)</a:t>
            </a:r>
          </a:p>
          <a:p>
            <a:pPr lvl="1"/>
            <a:r>
              <a:rPr lang="en-CA" dirty="0"/>
              <a:t>Normal text</a:t>
            </a:r>
          </a:p>
          <a:p>
            <a:pPr lvl="2"/>
            <a:r>
              <a:rPr lang="en-CA" dirty="0"/>
              <a:t>Second level</a:t>
            </a:r>
          </a:p>
          <a:p>
            <a:pPr lvl="3"/>
            <a:r>
              <a:rPr lang="en-CA" dirty="0"/>
              <a:t>Third level</a:t>
            </a:r>
          </a:p>
          <a:p>
            <a:pPr lvl="4"/>
            <a:r>
              <a:rPr lang="en-CA" dirty="0"/>
              <a:t>Fourth level</a:t>
            </a:r>
          </a:p>
        </p:txBody>
      </p:sp>
      <p:grpSp>
        <p:nvGrpSpPr>
          <p:cNvPr id="6" name="Group 5">
            <a:extLst>
              <a:ext uri="{FF2B5EF4-FFF2-40B4-BE49-F238E27FC236}">
                <a16:creationId xmlns:a16="http://schemas.microsoft.com/office/drawing/2014/main" id="{0C60D5BE-80E6-41B1-AD81-8205E9E93DBE}"/>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277EC3BC-B343-4B79-B284-9028DB5D96C9}"/>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168B942-E672-4C69-989B-8A8602016DC6}"/>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54617F4-4A05-4FAB-B5AC-6CC0F36A64AB}"/>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440AAFF-0668-41D9-8C6D-EEA405E5AB57}"/>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6960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Tex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US" dirty="0"/>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6" name="Espace réservé du contenu 5"/>
          <p:cNvSpPr>
            <a:spLocks noGrp="1"/>
          </p:cNvSpPr>
          <p:nvPr>
            <p:ph sz="quarter" idx="14" hasCustomPrompt="1"/>
          </p:nvPr>
        </p:nvSpPr>
        <p:spPr>
          <a:xfrm>
            <a:off x="6297081"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grpSp>
        <p:nvGrpSpPr>
          <p:cNvPr id="7" name="Group 6">
            <a:extLst>
              <a:ext uri="{FF2B5EF4-FFF2-40B4-BE49-F238E27FC236}">
                <a16:creationId xmlns:a16="http://schemas.microsoft.com/office/drawing/2014/main" id="{18D31D6B-7647-489B-87A1-0CBE16D0B34E}"/>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A48EE550-1086-45C6-AF4A-1343EFD241E2}"/>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DD3F989-4F4D-46AB-87A8-9E5DBEF08C53}"/>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9B3C2DE-726E-4F9D-BAA1-BD82442FBE2F}"/>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A6D93D34-1059-43E1-BF8A-5C28B0AB02F3}"/>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8344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Big Vertical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1424" y="368301"/>
            <a:ext cx="4983494" cy="921966"/>
          </a:xfrm>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6" name="Picture Placeholder 3"/>
          <p:cNvSpPr>
            <a:spLocks noGrp="1"/>
          </p:cNvSpPr>
          <p:nvPr>
            <p:ph type="pic" sz="quarter" idx="14"/>
          </p:nvPr>
        </p:nvSpPr>
        <p:spPr>
          <a:xfrm>
            <a:off x="6298545" y="368302"/>
            <a:ext cx="4981575" cy="5256212"/>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7" name="Group 6">
            <a:extLst>
              <a:ext uri="{FF2B5EF4-FFF2-40B4-BE49-F238E27FC236}">
                <a16:creationId xmlns:a16="http://schemas.microsoft.com/office/drawing/2014/main" id="{FC6D7B98-1DC1-424C-90D5-8B192E9121F9}"/>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D824DA9A-C21F-41FA-B92C-95C2051F3A65}"/>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2634BBCA-2FFD-4B13-8FAD-264A55D0C567}"/>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694FBC2-C535-4937-95C3-7CF72AD7D170}"/>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18E0C73-851A-4F2B-86D7-CE11870C2ADD}"/>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6402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Big 2 Small Photos">
    <p:spTree>
      <p:nvGrpSpPr>
        <p:cNvPr id="1" name=""/>
        <p:cNvGrpSpPr/>
        <p:nvPr/>
      </p:nvGrpSpPr>
      <p:grpSpPr>
        <a:xfrm>
          <a:off x="0" y="0"/>
          <a:ext cx="0" cy="0"/>
          <a:chOff x="0" y="0"/>
          <a:chExt cx="0" cy="0"/>
        </a:xfrm>
      </p:grpSpPr>
      <p:sp>
        <p:nvSpPr>
          <p:cNvPr id="11" name="Picture Placeholder 3"/>
          <p:cNvSpPr>
            <a:spLocks noGrp="1"/>
          </p:cNvSpPr>
          <p:nvPr>
            <p:ph type="pic" sz="quarter" idx="15"/>
          </p:nvPr>
        </p:nvSpPr>
        <p:spPr>
          <a:xfrm>
            <a:off x="6298545" y="368302"/>
            <a:ext cx="4981575" cy="39254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7"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4022BD25-A0D5-455D-8A52-CFF2B9EADEB8}"/>
              </a:ext>
            </a:extLst>
          </p:cNvPr>
          <p:cNvSpPr>
            <a:spLocks noGrp="1"/>
          </p:cNvSpPr>
          <p:nvPr>
            <p:ph type="title" hasCustomPrompt="1"/>
          </p:nvPr>
        </p:nvSpPr>
        <p:spPr>
          <a:xfrm>
            <a:off x="911424" y="368301"/>
            <a:ext cx="4983493" cy="921966"/>
          </a:xfrm>
        </p:spPr>
        <p:txBody>
          <a:bodyPr/>
          <a:lstStyle>
            <a:lvl1pPr>
              <a:defRPr/>
            </a:lvl1pPr>
          </a:lstStyle>
          <a:p>
            <a:r>
              <a:rPr lang="en-US" dirty="0"/>
              <a:t>Click to add title</a:t>
            </a:r>
            <a:endParaRPr lang="en-GB" dirty="0"/>
          </a:p>
        </p:txBody>
      </p:sp>
      <p:sp>
        <p:nvSpPr>
          <p:cNvPr id="4" name="Picture Placeholder 3"/>
          <p:cNvSpPr>
            <a:spLocks noGrp="1"/>
          </p:cNvSpPr>
          <p:nvPr>
            <p:ph type="pic" sz="quarter" idx="14"/>
          </p:nvPr>
        </p:nvSpPr>
        <p:spPr>
          <a:xfrm>
            <a:off x="6298545"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2" name="Picture Placeholder 3"/>
          <p:cNvSpPr>
            <a:spLocks noGrp="1"/>
          </p:cNvSpPr>
          <p:nvPr>
            <p:ph type="pic" sz="quarter" idx="16"/>
          </p:nvPr>
        </p:nvSpPr>
        <p:spPr>
          <a:xfrm>
            <a:off x="8932920"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9" name="Slide Number Placeholder 18"/>
          <p:cNvSpPr>
            <a:spLocks noGrp="1"/>
          </p:cNvSpPr>
          <p:nvPr>
            <p:ph type="sldNum" sz="quarter" idx="17"/>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062E8C1D-4F87-4AD5-AC6C-1BDDE63BD426}"/>
              </a:ext>
            </a:extLst>
          </p:cNvPr>
          <p:cNvGrpSpPr/>
          <p:nvPr userDrawn="1"/>
        </p:nvGrpSpPr>
        <p:grpSpPr>
          <a:xfrm>
            <a:off x="10068209" y="5892668"/>
            <a:ext cx="1543923" cy="732181"/>
            <a:chOff x="7241120" y="5892668"/>
            <a:chExt cx="1543923" cy="732181"/>
          </a:xfrm>
        </p:grpSpPr>
        <p:cxnSp>
          <p:nvCxnSpPr>
            <p:cNvPr id="13" name="Straight Connector 12">
              <a:extLst>
                <a:ext uri="{FF2B5EF4-FFF2-40B4-BE49-F238E27FC236}">
                  <a16:creationId xmlns:a16="http://schemas.microsoft.com/office/drawing/2014/main" id="{AC0908F3-CBBA-4469-8B64-E40A8BCC33C1}"/>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BEC3258-131B-4B45-841A-AF90DB2773EF}"/>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C054ACA-D5D2-417C-B254-FE122F3CBD26}"/>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4A0CC01-E3F4-45BB-9F61-BD9FF463E51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51963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s with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Espace réservé du texte 3"/>
          <p:cNvSpPr>
            <a:spLocks noGrp="1"/>
          </p:cNvSpPr>
          <p:nvPr>
            <p:ph type="body" sz="quarter" idx="21" hasCustomPrompt="1"/>
          </p:nvPr>
        </p:nvSpPr>
        <p:spPr>
          <a:xfrm>
            <a:off x="911424"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r>
              <a:rPr lang="en-CA" noProof="0" dirty="0"/>
              <a:t>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6" name="Espace réservé du texte 3"/>
          <p:cNvSpPr>
            <a:spLocks noGrp="1"/>
          </p:cNvSpPr>
          <p:nvPr>
            <p:ph type="body" sz="quarter" idx="22" hasCustomPrompt="1"/>
          </p:nvPr>
        </p:nvSpPr>
        <p:spPr>
          <a:xfrm>
            <a:off x="6298176"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endParaRPr lang="en-CA" noProof="0" dirty="0"/>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7" name="Picture Placeholder 3"/>
          <p:cNvSpPr>
            <a:spLocks noGrp="1"/>
          </p:cNvSpPr>
          <p:nvPr>
            <p:ph type="pic" sz="quarter" idx="17"/>
          </p:nvPr>
        </p:nvSpPr>
        <p:spPr>
          <a:xfrm>
            <a:off x="911423"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8" name="Picture Placeholder 3"/>
          <p:cNvSpPr>
            <a:spLocks noGrp="1"/>
          </p:cNvSpPr>
          <p:nvPr>
            <p:ph type="pic" sz="quarter" idx="23"/>
          </p:nvPr>
        </p:nvSpPr>
        <p:spPr>
          <a:xfrm>
            <a:off x="6299001"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9" name="Group 8">
            <a:extLst>
              <a:ext uri="{FF2B5EF4-FFF2-40B4-BE49-F238E27FC236}">
                <a16:creationId xmlns:a16="http://schemas.microsoft.com/office/drawing/2014/main" id="{E209B00F-3A2C-4ACA-BEE6-C14AE87AE77B}"/>
              </a:ext>
            </a:extLst>
          </p:cNvPr>
          <p:cNvGrpSpPr/>
          <p:nvPr userDrawn="1"/>
        </p:nvGrpSpPr>
        <p:grpSpPr>
          <a:xfrm>
            <a:off x="10068209" y="5892668"/>
            <a:ext cx="1543923" cy="732181"/>
            <a:chOff x="7241120" y="5892668"/>
            <a:chExt cx="1543923" cy="732181"/>
          </a:xfrm>
        </p:grpSpPr>
        <p:cxnSp>
          <p:nvCxnSpPr>
            <p:cNvPr id="10" name="Straight Connector 9">
              <a:extLst>
                <a:ext uri="{FF2B5EF4-FFF2-40B4-BE49-F238E27FC236}">
                  <a16:creationId xmlns:a16="http://schemas.microsoft.com/office/drawing/2014/main" id="{A600F911-9550-4900-8A98-915992B2C965}"/>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0813FFC-42DF-4B1A-8B62-44D9B79891A6}"/>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6C933B3-E8C2-4B72-BF60-57562F6B9E77}"/>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03FC619-BBCE-496F-AC8B-021CB6D6A998}"/>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92599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Photos - Vertical / font size reduced">
    <p:spTree>
      <p:nvGrpSpPr>
        <p:cNvPr id="1" name=""/>
        <p:cNvGrpSpPr/>
        <p:nvPr/>
      </p:nvGrpSpPr>
      <p:grpSpPr>
        <a:xfrm>
          <a:off x="0" y="0"/>
          <a:ext cx="0" cy="0"/>
          <a:chOff x="0" y="0"/>
          <a:chExt cx="0" cy="0"/>
        </a:xfrm>
      </p:grpSpPr>
      <p:sp>
        <p:nvSpPr>
          <p:cNvPr id="54" name="Espace réservé du texte 4"/>
          <p:cNvSpPr>
            <a:spLocks noGrp="1"/>
          </p:cNvSpPr>
          <p:nvPr>
            <p:ph type="body" sz="quarter" idx="60" hasCustomPrompt="1"/>
          </p:nvPr>
        </p:nvSpPr>
        <p:spPr>
          <a:xfrm>
            <a:off x="912283"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55" name="Espace réservé du texte 4"/>
          <p:cNvSpPr>
            <a:spLocks noGrp="1"/>
          </p:cNvSpPr>
          <p:nvPr>
            <p:ph type="body" sz="quarter" idx="61" hasCustomPrompt="1"/>
          </p:nvPr>
        </p:nvSpPr>
        <p:spPr>
          <a:xfrm>
            <a:off x="4468399"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a:lvl2pPr>
          </a:lstStyle>
          <a:p>
            <a:pPr lvl="0"/>
            <a:r>
              <a:rPr lang="en-CA" dirty="0"/>
              <a:t>Project name</a:t>
            </a:r>
          </a:p>
          <a:p>
            <a:pPr lvl="1"/>
            <a:r>
              <a:rPr lang="en-CA" dirty="0"/>
              <a:t>Very small descriptive</a:t>
            </a:r>
          </a:p>
        </p:txBody>
      </p:sp>
      <p:sp>
        <p:nvSpPr>
          <p:cNvPr id="56" name="Espace réservé du texte 4"/>
          <p:cNvSpPr>
            <a:spLocks noGrp="1"/>
          </p:cNvSpPr>
          <p:nvPr>
            <p:ph type="body" sz="quarter" idx="62" hasCustomPrompt="1"/>
          </p:nvPr>
        </p:nvSpPr>
        <p:spPr>
          <a:xfrm>
            <a:off x="8024515"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4"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648797F3-C325-44A7-ACFC-FE81B275CE1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1" name="Picture Placeholder 3"/>
          <p:cNvSpPr>
            <a:spLocks noGrp="1"/>
          </p:cNvSpPr>
          <p:nvPr>
            <p:ph type="pic" sz="quarter" idx="17"/>
          </p:nvPr>
        </p:nvSpPr>
        <p:spPr>
          <a:xfrm>
            <a:off x="911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22" name="Picture Placeholder 3"/>
          <p:cNvSpPr>
            <a:spLocks noGrp="1"/>
          </p:cNvSpPr>
          <p:nvPr>
            <p:ph type="pic" sz="quarter" idx="63"/>
          </p:nvPr>
        </p:nvSpPr>
        <p:spPr>
          <a:xfrm>
            <a:off x="4467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23" name="Picture Placeholder 3"/>
          <p:cNvSpPr>
            <a:spLocks noGrp="1"/>
          </p:cNvSpPr>
          <p:nvPr>
            <p:ph type="pic" sz="quarter" idx="64"/>
          </p:nvPr>
        </p:nvSpPr>
        <p:spPr>
          <a:xfrm>
            <a:off x="8023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defRPr sz="1500"/>
            </a:lvl1pPr>
          </a:lstStyle>
          <a:p>
            <a:endParaRPr lang="en-US" dirty="0"/>
          </a:p>
        </p:txBody>
      </p:sp>
      <p:sp>
        <p:nvSpPr>
          <p:cNvPr id="4" name="Slide Number Placeholder 3"/>
          <p:cNvSpPr>
            <a:spLocks noGrp="1"/>
          </p:cNvSpPr>
          <p:nvPr>
            <p:ph type="sldNum" sz="quarter" idx="65"/>
          </p:nvPr>
        </p:nvSpPr>
        <p:spPr/>
        <p:txBody>
          <a:bodyPr/>
          <a:lstStyle/>
          <a:p>
            <a:fld id="{8E9205E6-0D8F-4FE6-AE74-F8DC77F0BF6E}" type="slidenum">
              <a:rPr lang="en-CA" smtClean="0"/>
              <a:pPr/>
              <a:t>‹#›</a:t>
            </a:fld>
            <a:endParaRPr lang="en-CA" dirty="0"/>
          </a:p>
        </p:txBody>
      </p:sp>
      <p:grpSp>
        <p:nvGrpSpPr>
          <p:cNvPr id="12" name="Group 11">
            <a:extLst>
              <a:ext uri="{FF2B5EF4-FFF2-40B4-BE49-F238E27FC236}">
                <a16:creationId xmlns:a16="http://schemas.microsoft.com/office/drawing/2014/main" id="{4D3E2D1A-7A7A-445B-98D2-C16721C59779}"/>
              </a:ext>
            </a:extLst>
          </p:cNvPr>
          <p:cNvGrpSpPr/>
          <p:nvPr userDrawn="1"/>
        </p:nvGrpSpPr>
        <p:grpSpPr>
          <a:xfrm>
            <a:off x="10068209" y="5892668"/>
            <a:ext cx="1543923" cy="732181"/>
            <a:chOff x="7241120" y="5892668"/>
            <a:chExt cx="1543923" cy="732181"/>
          </a:xfrm>
        </p:grpSpPr>
        <p:cxnSp>
          <p:nvCxnSpPr>
            <p:cNvPr id="13" name="Straight Connector 12">
              <a:extLst>
                <a:ext uri="{FF2B5EF4-FFF2-40B4-BE49-F238E27FC236}">
                  <a16:creationId xmlns:a16="http://schemas.microsoft.com/office/drawing/2014/main" id="{32A97D9C-B029-4020-9A62-9BD678A1E0E6}"/>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102FAA76-7CB6-4915-BA66-2F0580FE182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E7C1C49-1755-4632-8BD3-85650192D715}"/>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B643BD3-8B0C-457D-B447-CDCE09231AD9}"/>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38528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Photos - Horizontal / Font size reduced">
    <p:spTree>
      <p:nvGrpSpPr>
        <p:cNvPr id="1" name=""/>
        <p:cNvGrpSpPr/>
        <p:nvPr/>
      </p:nvGrpSpPr>
      <p:grpSpPr>
        <a:xfrm>
          <a:off x="0" y="0"/>
          <a:ext cx="0" cy="0"/>
          <a:chOff x="0" y="0"/>
          <a:chExt cx="0" cy="0"/>
        </a:xfrm>
      </p:grpSpPr>
      <p:sp>
        <p:nvSpPr>
          <p:cNvPr id="27" name="Espace réservé du texte 3"/>
          <p:cNvSpPr>
            <a:spLocks noGrp="1"/>
          </p:cNvSpPr>
          <p:nvPr>
            <p:ph type="body" sz="quarter" idx="32" hasCustomPrompt="1"/>
          </p:nvPr>
        </p:nvSpPr>
        <p:spPr>
          <a:xfrm>
            <a:off x="912553" y="1456865"/>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3" name="Espace réservé du texte 3"/>
          <p:cNvSpPr>
            <a:spLocks noGrp="1"/>
          </p:cNvSpPr>
          <p:nvPr>
            <p:ph type="body" sz="quarter" idx="53" hasCustomPrompt="1"/>
          </p:nvPr>
        </p:nvSpPr>
        <p:spPr>
          <a:xfrm>
            <a:off x="912553" y="294400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7" name="Espace réservé du texte 3"/>
          <p:cNvSpPr>
            <a:spLocks noGrp="1"/>
          </p:cNvSpPr>
          <p:nvPr>
            <p:ph type="body" sz="quarter" idx="55" hasCustomPrompt="1"/>
          </p:nvPr>
        </p:nvSpPr>
        <p:spPr>
          <a:xfrm>
            <a:off x="912553" y="443114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5"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68E00EF4-BA16-48C3-96F8-BB840BE74EEF}"/>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67"/>
          </p:nvPr>
        </p:nvSpPr>
        <p:spPr/>
        <p:txBody>
          <a:bodyPr/>
          <a:lstStyle/>
          <a:p>
            <a:fld id="{8E9205E6-0D8F-4FE6-AE74-F8DC77F0BF6E}" type="slidenum">
              <a:rPr lang="en-CA" smtClean="0"/>
              <a:pPr/>
              <a:t>‹#›</a:t>
            </a:fld>
            <a:endParaRPr lang="en-CA" dirty="0"/>
          </a:p>
        </p:txBody>
      </p:sp>
      <p:sp>
        <p:nvSpPr>
          <p:cNvPr id="1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2" name="Picture Placeholder 3"/>
          <p:cNvSpPr>
            <a:spLocks noGrp="1"/>
          </p:cNvSpPr>
          <p:nvPr>
            <p:ph type="pic" sz="quarter" idx="68"/>
          </p:nvPr>
        </p:nvSpPr>
        <p:spPr>
          <a:xfrm>
            <a:off x="8023655" y="294538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4" name="Picture Placeholder 3"/>
          <p:cNvSpPr>
            <a:spLocks noGrp="1"/>
          </p:cNvSpPr>
          <p:nvPr>
            <p:ph type="pic" sz="quarter" idx="69"/>
          </p:nvPr>
        </p:nvSpPr>
        <p:spPr>
          <a:xfrm>
            <a:off x="8023655" y="443252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16" name="Group 15">
            <a:extLst>
              <a:ext uri="{FF2B5EF4-FFF2-40B4-BE49-F238E27FC236}">
                <a16:creationId xmlns:a16="http://schemas.microsoft.com/office/drawing/2014/main" id="{BDFE3E32-A494-42A5-A460-1DB878203480}"/>
              </a:ext>
            </a:extLst>
          </p:cNvPr>
          <p:cNvGrpSpPr/>
          <p:nvPr userDrawn="1"/>
        </p:nvGrpSpPr>
        <p:grpSpPr>
          <a:xfrm>
            <a:off x="10068209" y="5892668"/>
            <a:ext cx="1543923" cy="732181"/>
            <a:chOff x="7241120" y="5892668"/>
            <a:chExt cx="1543923" cy="732181"/>
          </a:xfrm>
        </p:grpSpPr>
        <p:cxnSp>
          <p:nvCxnSpPr>
            <p:cNvPr id="18" name="Straight Connector 17">
              <a:extLst>
                <a:ext uri="{FF2B5EF4-FFF2-40B4-BE49-F238E27FC236}">
                  <a16:creationId xmlns:a16="http://schemas.microsoft.com/office/drawing/2014/main" id="{2958D930-50AE-4CBE-8268-9B6E44BCB259}"/>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BCD048E-BF40-411D-B8D2-59A12F781BF4}"/>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B04E920-870A-4BA4-B362-31023A55D821}"/>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FD864CA2-0874-446A-A993-150D2B5081D4}"/>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 Photos / font size reduced">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8" name="Espace réservé du texte 4">
            <a:extLst>
              <a:ext uri="{FF2B5EF4-FFF2-40B4-BE49-F238E27FC236}">
                <a16:creationId xmlns:a16="http://schemas.microsoft.com/office/drawing/2014/main" id="{A86EDB06-AED1-41B0-9B08-FBA87DEF31AF}"/>
              </a:ext>
            </a:extLst>
          </p:cNvPr>
          <p:cNvSpPr>
            <a:spLocks noGrp="1"/>
          </p:cNvSpPr>
          <p:nvPr>
            <p:ph type="body" sz="quarter" idx="54" hasCustomPrompt="1"/>
          </p:nvPr>
        </p:nvSpPr>
        <p:spPr>
          <a:xfrm>
            <a:off x="912283"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0" name="Espace réservé du texte 4">
            <a:extLst>
              <a:ext uri="{FF2B5EF4-FFF2-40B4-BE49-F238E27FC236}">
                <a16:creationId xmlns:a16="http://schemas.microsoft.com/office/drawing/2014/main" id="{63A27A4B-6B64-4B6D-BE8E-EEF38252EDA7}"/>
              </a:ext>
            </a:extLst>
          </p:cNvPr>
          <p:cNvSpPr>
            <a:spLocks noGrp="1"/>
          </p:cNvSpPr>
          <p:nvPr>
            <p:ph type="body" sz="quarter" idx="59" hasCustomPrompt="1"/>
          </p:nvPr>
        </p:nvSpPr>
        <p:spPr>
          <a:xfrm>
            <a:off x="4464678"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2" name="Espace réservé du texte 4">
            <a:extLst>
              <a:ext uri="{FF2B5EF4-FFF2-40B4-BE49-F238E27FC236}">
                <a16:creationId xmlns:a16="http://schemas.microsoft.com/office/drawing/2014/main" id="{9A81D136-5B43-46B9-A0F9-B1763CBC0E94}"/>
              </a:ext>
            </a:extLst>
          </p:cNvPr>
          <p:cNvSpPr>
            <a:spLocks noGrp="1"/>
          </p:cNvSpPr>
          <p:nvPr>
            <p:ph type="body" sz="quarter" idx="61" hasCustomPrompt="1"/>
          </p:nvPr>
        </p:nvSpPr>
        <p:spPr>
          <a:xfrm>
            <a:off x="8024515"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4" name="Espace réservé du texte 4">
            <a:extLst>
              <a:ext uri="{FF2B5EF4-FFF2-40B4-BE49-F238E27FC236}">
                <a16:creationId xmlns:a16="http://schemas.microsoft.com/office/drawing/2014/main" id="{738725F9-1BD5-4772-8559-79ABE4D931F0}"/>
              </a:ext>
            </a:extLst>
          </p:cNvPr>
          <p:cNvSpPr>
            <a:spLocks noGrp="1"/>
          </p:cNvSpPr>
          <p:nvPr>
            <p:ph type="body" sz="quarter" idx="63" hasCustomPrompt="1"/>
          </p:nvPr>
        </p:nvSpPr>
        <p:spPr>
          <a:xfrm>
            <a:off x="912283" y="4922334"/>
            <a:ext cx="3265200" cy="695324"/>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6" name="Espace réservé du texte 4">
            <a:extLst>
              <a:ext uri="{FF2B5EF4-FFF2-40B4-BE49-F238E27FC236}">
                <a16:creationId xmlns:a16="http://schemas.microsoft.com/office/drawing/2014/main" id="{6F92DE13-EFDA-4B4E-8F35-89617D7664B3}"/>
              </a:ext>
            </a:extLst>
          </p:cNvPr>
          <p:cNvSpPr>
            <a:spLocks noGrp="1"/>
          </p:cNvSpPr>
          <p:nvPr>
            <p:ph type="body" sz="quarter" idx="65" hasCustomPrompt="1"/>
          </p:nvPr>
        </p:nvSpPr>
        <p:spPr>
          <a:xfrm>
            <a:off x="4464678"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8" name="Espace réservé du texte 4">
            <a:extLst>
              <a:ext uri="{FF2B5EF4-FFF2-40B4-BE49-F238E27FC236}">
                <a16:creationId xmlns:a16="http://schemas.microsoft.com/office/drawing/2014/main" id="{190AA369-EDCD-4809-83F9-1F297673AB11}"/>
              </a:ext>
            </a:extLst>
          </p:cNvPr>
          <p:cNvSpPr>
            <a:spLocks noGrp="1"/>
          </p:cNvSpPr>
          <p:nvPr>
            <p:ph type="body" sz="quarter" idx="67" hasCustomPrompt="1"/>
          </p:nvPr>
        </p:nvSpPr>
        <p:spPr>
          <a:xfrm>
            <a:off x="8024515"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 name="Title 2">
            <a:extLst>
              <a:ext uri="{FF2B5EF4-FFF2-40B4-BE49-F238E27FC236}">
                <a16:creationId xmlns:a16="http://schemas.microsoft.com/office/drawing/2014/main" id="{24CE4CAD-F803-4D51-B4ED-F96912874E4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2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68"/>
          </p:nvPr>
        </p:nvSpPr>
        <p:spPr>
          <a:xfrm>
            <a:off x="8023655"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3" name="Picture Placeholder 3"/>
          <p:cNvSpPr>
            <a:spLocks noGrp="1"/>
          </p:cNvSpPr>
          <p:nvPr>
            <p:ph type="pic" sz="quarter" idx="69"/>
          </p:nvPr>
        </p:nvSpPr>
        <p:spPr>
          <a:xfrm>
            <a:off x="912283"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4" name="Picture Placeholder 3"/>
          <p:cNvSpPr>
            <a:spLocks noGrp="1"/>
          </p:cNvSpPr>
          <p:nvPr>
            <p:ph type="pic" sz="quarter" idx="70"/>
          </p:nvPr>
        </p:nvSpPr>
        <p:spPr>
          <a:xfrm>
            <a:off x="912283"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5" name="Picture Placeholder 3"/>
          <p:cNvSpPr>
            <a:spLocks noGrp="1"/>
          </p:cNvSpPr>
          <p:nvPr>
            <p:ph type="pic" sz="quarter" idx="71"/>
          </p:nvPr>
        </p:nvSpPr>
        <p:spPr>
          <a:xfrm>
            <a:off x="4463818"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6" name="Picture Placeholder 3"/>
          <p:cNvSpPr>
            <a:spLocks noGrp="1"/>
          </p:cNvSpPr>
          <p:nvPr>
            <p:ph type="pic" sz="quarter" idx="72"/>
          </p:nvPr>
        </p:nvSpPr>
        <p:spPr>
          <a:xfrm>
            <a:off x="4463818"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73"/>
          </p:nvPr>
        </p:nvSpPr>
        <p:spPr/>
        <p:txBody>
          <a:bodyPr/>
          <a:lstStyle/>
          <a:p>
            <a:fld id="{8E9205E6-0D8F-4FE6-AE74-F8DC77F0BF6E}" type="slidenum">
              <a:rPr lang="en-CA" smtClean="0"/>
              <a:pPr/>
              <a:t>‹#›</a:t>
            </a:fld>
            <a:endParaRPr lang="en-CA" dirty="0"/>
          </a:p>
        </p:txBody>
      </p:sp>
      <p:grpSp>
        <p:nvGrpSpPr>
          <p:cNvPr id="17" name="Group 16">
            <a:extLst>
              <a:ext uri="{FF2B5EF4-FFF2-40B4-BE49-F238E27FC236}">
                <a16:creationId xmlns:a16="http://schemas.microsoft.com/office/drawing/2014/main" id="{0DF8E9E6-1617-44E2-9E68-EE762DDA1E72}"/>
              </a:ext>
            </a:extLst>
          </p:cNvPr>
          <p:cNvGrpSpPr/>
          <p:nvPr userDrawn="1"/>
        </p:nvGrpSpPr>
        <p:grpSpPr>
          <a:xfrm>
            <a:off x="10068209" y="5892668"/>
            <a:ext cx="1543923" cy="732181"/>
            <a:chOff x="7241120" y="5892668"/>
            <a:chExt cx="1543923" cy="732181"/>
          </a:xfrm>
        </p:grpSpPr>
        <p:cxnSp>
          <p:nvCxnSpPr>
            <p:cNvPr id="19" name="Straight Connector 18">
              <a:extLst>
                <a:ext uri="{FF2B5EF4-FFF2-40B4-BE49-F238E27FC236}">
                  <a16:creationId xmlns:a16="http://schemas.microsoft.com/office/drawing/2014/main" id="{5900C822-F244-4BC0-8929-C491A24E43F5}"/>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176B4798-CC94-4318-8B64-849284BE42FB}"/>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9EC31D1-2AEF-4574-9AA7-186E727D2308}"/>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6C04193-FA05-4112-916E-DEB4D40BF68D}"/>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22426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grpSp>
        <p:nvGrpSpPr>
          <p:cNvPr id="5" name="Group 4">
            <a:extLst>
              <a:ext uri="{FF2B5EF4-FFF2-40B4-BE49-F238E27FC236}">
                <a16:creationId xmlns:a16="http://schemas.microsoft.com/office/drawing/2014/main" id="{199B33E3-8A95-4D58-BD89-5E80543F4384}"/>
              </a:ext>
            </a:extLst>
          </p:cNvPr>
          <p:cNvGrpSpPr/>
          <p:nvPr userDrawn="1"/>
        </p:nvGrpSpPr>
        <p:grpSpPr>
          <a:xfrm>
            <a:off x="10068209" y="5892668"/>
            <a:ext cx="1543923" cy="732181"/>
            <a:chOff x="7241120" y="5892668"/>
            <a:chExt cx="1543923" cy="732181"/>
          </a:xfrm>
        </p:grpSpPr>
        <p:cxnSp>
          <p:nvCxnSpPr>
            <p:cNvPr id="6" name="Straight Connector 5">
              <a:extLst>
                <a:ext uri="{FF2B5EF4-FFF2-40B4-BE49-F238E27FC236}">
                  <a16:creationId xmlns:a16="http://schemas.microsoft.com/office/drawing/2014/main" id="{0E040127-4FC0-4874-8F70-C4A30502B0AC}"/>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E855FFC-A6EA-4D7C-B625-9ED2DE1E6327}"/>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17171E5-F5D6-42B0-8404-D3780E73220E}"/>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0633626-963F-4031-9EDC-DB2D4FF11393}"/>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118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out image">
    <p:bg>
      <p:bgPr>
        <a:solidFill>
          <a:schemeClr val="bg1"/>
        </a:solidFill>
        <a:effectLst/>
      </p:bgPr>
    </p:bg>
    <p:spTree>
      <p:nvGrpSpPr>
        <p:cNvPr id="1" name=""/>
        <p:cNvGrpSpPr/>
        <p:nvPr/>
      </p:nvGrpSpPr>
      <p:grpSpPr>
        <a:xfrm>
          <a:off x="0" y="0"/>
          <a:ext cx="0" cy="0"/>
          <a:chOff x="0" y="0"/>
          <a:chExt cx="0" cy="0"/>
        </a:xfrm>
      </p:grpSpPr>
      <p:pic>
        <p:nvPicPr>
          <p:cNvPr id="9" name="Image 3" descr="fond-01-01-01-01-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2">
            <a:extLst>
              <a:ext uri="{FF2B5EF4-FFF2-40B4-BE49-F238E27FC236}">
                <a16:creationId xmlns:a16="http://schemas.microsoft.com/office/drawing/2014/main" id="{F2D67952-A40B-4EC7-9597-BB025BA203C0}"/>
              </a:ext>
            </a:extLst>
          </p:cNvPr>
          <p:cNvSpPr>
            <a:spLocks noGrp="1"/>
          </p:cNvSpPr>
          <p:nvPr>
            <p:ph type="title" hasCustomPrompt="1"/>
          </p:nvPr>
        </p:nvSpPr>
        <p:spPr>
          <a:xfrm>
            <a:off x="6096000" y="3006748"/>
            <a:ext cx="5183717" cy="637810"/>
          </a:xfrm>
        </p:spPr>
        <p:txBody>
          <a:bodyPr/>
          <a:lstStyle>
            <a:lvl1pPr>
              <a:defRPr/>
            </a:lvl1pPr>
          </a:lstStyle>
          <a:p>
            <a:r>
              <a:rPr lang="en-US" dirty="0"/>
              <a:t>Click to edit title</a:t>
            </a:r>
            <a:endParaRPr lang="en-GB" dirty="0"/>
          </a:p>
        </p:txBody>
      </p:sp>
      <p:sp>
        <p:nvSpPr>
          <p:cNvPr id="8" name="Text Placeholder 5">
            <a:extLst>
              <a:ext uri="{FF2B5EF4-FFF2-40B4-BE49-F238E27FC236}">
                <a16:creationId xmlns:a16="http://schemas.microsoft.com/office/drawing/2014/main" id="{7C67480D-83DD-41EC-9AB7-66A7C1E0B2E6}"/>
              </a:ext>
            </a:extLst>
          </p:cNvPr>
          <p:cNvSpPr>
            <a:spLocks noGrp="1"/>
          </p:cNvSpPr>
          <p:nvPr>
            <p:ph type="body" sz="quarter" idx="10"/>
          </p:nvPr>
        </p:nvSpPr>
        <p:spPr>
          <a:xfrm>
            <a:off x="6096000" y="3787644"/>
            <a:ext cx="5183717" cy="479557"/>
          </a:xfrm>
        </p:spPr>
        <p:txBody>
          <a:bodyPr anchor="t"/>
          <a:lstStyle>
            <a:lvl1pPr>
              <a:lnSpc>
                <a:spcPct val="100000"/>
              </a:lnSpc>
              <a:defRPr sz="1800"/>
            </a:lvl1pPr>
          </a:lstStyle>
          <a:p>
            <a:pPr lvl="0"/>
            <a:r>
              <a:rPr lang="en-US" dirty="0"/>
              <a:t>Edit Master text styles</a:t>
            </a:r>
          </a:p>
        </p:txBody>
      </p:sp>
      <p:pic>
        <p:nvPicPr>
          <p:cNvPr id="10" name="Picture 9">
            <a:extLst>
              <a:ext uri="{FF2B5EF4-FFF2-40B4-BE49-F238E27FC236}">
                <a16:creationId xmlns:a16="http://schemas.microsoft.com/office/drawing/2014/main" id="{9580072C-24E9-4E71-B1B6-CC8DCB27C2D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3987"/>
          <a:stretch/>
        </p:blipFill>
        <p:spPr>
          <a:xfrm>
            <a:off x="5992526" y="1489189"/>
            <a:ext cx="2153590" cy="1189645"/>
          </a:xfrm>
          <a:prstGeom prst="rect">
            <a:avLst/>
          </a:prstGeom>
        </p:spPr>
      </p:pic>
    </p:spTree>
    <p:custDataLst>
      <p:tags r:id="rId1"/>
    </p:custDataLst>
    <p:extLst>
      <p:ext uri="{BB962C8B-B14F-4D97-AF65-F5344CB8AC3E}">
        <p14:creationId xmlns:p14="http://schemas.microsoft.com/office/powerpoint/2010/main" val="162243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grpSp>
        <p:nvGrpSpPr>
          <p:cNvPr id="4" name="Group 3">
            <a:extLst>
              <a:ext uri="{FF2B5EF4-FFF2-40B4-BE49-F238E27FC236}">
                <a16:creationId xmlns:a16="http://schemas.microsoft.com/office/drawing/2014/main" id="{3A5669D9-D0A2-441D-A83D-C2473724283B}"/>
              </a:ext>
            </a:extLst>
          </p:cNvPr>
          <p:cNvGrpSpPr/>
          <p:nvPr userDrawn="1"/>
        </p:nvGrpSpPr>
        <p:grpSpPr>
          <a:xfrm>
            <a:off x="10068209" y="5892668"/>
            <a:ext cx="1543923" cy="732181"/>
            <a:chOff x="7241120" y="5892668"/>
            <a:chExt cx="1543923" cy="732181"/>
          </a:xfrm>
        </p:grpSpPr>
        <p:cxnSp>
          <p:nvCxnSpPr>
            <p:cNvPr id="5" name="Straight Connector 4">
              <a:extLst>
                <a:ext uri="{FF2B5EF4-FFF2-40B4-BE49-F238E27FC236}">
                  <a16:creationId xmlns:a16="http://schemas.microsoft.com/office/drawing/2014/main" id="{C7365E59-247E-451F-AC59-66F8236DCDBB}"/>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12A7F29-8A04-445A-9A94-15EAFA203B4E}"/>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FE23A4C-AEB7-444B-820A-CAA9FF62CA37}"/>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2A083EC-CAB9-4BA5-9ADD-B7C8549C279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9151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8" name="Picture Placeholder 4"/>
          <p:cNvSpPr>
            <a:spLocks noGrp="1"/>
          </p:cNvSpPr>
          <p:nvPr>
            <p:ph type="pic" sz="quarter" idx="15"/>
          </p:nvPr>
        </p:nvSpPr>
        <p:spPr>
          <a:xfrm>
            <a:off x="240600" y="152400"/>
            <a:ext cx="11710800" cy="561975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13" name="Text Placeholder 12">
            <a:extLst>
              <a:ext uri="{FF2B5EF4-FFF2-40B4-BE49-F238E27FC236}">
                <a16:creationId xmlns:a16="http://schemas.microsoft.com/office/drawing/2014/main" id="{8D252BFA-8EE0-4CA0-819D-3D70667018DC}"/>
              </a:ext>
            </a:extLst>
          </p:cNvPr>
          <p:cNvSpPr>
            <a:spLocks noGrp="1"/>
          </p:cNvSpPr>
          <p:nvPr>
            <p:ph type="body" sz="quarter" idx="13"/>
          </p:nvPr>
        </p:nvSpPr>
        <p:spPr>
          <a:xfrm>
            <a:off x="7787025" y="3999178"/>
            <a:ext cx="4164375" cy="530367"/>
          </a:xfrm>
        </p:spPr>
        <p:txBody>
          <a:bodyPr rIns="90000" anchor="ctr"/>
          <a:lstStyle>
            <a:lvl1pPr>
              <a:lnSpc>
                <a:spcPct val="90000"/>
              </a:lnSpc>
              <a:spcAft>
                <a:spcPts val="0"/>
              </a:spcAft>
              <a:defRPr sz="1400" b="1">
                <a:solidFill>
                  <a:schemeClr val="bg1"/>
                </a:solidFill>
              </a:defRPr>
            </a:lvl1pPr>
            <a:lvl2pPr>
              <a:lnSpc>
                <a:spcPct val="90000"/>
              </a:lnSpc>
              <a:spcAft>
                <a:spcPts val="0"/>
              </a:spcAft>
              <a:defRPr sz="140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a:p>
            <a:pPr lvl="1"/>
            <a:r>
              <a:rPr lang="en-US" dirty="0"/>
              <a:t>Second level</a:t>
            </a:r>
          </a:p>
        </p:txBody>
      </p:sp>
      <p:sp>
        <p:nvSpPr>
          <p:cNvPr id="3" name="Footer Placeholder 2"/>
          <p:cNvSpPr>
            <a:spLocks noGrp="1"/>
          </p:cNvSpPr>
          <p:nvPr>
            <p:ph type="ftr" sz="quarter" idx="10"/>
          </p:nvPr>
        </p:nvSpPr>
        <p:spPr>
          <a:xfrm>
            <a:off x="4345627" y="6284413"/>
            <a:ext cx="5096093" cy="196795"/>
          </a:xfrm>
          <a:prstGeom prst="rect">
            <a:avLst/>
          </a:prstGeom>
        </p:spPr>
        <p:txBody>
          <a:bodyPr/>
          <a:lstStyle/>
          <a:p>
            <a:r>
              <a:rPr lang="en-GB" dirty="0"/>
              <a:t>Change Footer here: Insert &gt; Header and Footer (delete if none) </a:t>
            </a:r>
            <a:endParaRPr lang="en-CA" dirty="0"/>
          </a:p>
        </p:txBody>
      </p:sp>
      <p:sp>
        <p:nvSpPr>
          <p:cNvPr id="14" name="Text Placeholder 12">
            <a:extLst>
              <a:ext uri="{FF2B5EF4-FFF2-40B4-BE49-F238E27FC236}">
                <a16:creationId xmlns:a16="http://schemas.microsoft.com/office/drawing/2014/main" id="{52EEC670-C83A-438E-BB64-00673C4F9C28}"/>
              </a:ext>
            </a:extLst>
          </p:cNvPr>
          <p:cNvSpPr>
            <a:spLocks noGrp="1"/>
          </p:cNvSpPr>
          <p:nvPr>
            <p:ph type="body" sz="quarter" idx="14"/>
          </p:nvPr>
        </p:nvSpPr>
        <p:spPr>
          <a:xfrm>
            <a:off x="7787025" y="4639162"/>
            <a:ext cx="4164375" cy="966766"/>
          </a:xfrm>
        </p:spPr>
        <p:txBody>
          <a:bodyPr rIns="90000" anchor="t"/>
          <a:lstStyle>
            <a:lvl1pPr>
              <a:lnSpc>
                <a:spcPct val="90000"/>
              </a:lnSpc>
              <a:spcAft>
                <a:spcPts val="0"/>
              </a:spcAft>
              <a:defRPr sz="1100" b="0">
                <a:solidFill>
                  <a:schemeClr val="bg1"/>
                </a:solidFill>
              </a:defRPr>
            </a:lvl1pPr>
            <a:lvl2pPr>
              <a:lnSpc>
                <a:spcPct val="90000"/>
              </a:lnSpc>
              <a:spcAft>
                <a:spcPts val="0"/>
              </a:spcAft>
              <a:defRPr sz="1100" b="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p:txBody>
      </p:sp>
      <p:sp>
        <p:nvSpPr>
          <p:cNvPr id="5" name="Slide Number Placeholder 4"/>
          <p:cNvSpPr>
            <a:spLocks noGrp="1"/>
          </p:cNvSpPr>
          <p:nvPr>
            <p:ph type="sldNum" sz="quarter" idx="16"/>
          </p:nvPr>
        </p:nvSpPr>
        <p:spPr/>
        <p:txBody>
          <a:bodyPr/>
          <a:lstStyle/>
          <a:p>
            <a:fld id="{8E9205E6-0D8F-4FE6-AE74-F8DC77F0BF6E}" type="slidenum">
              <a:rPr lang="en-CA" smtClean="0"/>
              <a:pPr/>
              <a:t>‹#›</a:t>
            </a:fld>
            <a:endParaRPr lang="en-CA" dirty="0"/>
          </a:p>
        </p:txBody>
      </p:sp>
      <p:grpSp>
        <p:nvGrpSpPr>
          <p:cNvPr id="7" name="Group 6">
            <a:extLst>
              <a:ext uri="{FF2B5EF4-FFF2-40B4-BE49-F238E27FC236}">
                <a16:creationId xmlns:a16="http://schemas.microsoft.com/office/drawing/2014/main" id="{5B310C0E-A20D-485D-BBA6-1E70FD590446}"/>
              </a:ext>
            </a:extLst>
          </p:cNvPr>
          <p:cNvGrpSpPr/>
          <p:nvPr userDrawn="1"/>
        </p:nvGrpSpPr>
        <p:grpSpPr>
          <a:xfrm>
            <a:off x="10068209" y="5892668"/>
            <a:ext cx="1543923" cy="732181"/>
            <a:chOff x="7241120" y="5892668"/>
            <a:chExt cx="1543923" cy="732181"/>
          </a:xfrm>
        </p:grpSpPr>
        <p:cxnSp>
          <p:nvCxnSpPr>
            <p:cNvPr id="9" name="Straight Connector 8">
              <a:extLst>
                <a:ext uri="{FF2B5EF4-FFF2-40B4-BE49-F238E27FC236}">
                  <a16:creationId xmlns:a16="http://schemas.microsoft.com/office/drawing/2014/main" id="{0DEF2E3D-2D8A-4AF1-B7B3-5B50251F8B8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82A17DD-EDA8-4AF2-B441-B4E75168E6AC}"/>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A74BFAE-0A42-4FF5-BE82-6C2823128107}"/>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DAF27C1-76CF-43BA-952B-7907216CF189}"/>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87942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518ED4E-DBFE-46B2-BF07-9492130ECCE5}"/>
              </a:ext>
            </a:extLst>
          </p:cNvPr>
          <p:cNvSpPr>
            <a:spLocks noGrp="1"/>
          </p:cNvSpPr>
          <p:nvPr>
            <p:ph type="body" sz="quarter" idx="14"/>
          </p:nvPr>
        </p:nvSpPr>
        <p:spPr>
          <a:xfrm>
            <a:off x="911424" y="1640095"/>
            <a:ext cx="2657275" cy="322665"/>
          </a:xfrm>
        </p:spPr>
        <p:txBody>
          <a:bodyPr anchor="ctr"/>
          <a:lstStyle>
            <a:lvl1pPr>
              <a:lnSpc>
                <a:spcPct val="100000"/>
              </a:lnSpc>
              <a:spcBef>
                <a:spcPts val="0"/>
              </a:spcBef>
              <a:defRPr sz="1400">
                <a:solidFill>
                  <a:schemeClr val="accent1"/>
                </a:solidFill>
              </a:defRPr>
            </a:lvl1pPr>
          </a:lstStyle>
          <a:p>
            <a:pPr lvl="0"/>
            <a:r>
              <a:rPr lang="en-US" dirty="0"/>
              <a:t>Edit Master text styles</a:t>
            </a:r>
          </a:p>
        </p:txBody>
      </p:sp>
      <p:sp>
        <p:nvSpPr>
          <p:cNvPr id="17" name="Text Placeholder 16">
            <a:extLst>
              <a:ext uri="{FF2B5EF4-FFF2-40B4-BE49-F238E27FC236}">
                <a16:creationId xmlns:a16="http://schemas.microsoft.com/office/drawing/2014/main" id="{60556B0B-A937-4069-8E41-E81CBB013AB2}"/>
              </a:ext>
            </a:extLst>
          </p:cNvPr>
          <p:cNvSpPr>
            <a:spLocks noGrp="1"/>
          </p:cNvSpPr>
          <p:nvPr>
            <p:ph type="body" sz="quarter" idx="15"/>
          </p:nvPr>
        </p:nvSpPr>
        <p:spPr>
          <a:xfrm>
            <a:off x="911423" y="2082768"/>
            <a:ext cx="2657276" cy="3534890"/>
          </a:xfrm>
        </p:spPr>
        <p:txBody>
          <a:bodyPr/>
          <a:lstStyle>
            <a:lvl1pPr>
              <a:lnSpc>
                <a:spcPct val="100000"/>
              </a:lnSpc>
              <a:spcAft>
                <a:spcPts val="0"/>
              </a:spcAft>
              <a:defRPr sz="1100" b="1">
                <a:solidFill>
                  <a:schemeClr val="accent1"/>
                </a:solidFill>
              </a:defRPr>
            </a:lvl1pPr>
            <a:lvl2pPr>
              <a:lnSpc>
                <a:spcPct val="85000"/>
              </a:lnSpc>
              <a:spcAft>
                <a:spcPts val="0"/>
              </a:spcAft>
              <a:defRPr sz="1100">
                <a:solidFill>
                  <a:schemeClr val="accent1"/>
                </a:solidFill>
              </a:defRPr>
            </a:lvl2pPr>
            <a:lvl3pPr marL="108000" indent="-108000">
              <a:lnSpc>
                <a:spcPct val="85000"/>
              </a:lnSpc>
              <a:spcBef>
                <a:spcPts val="300"/>
              </a:spcBef>
              <a:spcAft>
                <a:spcPts val="0"/>
              </a:spcAft>
              <a:defRPr sz="900"/>
            </a:lvl3pPr>
          </a:lstStyle>
          <a:p>
            <a:pPr lvl="0"/>
            <a:r>
              <a:rPr lang="en-US" dirty="0"/>
              <a:t>Edit Master text styles</a:t>
            </a:r>
          </a:p>
          <a:p>
            <a:pPr lvl="1"/>
            <a:r>
              <a:rPr lang="en-US" dirty="0"/>
              <a:t>Second level</a:t>
            </a:r>
          </a:p>
          <a:p>
            <a:pPr lvl="2"/>
            <a:r>
              <a:rPr lang="en-US" dirty="0"/>
              <a:t>Third level</a:t>
            </a:r>
          </a:p>
        </p:txBody>
      </p:sp>
      <p:sp>
        <p:nvSpPr>
          <p:cNvPr id="15" name="Footer Placeholder 2">
            <a:extLst>
              <a:ext uri="{FF2B5EF4-FFF2-40B4-BE49-F238E27FC236}">
                <a16:creationId xmlns:a16="http://schemas.microsoft.com/office/drawing/2014/main" id="{4A2BA475-3872-4E1B-ACA8-9992970360A9}"/>
              </a:ext>
            </a:extLst>
          </p:cNvPr>
          <p:cNvSpPr>
            <a:spLocks noGrp="1"/>
          </p:cNvSpPr>
          <p:nvPr>
            <p:ph type="ftr" sz="quarter" idx="10"/>
          </p:nvPr>
        </p:nvSpPr>
        <p:spPr>
          <a:xfrm>
            <a:off x="4345627" y="6284413"/>
            <a:ext cx="5096093" cy="196795"/>
          </a:xfrm>
          <a:prstGeom prst="rect">
            <a:avLst/>
          </a:prstGeom>
        </p:spPr>
        <p:txBody>
          <a:bodyPr/>
          <a:lstStyle/>
          <a:p>
            <a:r>
              <a:rPr lang="en-GB" dirty="0"/>
              <a:t>Change Footer here: Insert &gt; Header and Footer (delete if none) </a:t>
            </a:r>
            <a:endParaRPr lang="en-CA" dirty="0"/>
          </a:p>
        </p:txBody>
      </p:sp>
      <p:sp>
        <p:nvSpPr>
          <p:cNvPr id="10" name="Titre 1">
            <a:extLst>
              <a:ext uri="{FF2B5EF4-FFF2-40B4-BE49-F238E27FC236}">
                <a16:creationId xmlns:a16="http://schemas.microsoft.com/office/drawing/2014/main" id="{4210E657-6752-45F0-B0F2-A27FF5440C39}"/>
              </a:ext>
            </a:extLst>
          </p:cNvPr>
          <p:cNvSpPr>
            <a:spLocks noGrp="1"/>
          </p:cNvSpPr>
          <p:nvPr>
            <p:ph type="title"/>
          </p:nvPr>
        </p:nvSpPr>
        <p:spPr>
          <a:xfrm>
            <a:off x="911424" y="368301"/>
            <a:ext cx="10369152" cy="647759"/>
          </a:xfrm>
          <a:prstGeom prst="rect">
            <a:avLst/>
          </a:prstGeom>
        </p:spPr>
        <p:txBody>
          <a:bodyPr/>
          <a:lstStyle>
            <a:lvl1pPr>
              <a:lnSpc>
                <a:spcPct val="90000"/>
              </a:lnSpc>
              <a:defRPr/>
            </a:lvl1pPr>
          </a:lstStyle>
          <a:p>
            <a:endParaRPr lang="en-CA" noProof="0" dirty="0"/>
          </a:p>
        </p:txBody>
      </p:sp>
      <p:sp>
        <p:nvSpPr>
          <p:cNvPr id="9" name="Text Placeholder 13">
            <a:extLst>
              <a:ext uri="{FF2B5EF4-FFF2-40B4-BE49-F238E27FC236}">
                <a16:creationId xmlns:a16="http://schemas.microsoft.com/office/drawing/2014/main" id="{7868E759-0532-45F4-9ECA-5B364A9C841A}"/>
              </a:ext>
            </a:extLst>
          </p:cNvPr>
          <p:cNvSpPr>
            <a:spLocks noGrp="1"/>
          </p:cNvSpPr>
          <p:nvPr>
            <p:ph type="body" sz="quarter" idx="18" hasCustomPrompt="1"/>
          </p:nvPr>
        </p:nvSpPr>
        <p:spPr>
          <a:xfrm>
            <a:off x="911424" y="1054042"/>
            <a:ext cx="10368293" cy="344546"/>
          </a:xfrm>
        </p:spPr>
        <p:txBody>
          <a:bodyPr/>
          <a:lstStyle>
            <a:lvl1pPr>
              <a:lnSpc>
                <a:spcPct val="100000"/>
              </a:lnSpc>
              <a:spcBef>
                <a:spcPts val="0"/>
              </a:spcBef>
              <a:spcAft>
                <a:spcPts val="0"/>
              </a:spcAft>
              <a:defRPr sz="1500">
                <a:solidFill>
                  <a:schemeClr val="tx2"/>
                </a:solidFill>
              </a:defRPr>
            </a:lvl1pPr>
          </a:lstStyle>
          <a:p>
            <a:pPr lvl="0"/>
            <a:r>
              <a:rPr lang="en-US" dirty="0"/>
              <a:t>Click here to add subtitle</a:t>
            </a:r>
          </a:p>
        </p:txBody>
      </p:sp>
      <p:sp>
        <p:nvSpPr>
          <p:cNvPr id="18" name="Picture Placeholder 3"/>
          <p:cNvSpPr>
            <a:spLocks noGrp="1"/>
          </p:cNvSpPr>
          <p:nvPr>
            <p:ph type="pic" sz="quarter" idx="70"/>
          </p:nvPr>
        </p:nvSpPr>
        <p:spPr>
          <a:xfrm>
            <a:off x="3775323" y="1640095"/>
            <a:ext cx="8177328" cy="3984418"/>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71"/>
          </p:nvPr>
        </p:nvSpPr>
        <p:spPr/>
        <p:txBody>
          <a:bodyPr/>
          <a:lstStyle/>
          <a:p>
            <a:fld id="{8E9205E6-0D8F-4FE6-AE74-F8DC77F0BF6E}" type="slidenum">
              <a:rPr lang="en-CA" smtClean="0"/>
              <a:pPr/>
              <a:t>‹#›</a:t>
            </a:fld>
            <a:endParaRPr lang="en-CA" dirty="0"/>
          </a:p>
        </p:txBody>
      </p:sp>
      <p:grpSp>
        <p:nvGrpSpPr>
          <p:cNvPr id="11" name="Group 10">
            <a:extLst>
              <a:ext uri="{FF2B5EF4-FFF2-40B4-BE49-F238E27FC236}">
                <a16:creationId xmlns:a16="http://schemas.microsoft.com/office/drawing/2014/main" id="{D61C5D25-5696-47D6-8141-DD9DF3BB6D99}"/>
              </a:ext>
            </a:extLst>
          </p:cNvPr>
          <p:cNvGrpSpPr/>
          <p:nvPr userDrawn="1"/>
        </p:nvGrpSpPr>
        <p:grpSpPr>
          <a:xfrm>
            <a:off x="10068209" y="5892668"/>
            <a:ext cx="1543923" cy="732181"/>
            <a:chOff x="7241120" y="5892668"/>
            <a:chExt cx="1543923" cy="732181"/>
          </a:xfrm>
        </p:grpSpPr>
        <p:cxnSp>
          <p:nvCxnSpPr>
            <p:cNvPr id="12" name="Straight Connector 11">
              <a:extLst>
                <a:ext uri="{FF2B5EF4-FFF2-40B4-BE49-F238E27FC236}">
                  <a16:creationId xmlns:a16="http://schemas.microsoft.com/office/drawing/2014/main" id="{05A84F0B-C4AC-45EA-AA32-757D782A8752}"/>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6C2B1EA-A0AC-4A68-9B53-9DE0A2AD2970}"/>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7B3891D-6C31-4D76-A32A-E3144F2A06A4}"/>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EC4A449-39E7-4D77-B04B-CE61D84151A6}"/>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30913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56485E-1768-4878-99AE-03CA5AFAFAD2}"/>
              </a:ext>
            </a:extLst>
          </p:cNvPr>
          <p:cNvSpPr>
            <a:spLocks noGrp="1"/>
          </p:cNvSpPr>
          <p:nvPr>
            <p:ph type="body" sz="quarter" idx="34"/>
          </p:nvPr>
        </p:nvSpPr>
        <p:spPr>
          <a:xfrm>
            <a:off x="911423" y="1527966"/>
            <a:ext cx="10369151" cy="31988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6" name="Text Placeholder 5">
            <a:extLst>
              <a:ext uri="{FF2B5EF4-FFF2-40B4-BE49-F238E27FC236}">
                <a16:creationId xmlns:a16="http://schemas.microsoft.com/office/drawing/2014/main" id="{90BE4F2E-1D96-4BAC-9EBA-0038AF6EAF56}"/>
              </a:ext>
            </a:extLst>
          </p:cNvPr>
          <p:cNvSpPr>
            <a:spLocks noGrp="1"/>
          </p:cNvSpPr>
          <p:nvPr>
            <p:ph type="body" sz="quarter" idx="35"/>
          </p:nvPr>
        </p:nvSpPr>
        <p:spPr>
          <a:xfrm>
            <a:off x="911423" y="4880611"/>
            <a:ext cx="4966895" cy="737047"/>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defRPr sz="900" i="0"/>
            </a:lvl3pPr>
          </a:lstStyle>
          <a:p>
            <a:pPr lvl="0"/>
            <a:r>
              <a:rPr lang="en-US" dirty="0"/>
              <a:t>Edit Master text styles</a:t>
            </a:r>
          </a:p>
          <a:p>
            <a:pPr lvl="1"/>
            <a:r>
              <a:rPr lang="en-US" dirty="0"/>
              <a:t>Second level</a:t>
            </a:r>
          </a:p>
          <a:p>
            <a:pPr lvl="2"/>
            <a:r>
              <a:rPr lang="en-US" dirty="0"/>
              <a:t>Third level</a:t>
            </a:r>
          </a:p>
        </p:txBody>
      </p:sp>
      <p:sp>
        <p:nvSpPr>
          <p:cNvPr id="8" name="Text Placeholder 7">
            <a:extLst>
              <a:ext uri="{FF2B5EF4-FFF2-40B4-BE49-F238E27FC236}">
                <a16:creationId xmlns:a16="http://schemas.microsoft.com/office/drawing/2014/main" id="{4195E2B4-9928-4D28-ACD8-21DCE9E49D55}"/>
              </a:ext>
            </a:extLst>
          </p:cNvPr>
          <p:cNvSpPr>
            <a:spLocks noGrp="1"/>
          </p:cNvSpPr>
          <p:nvPr>
            <p:ph type="body" sz="quarter" idx="36"/>
          </p:nvPr>
        </p:nvSpPr>
        <p:spPr>
          <a:xfrm>
            <a:off x="6303955" y="4881058"/>
            <a:ext cx="4976620" cy="736600"/>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spcAft>
                <a:spcPts val="0"/>
              </a:spcAft>
              <a:defRPr sz="900" i="0"/>
            </a:lvl3pPr>
          </a:lstStyle>
          <a:p>
            <a:pPr lvl="0"/>
            <a:r>
              <a:rPr lang="en-US" dirty="0"/>
              <a:t>Edit Master text styles</a:t>
            </a:r>
          </a:p>
          <a:p>
            <a:pPr lvl="1"/>
            <a:r>
              <a:rPr lang="en-US" dirty="0"/>
              <a:t>Second level</a:t>
            </a:r>
          </a:p>
          <a:p>
            <a:pPr lvl="2"/>
            <a:r>
              <a:rPr lang="en-US" dirty="0"/>
              <a:t>Third level</a:t>
            </a:r>
          </a:p>
        </p:txBody>
      </p:sp>
      <p:sp>
        <p:nvSpPr>
          <p:cNvPr id="26" name="Espace réservé du pied de page 4">
            <a:extLst>
              <a:ext uri="{FF2B5EF4-FFF2-40B4-BE49-F238E27FC236}">
                <a16:creationId xmlns:a16="http://schemas.microsoft.com/office/drawing/2014/main" id="{4EC7D187-969F-418F-820C-646B06705C0D}"/>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5" name="Titre 1">
            <a:extLst>
              <a:ext uri="{FF2B5EF4-FFF2-40B4-BE49-F238E27FC236}">
                <a16:creationId xmlns:a16="http://schemas.microsoft.com/office/drawing/2014/main" id="{460D1BA9-7005-433F-A648-3DBE7416EB94}"/>
              </a:ext>
            </a:extLst>
          </p:cNvPr>
          <p:cNvSpPr>
            <a:spLocks noGrp="1"/>
          </p:cNvSpPr>
          <p:nvPr>
            <p:ph type="title"/>
          </p:nvPr>
        </p:nvSpPr>
        <p:spPr>
          <a:xfrm>
            <a:off x="911424" y="368300"/>
            <a:ext cx="10369152" cy="921968"/>
          </a:xfrm>
          <a:prstGeom prst="rect">
            <a:avLst/>
          </a:prstGeom>
        </p:spPr>
        <p:txBody>
          <a:bodyPr/>
          <a:lstStyle>
            <a:lvl1pPr>
              <a:lnSpc>
                <a:spcPct val="90000"/>
              </a:lnSpc>
              <a:defRPr/>
            </a:lvl1pPr>
          </a:lstStyle>
          <a:p>
            <a:endParaRPr lang="en-CA" noProof="0" dirty="0"/>
          </a:p>
        </p:txBody>
      </p:sp>
      <p:sp>
        <p:nvSpPr>
          <p:cNvPr id="12" name="Picture Placeholder 3"/>
          <p:cNvSpPr>
            <a:spLocks noGrp="1"/>
          </p:cNvSpPr>
          <p:nvPr>
            <p:ph type="pic" sz="quarter" idx="17"/>
          </p:nvPr>
        </p:nvSpPr>
        <p:spPr>
          <a:xfrm>
            <a:off x="911423"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13" name="Picture Placeholder 3"/>
          <p:cNvSpPr>
            <a:spLocks noGrp="1"/>
          </p:cNvSpPr>
          <p:nvPr>
            <p:ph type="pic" sz="quarter" idx="23"/>
          </p:nvPr>
        </p:nvSpPr>
        <p:spPr>
          <a:xfrm>
            <a:off x="6299001"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37"/>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6751ECCC-2491-4B2C-A0DC-779B35BC0E20}"/>
              </a:ext>
            </a:extLst>
          </p:cNvPr>
          <p:cNvGrpSpPr/>
          <p:nvPr userDrawn="1"/>
        </p:nvGrpSpPr>
        <p:grpSpPr>
          <a:xfrm>
            <a:off x="10068209" y="5892668"/>
            <a:ext cx="1543923" cy="732181"/>
            <a:chOff x="7241120" y="5892668"/>
            <a:chExt cx="1543923" cy="732181"/>
          </a:xfrm>
        </p:grpSpPr>
        <p:cxnSp>
          <p:nvCxnSpPr>
            <p:cNvPr id="11" name="Straight Connector 10">
              <a:extLst>
                <a:ext uri="{FF2B5EF4-FFF2-40B4-BE49-F238E27FC236}">
                  <a16:creationId xmlns:a16="http://schemas.microsoft.com/office/drawing/2014/main" id="{E838528C-6EB1-4CC7-B5AA-D99D6385656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D4F7014-F64A-496D-851F-CCBA562FED95}"/>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45BCAE-575E-4A01-BDD3-76FB7A6BA7E6}"/>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33D60BA-AD9F-4EEA-839F-7C24E04F02F9}"/>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047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1CB765-A5F1-4151-8B60-8A9794422720}"/>
              </a:ext>
            </a:extLst>
          </p:cNvPr>
          <p:cNvSpPr/>
          <p:nvPr userDrawn="1"/>
        </p:nvSpPr>
        <p:spPr>
          <a:xfrm>
            <a:off x="0" y="4833938"/>
            <a:ext cx="12192000" cy="2024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1" name="Rectangle 10">
            <a:extLst>
              <a:ext uri="{FF2B5EF4-FFF2-40B4-BE49-F238E27FC236}">
                <a16:creationId xmlns:a16="http://schemas.microsoft.com/office/drawing/2014/main" id="{E9625106-2AEC-405A-9865-05D138588F09}"/>
              </a:ext>
            </a:extLst>
          </p:cNvPr>
          <p:cNvSpPr/>
          <p:nvPr userDrawn="1"/>
        </p:nvSpPr>
        <p:spPr>
          <a:xfrm>
            <a:off x="0" y="0"/>
            <a:ext cx="23918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Rectangle 12">
            <a:extLst>
              <a:ext uri="{FF2B5EF4-FFF2-40B4-BE49-F238E27FC236}">
                <a16:creationId xmlns:a16="http://schemas.microsoft.com/office/drawing/2014/main" id="{B9D90C86-2B30-4D3E-8850-9C2EA3DBF5E2}"/>
              </a:ext>
            </a:extLst>
          </p:cNvPr>
          <p:cNvSpPr/>
          <p:nvPr userDrawn="1"/>
        </p:nvSpPr>
        <p:spPr>
          <a:xfrm>
            <a:off x="1" y="0"/>
            <a:ext cx="12191183"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3" name="Rectangle 22">
            <a:extLst>
              <a:ext uri="{FF2B5EF4-FFF2-40B4-BE49-F238E27FC236}">
                <a16:creationId xmlns:a16="http://schemas.microsoft.com/office/drawing/2014/main" id="{69EE894A-59AF-495B-8CD3-6807E1036C02}"/>
              </a:ext>
            </a:extLst>
          </p:cNvPr>
          <p:cNvSpPr/>
          <p:nvPr userDrawn="1"/>
        </p:nvSpPr>
        <p:spPr>
          <a:xfrm>
            <a:off x="11951998" y="0"/>
            <a:ext cx="240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grpSp>
        <p:nvGrpSpPr>
          <p:cNvPr id="14" name="Group 13"/>
          <p:cNvGrpSpPr/>
          <p:nvPr userDrawn="1"/>
        </p:nvGrpSpPr>
        <p:grpSpPr>
          <a:xfrm>
            <a:off x="10068209" y="5892668"/>
            <a:ext cx="1543923" cy="732181"/>
            <a:chOff x="7241120" y="5892668"/>
            <a:chExt cx="1543923" cy="732181"/>
          </a:xfrm>
        </p:grpSpPr>
        <p:cxnSp>
          <p:nvCxnSpPr>
            <p:cNvPr id="15" name="Straight Connector 14"/>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6" name="Title 2">
            <a:extLst>
              <a:ext uri="{FF2B5EF4-FFF2-40B4-BE49-F238E27FC236}">
                <a16:creationId xmlns:a16="http://schemas.microsoft.com/office/drawing/2014/main" id="{9396BA27-A064-4173-B70E-77BC02B25D20}"/>
              </a:ext>
            </a:extLst>
          </p:cNvPr>
          <p:cNvSpPr>
            <a:spLocks noGrp="1"/>
          </p:cNvSpPr>
          <p:nvPr>
            <p:ph type="title"/>
          </p:nvPr>
        </p:nvSpPr>
        <p:spPr>
          <a:xfrm>
            <a:off x="911424" y="5003800"/>
            <a:ext cx="10368293" cy="968056"/>
          </a:xfrm>
        </p:spPr>
        <p:txBody>
          <a:bodyPr/>
          <a:lstStyle/>
          <a:p>
            <a:r>
              <a:rPr lang="en-US" dirty="0"/>
              <a:t>Click to edit Master title style</a:t>
            </a:r>
            <a:endParaRPr lang="en-GB" dirty="0"/>
          </a:p>
        </p:txBody>
      </p:sp>
      <p:sp>
        <p:nvSpPr>
          <p:cNvPr id="17" name="Text Placeholder 5">
            <a:extLst>
              <a:ext uri="{FF2B5EF4-FFF2-40B4-BE49-F238E27FC236}">
                <a16:creationId xmlns:a16="http://schemas.microsoft.com/office/drawing/2014/main" id="{F2D7B214-B5FE-4BDA-BE8A-BDFBE377AFD1}"/>
              </a:ext>
            </a:extLst>
          </p:cNvPr>
          <p:cNvSpPr>
            <a:spLocks noGrp="1"/>
          </p:cNvSpPr>
          <p:nvPr>
            <p:ph type="body" sz="quarter" idx="10"/>
          </p:nvPr>
        </p:nvSpPr>
        <p:spPr>
          <a:xfrm>
            <a:off x="911425" y="6003794"/>
            <a:ext cx="8637321" cy="479557"/>
          </a:xfrm>
        </p:spPr>
        <p:txBody>
          <a:bodyPr anchor="ctr"/>
          <a:lstStyle>
            <a:lvl1pPr>
              <a:lnSpc>
                <a:spcPct val="100000"/>
              </a:lnSpc>
              <a:defRPr sz="1800"/>
            </a:lvl1pPr>
          </a:lstStyle>
          <a:p>
            <a:pPr lvl="0"/>
            <a:r>
              <a:rPr lang="en-US" dirty="0"/>
              <a:t>Edit Master text styles</a:t>
            </a:r>
          </a:p>
        </p:txBody>
      </p:sp>
      <p:sp>
        <p:nvSpPr>
          <p:cNvPr id="18" name="Picture Placeholder 4"/>
          <p:cNvSpPr>
            <a:spLocks noGrp="1"/>
          </p:cNvSpPr>
          <p:nvPr>
            <p:ph type="pic" sz="quarter" idx="11"/>
          </p:nvPr>
        </p:nvSpPr>
        <p:spPr>
          <a:xfrm>
            <a:off x="240600" y="152400"/>
            <a:ext cx="11710800" cy="4681538"/>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a:lvl1pPr>
          </a:lstStyle>
          <a:p>
            <a:endParaRPr lang="en-US" dirty="0"/>
          </a:p>
        </p:txBody>
      </p:sp>
    </p:spTree>
    <p:custDataLst>
      <p:tags r:id="rId1"/>
    </p:custDataLst>
    <p:extLst>
      <p:ext uri="{BB962C8B-B14F-4D97-AF65-F5344CB8AC3E}">
        <p14:creationId xmlns:p14="http://schemas.microsoft.com/office/powerpoint/2010/main" val="218251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151" userDrawn="1">
          <p15:clr>
            <a:srgbClr val="FBAE40"/>
          </p15:clr>
        </p15:guide>
        <p15:guide id="3" pos="7529" userDrawn="1">
          <p15:clr>
            <a:srgbClr val="FBAE40"/>
          </p15:clr>
        </p15:guide>
        <p15:guide id="4" orient="horz" pos="96" userDrawn="1">
          <p15:clr>
            <a:srgbClr val="FBAE40"/>
          </p15:clr>
        </p15:guide>
        <p15:guide id="5" orient="horz" pos="3045" userDrawn="1">
          <p15:clr>
            <a:srgbClr val="FBAE40"/>
          </p15:clr>
        </p15:guide>
        <p15:guide id="6"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without image">
    <p:bg>
      <p:bgPr>
        <a:solidFill>
          <a:schemeClr val="bg1"/>
        </a:solidFill>
        <a:effectLst/>
      </p:bgPr>
    </p:bg>
    <p:spTree>
      <p:nvGrpSpPr>
        <p:cNvPr id="1" name=""/>
        <p:cNvGrpSpPr/>
        <p:nvPr/>
      </p:nvGrpSpPr>
      <p:grpSpPr>
        <a:xfrm>
          <a:off x="0" y="0"/>
          <a:ext cx="0" cy="0"/>
          <a:chOff x="0" y="0"/>
          <a:chExt cx="0" cy="0"/>
        </a:xfrm>
      </p:grpSpPr>
      <p:pic>
        <p:nvPicPr>
          <p:cNvPr id="9" name="Image 3" descr="fond-01-01-01-01-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2">
            <a:extLst>
              <a:ext uri="{FF2B5EF4-FFF2-40B4-BE49-F238E27FC236}">
                <a16:creationId xmlns:a16="http://schemas.microsoft.com/office/drawing/2014/main" id="{F2D67952-A40B-4EC7-9597-BB025BA203C0}"/>
              </a:ext>
            </a:extLst>
          </p:cNvPr>
          <p:cNvSpPr>
            <a:spLocks noGrp="1"/>
          </p:cNvSpPr>
          <p:nvPr>
            <p:ph type="title" hasCustomPrompt="1"/>
          </p:nvPr>
        </p:nvSpPr>
        <p:spPr>
          <a:xfrm>
            <a:off x="6096000" y="3006748"/>
            <a:ext cx="5183717" cy="637810"/>
          </a:xfrm>
        </p:spPr>
        <p:txBody>
          <a:bodyPr/>
          <a:lstStyle>
            <a:lvl1pPr>
              <a:defRPr/>
            </a:lvl1pPr>
          </a:lstStyle>
          <a:p>
            <a:r>
              <a:rPr lang="en-US" dirty="0"/>
              <a:t>Click to edit title</a:t>
            </a:r>
            <a:endParaRPr lang="en-GB" dirty="0"/>
          </a:p>
        </p:txBody>
      </p:sp>
      <p:sp>
        <p:nvSpPr>
          <p:cNvPr id="12" name="Text Placeholder 5">
            <a:extLst>
              <a:ext uri="{FF2B5EF4-FFF2-40B4-BE49-F238E27FC236}">
                <a16:creationId xmlns:a16="http://schemas.microsoft.com/office/drawing/2014/main" id="{7C67480D-83DD-41EC-9AB7-66A7C1E0B2E6}"/>
              </a:ext>
            </a:extLst>
          </p:cNvPr>
          <p:cNvSpPr>
            <a:spLocks noGrp="1"/>
          </p:cNvSpPr>
          <p:nvPr>
            <p:ph type="body" sz="quarter" idx="10"/>
          </p:nvPr>
        </p:nvSpPr>
        <p:spPr>
          <a:xfrm>
            <a:off x="6096000" y="3787644"/>
            <a:ext cx="5183717" cy="479557"/>
          </a:xfrm>
        </p:spPr>
        <p:txBody>
          <a:bodyPr anchor="t"/>
          <a:lstStyle>
            <a:lvl1pPr>
              <a:lnSpc>
                <a:spcPct val="100000"/>
              </a:lnSpc>
              <a:defRPr sz="1800"/>
            </a:lvl1pPr>
          </a:lstStyle>
          <a:p>
            <a:pPr lvl="0"/>
            <a:r>
              <a:rPr lang="en-US" dirty="0"/>
              <a:t>Edit Master text styles</a:t>
            </a:r>
          </a:p>
        </p:txBody>
      </p:sp>
      <p:pic>
        <p:nvPicPr>
          <p:cNvPr id="7" name="Picture 6">
            <a:extLst>
              <a:ext uri="{FF2B5EF4-FFF2-40B4-BE49-F238E27FC236}">
                <a16:creationId xmlns:a16="http://schemas.microsoft.com/office/drawing/2014/main" id="{ACE093AF-39B0-438C-8BC7-6F5016D5D3E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53987"/>
          <a:stretch/>
        </p:blipFill>
        <p:spPr>
          <a:xfrm>
            <a:off x="5992526" y="1489189"/>
            <a:ext cx="2153590" cy="1189645"/>
          </a:xfrm>
          <a:prstGeom prst="rect">
            <a:avLst/>
          </a:prstGeom>
        </p:spPr>
      </p:pic>
    </p:spTree>
    <p:custDataLst>
      <p:tags r:id="rId1"/>
    </p:custDataLst>
    <p:extLst>
      <p:ext uri="{BB962C8B-B14F-4D97-AF65-F5344CB8AC3E}">
        <p14:creationId xmlns:p14="http://schemas.microsoft.com/office/powerpoint/2010/main" val="97850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Divider Dark Blue">
    <p:spTree>
      <p:nvGrpSpPr>
        <p:cNvPr id="1" name=""/>
        <p:cNvGrpSpPr/>
        <p:nvPr/>
      </p:nvGrpSpPr>
      <p:grpSpPr>
        <a:xfrm>
          <a:off x="0" y="0"/>
          <a:ext cx="0" cy="0"/>
          <a:chOff x="0" y="0"/>
          <a:chExt cx="0" cy="0"/>
        </a:xfrm>
      </p:grpSpPr>
      <p:sp>
        <p:nvSpPr>
          <p:cNvPr id="5" name="Rectangle 4"/>
          <p:cNvSpPr/>
          <p:nvPr userDrawn="1"/>
        </p:nvSpPr>
        <p:spPr>
          <a:xfrm>
            <a:off x="240000" y="158240"/>
            <a:ext cx="11712000" cy="546017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2" name="Group 11"/>
          <p:cNvGrpSpPr/>
          <p:nvPr userDrawn="1"/>
        </p:nvGrpSpPr>
        <p:grpSpPr>
          <a:xfrm>
            <a:off x="8085863" y="2759978"/>
            <a:ext cx="3867439" cy="3864871"/>
            <a:chOff x="8085863" y="2759978"/>
            <a:chExt cx="3867439" cy="3864871"/>
          </a:xfrm>
        </p:grpSpPr>
        <p:cxnSp>
          <p:nvCxnSpPr>
            <p:cNvPr id="13" name="Straight Connector 12"/>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7"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8"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8136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Divider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94B781-7D9C-463C-8E10-9C522DBF7B7B}"/>
              </a:ext>
            </a:extLst>
          </p:cNvPr>
          <p:cNvSpPr/>
          <p:nvPr userDrawn="1"/>
        </p:nvSpPr>
        <p:spPr>
          <a:xfrm>
            <a:off x="240000" y="158240"/>
            <a:ext cx="11712000" cy="546017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1" name="Group 10"/>
          <p:cNvGrpSpPr/>
          <p:nvPr userDrawn="1"/>
        </p:nvGrpSpPr>
        <p:grpSpPr>
          <a:xfrm>
            <a:off x="8085863" y="2759978"/>
            <a:ext cx="3867439" cy="3864871"/>
            <a:chOff x="8085863" y="2759978"/>
            <a:chExt cx="3867439" cy="3864871"/>
          </a:xfrm>
        </p:grpSpPr>
        <p:cxnSp>
          <p:nvCxnSpPr>
            <p:cNvPr id="12" name="Straight Connector 11"/>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Slide Number Placeholder 7"/>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9455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Divider Ligh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88AA6-0CD0-48E2-81A2-0CC017A8F348}"/>
              </a:ext>
            </a:extLst>
          </p:cNvPr>
          <p:cNvSpPr/>
          <p:nvPr userDrawn="1"/>
        </p:nvSpPr>
        <p:spPr>
          <a:xfrm>
            <a:off x="240000" y="158240"/>
            <a:ext cx="11712000" cy="54601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11" name="Group 10"/>
          <p:cNvGrpSpPr/>
          <p:nvPr userDrawn="1"/>
        </p:nvGrpSpPr>
        <p:grpSpPr>
          <a:xfrm>
            <a:off x="8085863" y="2759978"/>
            <a:ext cx="3867439" cy="3864871"/>
            <a:chOff x="8085863" y="2759978"/>
            <a:chExt cx="3867439" cy="3864871"/>
          </a:xfrm>
        </p:grpSpPr>
        <p:cxnSp>
          <p:nvCxnSpPr>
            <p:cNvPr id="12" name="Straight Connector 11"/>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8" name="Slide Number Placeholder 7"/>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286962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Photo">
    <p:spTree>
      <p:nvGrpSpPr>
        <p:cNvPr id="1" name=""/>
        <p:cNvGrpSpPr/>
        <p:nvPr/>
      </p:nvGrpSpPr>
      <p:grpSpPr>
        <a:xfrm>
          <a:off x="0" y="0"/>
          <a:ext cx="0" cy="0"/>
          <a:chOff x="0" y="0"/>
          <a:chExt cx="0" cy="0"/>
        </a:xfrm>
      </p:grpSpPr>
      <p:pic>
        <p:nvPicPr>
          <p:cNvPr id="2" name="Picture 1" descr="0002924.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86" t="4488" r="12716" b="24116"/>
          <a:stretch/>
        </p:blipFill>
        <p:spPr>
          <a:xfrm>
            <a:off x="240000" y="158240"/>
            <a:ext cx="11705733" cy="5460179"/>
          </a:xfrm>
          <a:prstGeom prst="rect">
            <a:avLst/>
          </a:prstGeom>
        </p:spPr>
      </p:pic>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6"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20651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Divider Dark Blue">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9" name="Group 18"/>
          <p:cNvGrpSpPr/>
          <p:nvPr userDrawn="1"/>
        </p:nvGrpSpPr>
        <p:grpSpPr>
          <a:xfrm>
            <a:off x="8085863" y="2759978"/>
            <a:ext cx="3867439" cy="3864871"/>
            <a:chOff x="8085863" y="2759978"/>
            <a:chExt cx="3867439" cy="3864871"/>
          </a:xfrm>
        </p:grpSpPr>
        <p:cxnSp>
          <p:nvCxnSpPr>
            <p:cNvPr id="13" name="Straight Connector 12"/>
            <p:cNvCxnSpPr/>
            <p:nvPr userDrawn="1"/>
          </p:nvCxnSpPr>
          <p:spPr>
            <a:xfrm flipH="1">
              <a:off x="8085863" y="2759978"/>
              <a:ext cx="3864869" cy="3864871"/>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624633" y="3296873"/>
              <a:ext cx="3327972" cy="332797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9175008" y="3850547"/>
              <a:ext cx="2774299" cy="2774302"/>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9707509" y="4379053"/>
              <a:ext cx="2245793" cy="2245796"/>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12" name="Slide Number Placeholder 11"/>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42328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amond Divider">
    <p:bg>
      <p:bgPr>
        <a:solidFill>
          <a:schemeClr val="bg1">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 y="1"/>
            <a:ext cx="12192000" cy="5778000"/>
          </a:xfrm>
          <a:prstGeom prst="rect">
            <a:avLst/>
          </a:prstGeom>
          <a:solidFill>
            <a:srgbClr val="005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dirty="0"/>
          </a:p>
        </p:txBody>
      </p:sp>
      <p:grpSp>
        <p:nvGrpSpPr>
          <p:cNvPr id="15" name="Grouper 3"/>
          <p:cNvGrpSpPr/>
          <p:nvPr userDrawn="1"/>
        </p:nvGrpSpPr>
        <p:grpSpPr>
          <a:xfrm>
            <a:off x="444591" y="80031"/>
            <a:ext cx="5470094" cy="5470094"/>
            <a:chOff x="-78531" y="259381"/>
            <a:chExt cx="4780468" cy="4780468"/>
          </a:xfrm>
          <a:noFill/>
        </p:grpSpPr>
        <p:sp>
          <p:nvSpPr>
            <p:cNvPr id="18" name="Rectangle 4"/>
            <p:cNvSpPr/>
            <p:nvPr/>
          </p:nvSpPr>
          <p:spPr>
            <a:xfrm rot="2700000">
              <a:off x="-78531" y="259381"/>
              <a:ext cx="4780468" cy="4780468"/>
            </a:xfrm>
            <a:custGeom>
              <a:avLst/>
              <a:gdLst>
                <a:gd name="connsiteX0" fmla="*/ 0 w 5470094"/>
                <a:gd name="connsiteY0" fmla="*/ 0 h 5470094"/>
                <a:gd name="connsiteX1" fmla="*/ 5470094 w 5470094"/>
                <a:gd name="connsiteY1" fmla="*/ 0 h 5470094"/>
                <a:gd name="connsiteX2" fmla="*/ 5470094 w 5470094"/>
                <a:gd name="connsiteY2" fmla="*/ 5470094 h 5470094"/>
                <a:gd name="connsiteX3" fmla="*/ 0 w 5470094"/>
                <a:gd name="connsiteY3" fmla="*/ 5470094 h 5470094"/>
                <a:gd name="connsiteX4" fmla="*/ 0 w 5470094"/>
                <a:gd name="connsiteY4" fmla="*/ 0 h 5470094"/>
                <a:gd name="connsiteX0" fmla="*/ 0 w 5470094"/>
                <a:gd name="connsiteY0" fmla="*/ 0 h 5470094"/>
                <a:gd name="connsiteX1" fmla="*/ 5470094 w 5470094"/>
                <a:gd name="connsiteY1" fmla="*/ 0 h 5470094"/>
                <a:gd name="connsiteX2" fmla="*/ 5470094 w 5470094"/>
                <a:gd name="connsiteY2" fmla="*/ 5470094 h 5470094"/>
                <a:gd name="connsiteX3" fmla="*/ 4312961 w 5470094"/>
                <a:gd name="connsiteY3" fmla="*/ 5457018 h 5470094"/>
                <a:gd name="connsiteX4" fmla="*/ 0 w 5470094"/>
                <a:gd name="connsiteY4" fmla="*/ 5470094 h 5470094"/>
                <a:gd name="connsiteX5" fmla="*/ 0 w 5470094"/>
                <a:gd name="connsiteY5" fmla="*/ 0 h 5470094"/>
                <a:gd name="connsiteX0" fmla="*/ 0 w 5470094"/>
                <a:gd name="connsiteY0" fmla="*/ 0 h 5470094"/>
                <a:gd name="connsiteX1" fmla="*/ 5470094 w 5470094"/>
                <a:gd name="connsiteY1" fmla="*/ 0 h 5470094"/>
                <a:gd name="connsiteX2" fmla="*/ 5456447 w 5470094"/>
                <a:gd name="connsiteY2" fmla="*/ 4229717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213180 w 5470094"/>
                <a:gd name="connsiteY4" fmla="*/ 5459453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53078 w 5470094"/>
                <a:gd name="connsiteY3" fmla="*/ 4211881 h 5470094"/>
                <a:gd name="connsiteX4" fmla="*/ 4213180 w 5470094"/>
                <a:gd name="connsiteY4" fmla="*/ 5459453 h 5470094"/>
                <a:gd name="connsiteX5" fmla="*/ 0 w 5470094"/>
                <a:gd name="connsiteY5" fmla="*/ 5470094 h 5470094"/>
                <a:gd name="connsiteX6" fmla="*/ 0 w 5470094"/>
                <a:gd name="connsiteY6" fmla="*/ 0 h 54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0094" h="5470094">
                  <a:moveTo>
                    <a:pt x="0" y="0"/>
                  </a:moveTo>
                  <a:lnTo>
                    <a:pt x="5470094" y="0"/>
                  </a:lnTo>
                  <a:lnTo>
                    <a:pt x="5456447" y="4205380"/>
                  </a:lnTo>
                  <a:lnTo>
                    <a:pt x="5453078" y="4211881"/>
                  </a:lnTo>
                  <a:lnTo>
                    <a:pt x="4213180" y="5459453"/>
                  </a:lnTo>
                  <a:lnTo>
                    <a:pt x="0" y="5470094"/>
                  </a:lnTo>
                  <a:lnTo>
                    <a:pt x="0" y="0"/>
                  </a:lnTo>
                  <a:close/>
                </a:path>
              </a:pathLst>
            </a:cu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19" name="Rectangle 18"/>
            <p:cNvSpPr/>
            <p:nvPr/>
          </p:nvSpPr>
          <p:spPr>
            <a:xfrm rot="2700000">
              <a:off x="812970" y="1150882"/>
              <a:ext cx="2997466" cy="2997466"/>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2" name="Rectangle 21"/>
            <p:cNvSpPr/>
            <p:nvPr/>
          </p:nvSpPr>
          <p:spPr>
            <a:xfrm rot="2700000">
              <a:off x="1550644" y="1904662"/>
              <a:ext cx="1511652" cy="1511652"/>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sp>
        <p:nvSpPr>
          <p:cNvPr id="16"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7"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6" name="Slide Number Placeholder 5"/>
          <p:cNvSpPr>
            <a:spLocks noGrp="1"/>
          </p:cNvSpPr>
          <p:nvPr>
            <p:ph type="sldNum" sz="quarter" idx="15"/>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5424FD3B-A8A2-4F75-9BE8-9B567855D249}"/>
              </a:ext>
            </a:extLst>
          </p:cNvPr>
          <p:cNvGrpSpPr/>
          <p:nvPr userDrawn="1"/>
        </p:nvGrpSpPr>
        <p:grpSpPr>
          <a:xfrm>
            <a:off x="10068209" y="5892668"/>
            <a:ext cx="1543923" cy="732181"/>
            <a:chOff x="7241120" y="5892668"/>
            <a:chExt cx="1543923" cy="732181"/>
          </a:xfrm>
        </p:grpSpPr>
        <p:cxnSp>
          <p:nvCxnSpPr>
            <p:cNvPr id="11" name="Straight Connector 10">
              <a:extLst>
                <a:ext uri="{FF2B5EF4-FFF2-40B4-BE49-F238E27FC236}">
                  <a16:creationId xmlns:a16="http://schemas.microsoft.com/office/drawing/2014/main" id="{73C6DE39-C2F8-4338-B689-BA9400D18CBC}"/>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2569476-54F5-4DAC-9AD1-93DDAC05FAF0}"/>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741616E-F441-4149-B980-68057B4EDD9C}"/>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725C646-2590-48A3-9E9A-CF10250036CE}"/>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87600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rst Content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15" name="Rectangle 14">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a:lnSpc>
                <a:spcPct val="100000"/>
              </a:lnSpc>
              <a:spcBef>
                <a:spcPts val="900"/>
              </a:spcBef>
            </a:pPr>
            <a:r>
              <a:rPr lang="en-US" sz="2100" dirty="0">
                <a:solidFill>
                  <a:srgbClr val="FFFFFF"/>
                </a:solidFill>
              </a:rPr>
              <a:t>We strive to be the premier engineering solutions partner, committed to delivering complex projects from vision </a:t>
            </a:r>
            <a:br>
              <a:rPr lang="en-US" sz="2100" dirty="0">
                <a:solidFill>
                  <a:srgbClr val="FFFFFF"/>
                </a:solidFill>
              </a:rPr>
            </a:br>
            <a:r>
              <a:rPr lang="en-US" sz="2100" dirty="0">
                <a:solidFill>
                  <a:srgbClr val="FFFFFF"/>
                </a:solidFill>
              </a:rPr>
              <a:t>to reality for a sustainable lifespan. </a:t>
            </a:r>
          </a:p>
        </p:txBody>
      </p:sp>
      <p:sp>
        <p:nvSpPr>
          <p:cNvPr id="17"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GB" sz="2100" b="0" i="0" u="none" strike="noStrike" kern="1200" cap="none" spc="0" normalizeH="0" baseline="0" noProof="0" dirty="0">
                <a:ln>
                  <a:noFill/>
                </a:ln>
                <a:solidFill>
                  <a:schemeClr val="accent3"/>
                </a:solidFill>
                <a:effectLst/>
                <a:uLnTx/>
                <a:uFillTx/>
                <a:latin typeface="Arial" pitchFamily="34" charset="0"/>
                <a:ea typeface="+mj-ea"/>
                <a:cs typeface="+mj-cs"/>
              </a:rPr>
              <a:t>Our vision</a:t>
            </a:r>
            <a:endParaRPr lang="en-CA" sz="2100" noProof="1">
              <a:solidFill>
                <a:schemeClr val="accent3"/>
              </a:solidFill>
            </a:endParaRPr>
          </a:p>
        </p:txBody>
      </p:sp>
      <p:grpSp>
        <p:nvGrpSpPr>
          <p:cNvPr id="6" name="Group 5">
            <a:extLst>
              <a:ext uri="{FF2B5EF4-FFF2-40B4-BE49-F238E27FC236}">
                <a16:creationId xmlns:a16="http://schemas.microsoft.com/office/drawing/2014/main" id="{37ECF330-76DF-4A71-A986-7BB3690FEDF5}"/>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F6361A91-6DEE-4361-AEB1-B938793755B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6DD90F6-1968-4A0F-925E-876544CBE9C9}"/>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931A87A-0C17-4431-844D-5A5C49BD7360}"/>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1A2B8E1-35E5-419C-A9B1-400531749618}"/>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0744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ond Content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7" name="Rectangle 6">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Founded in 1911, SNC-Lavalin is a global fully integrated professional services and project management company and a major player in the ownership of infrastructure. From offices around the world, SNC-Lavalin's employees are proud to build what matters. Our teams provide comprehensive end-to-end project solutions – including capital investment, consulting, design, engineering, construction, sustaining capital and operations and maintenance – to clients in oil and gas, nuclear, mining and metallurgy, infrastructure and power. </a:t>
            </a:r>
          </a:p>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On July 3, 2017, SNC-Lavalin acquired Atkins, one of the world’s most respected design, engineering and project management consultancies.</a:t>
            </a:r>
            <a:endParaRPr kumimoji="0" lang="en-CA"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9"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US" sz="4000" b="0" i="0" u="none" strike="noStrike" kern="1200" cap="none" spc="0" normalizeH="0" baseline="0" noProof="0" dirty="0">
                <a:ln>
                  <a:noFill/>
                </a:ln>
                <a:solidFill>
                  <a:prstClr val="white"/>
                </a:solidFill>
                <a:effectLst/>
                <a:uLnTx/>
                <a:uFillTx/>
                <a:latin typeface="Arial" pitchFamily="34" charset="0"/>
                <a:ea typeface="+mj-ea"/>
                <a:cs typeface="+mj-cs"/>
              </a:rPr>
              <a:t>A world leader</a:t>
            </a:r>
            <a:r>
              <a:rPr lang="en-CA" sz="2800" noProof="1"/>
              <a:t>s</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884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st Content Slide">
    <p:spTree>
      <p:nvGrpSpPr>
        <p:cNvPr id="1" name=""/>
        <p:cNvGrpSpPr/>
        <p:nvPr/>
      </p:nvGrpSpPr>
      <p:grpSpPr>
        <a:xfrm>
          <a:off x="0" y="0"/>
          <a:ext cx="0" cy="0"/>
          <a:chOff x="0" y="0"/>
          <a:chExt cx="0" cy="0"/>
        </a:xfrm>
      </p:grpSpPr>
      <p:sp>
        <p:nvSpPr>
          <p:cNvPr id="11" name="Espace réservé du pied de page 4">
            <a:extLst>
              <a:ext uri="{FF2B5EF4-FFF2-40B4-BE49-F238E27FC236}">
                <a16:creationId xmlns:a16="http://schemas.microsoft.com/office/drawing/2014/main" id="{B835FBB8-4E81-46E9-8FD5-BFAED8C6BB8B}"/>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sp>
        <p:nvSpPr>
          <p:cNvPr id="6" name="Title 1"/>
          <p:cNvSpPr txBox="1">
            <a:spLocks/>
          </p:cNvSpPr>
          <p:nvPr userDrawn="1"/>
        </p:nvSpPr>
        <p:spPr>
          <a:xfrm>
            <a:off x="804949" y="483518"/>
            <a:ext cx="7776864" cy="541925"/>
          </a:xfrm>
          <a:prstGeom prst="rect">
            <a:avLst/>
          </a:prstGeom>
        </p:spPr>
        <p:txBody>
          <a:bodyPr/>
          <a:lstStyle>
            <a:lvl1pPr algn="l" defTabSz="685800" rtl="0" eaLnBrk="1" latinLnBrk="0" hangingPunct="1">
              <a:lnSpc>
                <a:spcPts val="2250"/>
              </a:lnSpc>
              <a:spcBef>
                <a:spcPct val="0"/>
              </a:spcBef>
              <a:buNone/>
              <a:defRPr sz="1800" b="0" kern="1200" cap="none" spc="0" baseline="0">
                <a:solidFill>
                  <a:srgbClr val="009CCA"/>
                </a:solidFill>
                <a:latin typeface="Arial" pitchFamily="34" charset="0"/>
                <a:ea typeface="+mj-ea"/>
                <a:cs typeface="+mj-cs"/>
              </a:defRPr>
            </a:lvl1pPr>
          </a:lstStyle>
          <a:p>
            <a:r>
              <a:rPr lang="en-US" i="1" noProof="1">
                <a:solidFill>
                  <a:schemeClr val="accent1"/>
                </a:solidFill>
              </a:rPr>
              <a:t>Our values are the essence of our company’s identity. </a:t>
            </a:r>
            <a:br>
              <a:rPr lang="en-US" i="1" noProof="1">
                <a:solidFill>
                  <a:schemeClr val="accent1"/>
                </a:solidFill>
              </a:rPr>
            </a:br>
            <a:r>
              <a:rPr lang="en-US" i="1" noProof="1">
                <a:solidFill>
                  <a:schemeClr val="accent1"/>
                </a:solidFill>
              </a:rPr>
              <a:t>They represent how we act, speak and behave together, </a:t>
            </a:r>
            <a:br>
              <a:rPr lang="en-US" i="1" noProof="1">
                <a:solidFill>
                  <a:schemeClr val="accent1"/>
                </a:solidFill>
              </a:rPr>
            </a:br>
            <a:r>
              <a:rPr lang="en-US" i="1" noProof="1">
                <a:solidFill>
                  <a:schemeClr val="accent1"/>
                </a:solidFill>
              </a:rPr>
              <a:t>and how we engage with our clients and stakeholders.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423" y="4260045"/>
            <a:ext cx="2685225" cy="268522"/>
          </a:xfrm>
          <a:prstGeom prst="rect">
            <a:avLst/>
          </a:prstGeom>
        </p:spPr>
      </p:pic>
      <p:sp>
        <p:nvSpPr>
          <p:cNvPr id="8" name="Title 1"/>
          <p:cNvSpPr txBox="1">
            <a:spLocks/>
          </p:cNvSpPr>
          <p:nvPr userDrawn="1"/>
        </p:nvSpPr>
        <p:spPr>
          <a:xfrm>
            <a:off x="5214443" y="4098574"/>
            <a:ext cx="1512168"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redefine engineering by thinking boldly, proudly and differently.</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423" y="3477429"/>
            <a:ext cx="3725738" cy="269007"/>
          </a:xfrm>
          <a:prstGeom prst="rect">
            <a:avLst/>
          </a:prstGeom>
        </p:spPr>
      </p:pic>
      <p:sp>
        <p:nvSpPr>
          <p:cNvPr id="10" name="Title 1"/>
          <p:cNvSpPr txBox="1">
            <a:spLocks/>
          </p:cNvSpPr>
          <p:nvPr userDrawn="1"/>
        </p:nvSpPr>
        <p:spPr>
          <a:xfrm>
            <a:off x="5214443" y="3383676"/>
            <a:ext cx="1996063" cy="456512"/>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work together and embrace each other’s unique contribution </a:t>
            </a:r>
            <a:br>
              <a:rPr lang="en-US" sz="1000" i="1" dirty="0">
                <a:solidFill>
                  <a:schemeClr val="tx2"/>
                </a:solidFill>
              </a:rPr>
            </a:br>
            <a:r>
              <a:rPr lang="en-US" sz="1000" i="1" dirty="0">
                <a:solidFill>
                  <a:schemeClr val="tx2"/>
                </a:solidFill>
              </a:rPr>
              <a:t>to deliver amazing results for all.</a:t>
            </a:r>
          </a:p>
        </p:txBody>
      </p:sp>
      <p:sp>
        <p:nvSpPr>
          <p:cNvPr id="12" name="Title 1"/>
          <p:cNvSpPr txBox="1">
            <a:spLocks/>
          </p:cNvSpPr>
          <p:nvPr userDrawn="1"/>
        </p:nvSpPr>
        <p:spPr>
          <a:xfrm>
            <a:off x="5214443" y="1795846"/>
            <a:ext cx="2088231" cy="591465"/>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noProof="1">
                <a:solidFill>
                  <a:schemeClr val="tx2"/>
                </a:solidFill>
              </a:rPr>
              <a:t>We put safety at the heart of everything we do, to safeguard people, assets and the environment.</a:t>
            </a:r>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4149" y="1961489"/>
            <a:ext cx="1643458" cy="260179"/>
          </a:xfrm>
          <a:prstGeom prst="rect">
            <a:avLst/>
          </a:prstGeom>
        </p:spPr>
      </p:pic>
      <p:sp>
        <p:nvSpPr>
          <p:cNvPr id="14" name="Title 1"/>
          <p:cNvSpPr txBox="1">
            <a:spLocks/>
          </p:cNvSpPr>
          <p:nvPr userDrawn="1"/>
        </p:nvSpPr>
        <p:spPr>
          <a:xfrm>
            <a:off x="5214443" y="2645698"/>
            <a:ext cx="1656184" cy="479591"/>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pPr>
              <a:lnSpc>
                <a:spcPct val="100000"/>
              </a:lnSpc>
            </a:pPr>
            <a:r>
              <a:rPr lang="en-US" sz="1000" i="1" dirty="0">
                <a:solidFill>
                  <a:schemeClr val="tx2"/>
                </a:solidFill>
              </a:rPr>
              <a:t>We do the right thing, </a:t>
            </a:r>
            <a:br>
              <a:rPr lang="en-US" sz="1000" i="1" dirty="0">
                <a:solidFill>
                  <a:schemeClr val="tx2"/>
                </a:solidFill>
              </a:rPr>
            </a:br>
            <a:r>
              <a:rPr lang="en-US" sz="1000" i="1" dirty="0">
                <a:solidFill>
                  <a:schemeClr val="tx2"/>
                </a:solidFill>
              </a:rPr>
              <a:t>no matter what, and are accountable for our actions. </a:t>
            </a:r>
          </a:p>
        </p:txBody>
      </p:sp>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8605" y="2750435"/>
            <a:ext cx="2363538" cy="270117"/>
          </a:xfrm>
          <a:prstGeom prst="rect">
            <a:avLst/>
          </a:prstGeom>
        </p:spPr>
      </p:pic>
      <p:grpSp>
        <p:nvGrpSpPr>
          <p:cNvPr id="16" name="Group 15">
            <a:extLst>
              <a:ext uri="{FF2B5EF4-FFF2-40B4-BE49-F238E27FC236}">
                <a16:creationId xmlns:a16="http://schemas.microsoft.com/office/drawing/2014/main" id="{87A8555C-907A-4203-AF0B-DA3C11AB2697}"/>
              </a:ext>
            </a:extLst>
          </p:cNvPr>
          <p:cNvGrpSpPr/>
          <p:nvPr userDrawn="1"/>
        </p:nvGrpSpPr>
        <p:grpSpPr>
          <a:xfrm>
            <a:off x="10068209" y="5892668"/>
            <a:ext cx="1543923" cy="732181"/>
            <a:chOff x="7241120" y="5892668"/>
            <a:chExt cx="1543923" cy="732181"/>
          </a:xfrm>
        </p:grpSpPr>
        <p:cxnSp>
          <p:nvCxnSpPr>
            <p:cNvPr id="17" name="Straight Connector 16">
              <a:extLst>
                <a:ext uri="{FF2B5EF4-FFF2-40B4-BE49-F238E27FC236}">
                  <a16:creationId xmlns:a16="http://schemas.microsoft.com/office/drawing/2014/main" id="{4BDB1E51-AF9F-4948-8F18-ABF4FE7B8FEC}"/>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25F0089-2432-496C-B26D-2E86B4BA23C4}"/>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7DE11BCE-20DE-4793-9DFE-0A7952DD02ED}"/>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66BBCED5-6257-451A-8514-C8F460A7C6F7}"/>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54224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1C6105E1-AB9C-4841-8D25-7B6FC7551372}"/>
              </a:ext>
            </a:extLst>
          </p:cNvPr>
          <p:cNvSpPr>
            <a:spLocks noGrp="1"/>
          </p:cNvSpPr>
          <p:nvPr>
            <p:ph type="title" hasCustomPrompt="1"/>
          </p:nvPr>
        </p:nvSpPr>
        <p:spPr/>
        <p:txBody>
          <a:bodyPr/>
          <a:lstStyle>
            <a:lvl1pPr>
              <a:defRPr/>
            </a:lvl1pPr>
          </a:lstStyle>
          <a:p>
            <a:r>
              <a:rPr lang="en-CA" noProof="1"/>
              <a:t>Click to add title</a:t>
            </a:r>
            <a:br>
              <a:rPr lang="en-CA" noProof="1"/>
            </a:br>
            <a:r>
              <a:rPr lang="en-CA" noProof="1"/>
              <a:t>(Bullet Points slide)</a:t>
            </a:r>
            <a:endParaRPr lang="en-GB" dirty="0"/>
          </a:p>
        </p:txBody>
      </p:sp>
      <p:sp>
        <p:nvSpPr>
          <p:cNvPr id="11" name="Espace réservé du contenu 5"/>
          <p:cNvSpPr>
            <a:spLocks noGrp="1"/>
          </p:cNvSpPr>
          <p:nvPr>
            <p:ph sz="quarter" idx="13" hasCustomPrompt="1"/>
          </p:nvPr>
        </p:nvSpPr>
        <p:spPr>
          <a:xfrm>
            <a:off x="911424" y="1449388"/>
            <a:ext cx="10369153" cy="4176612"/>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 (followed by: </a:t>
            </a:r>
            <a:r>
              <a:rPr lang="en-CA" dirty="0" err="1"/>
              <a:t>Enter+tab</a:t>
            </a:r>
            <a:r>
              <a:rPr lang="en-CA" dirty="0"/>
              <a:t> for normal text and bullet points)</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5" name="Slide Number Placeholder 4"/>
          <p:cNvSpPr>
            <a:spLocks noGrp="1"/>
          </p:cNvSpPr>
          <p:nvPr>
            <p:ph type="sldNum" sz="quarter" idx="14"/>
          </p:nvPr>
        </p:nvSpPr>
        <p:spPr/>
        <p:txBody>
          <a:bodyPr/>
          <a:lstStyle/>
          <a:p>
            <a:fld id="{8E9205E6-0D8F-4FE6-AE74-F8DC77F0BF6E}" type="slidenum">
              <a:rPr lang="en-CA" smtClean="0"/>
              <a:pPr/>
              <a:t>‹#›</a:t>
            </a:fld>
            <a:endParaRPr lang="en-CA" dirty="0"/>
          </a:p>
        </p:txBody>
      </p:sp>
      <p:grpSp>
        <p:nvGrpSpPr>
          <p:cNvPr id="6" name="Group 5">
            <a:extLst>
              <a:ext uri="{FF2B5EF4-FFF2-40B4-BE49-F238E27FC236}">
                <a16:creationId xmlns:a16="http://schemas.microsoft.com/office/drawing/2014/main" id="{6CF0BD82-5511-4136-9E2F-BCC43CC4147D}"/>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ED2BF736-6267-4267-BF7C-69818CE3910D}"/>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A48BC7D-C600-49D3-A31B-3E87E96F0222}"/>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DEB9D221-2C99-4738-B1F8-F46ADA3B5EF4}"/>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8C69D04-1B90-4DCF-85E2-564037E6DE4A}"/>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21364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Text 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11424" y="368301"/>
            <a:ext cx="10369152" cy="921966"/>
          </a:xfrm>
          <a:prstGeom prst="rect">
            <a:avLst/>
          </a:prstGeom>
        </p:spPr>
        <p:txBody>
          <a:bodyPr/>
          <a:lstStyle>
            <a:lvl1pPr>
              <a:defRPr/>
            </a:lvl1pPr>
          </a:lstStyle>
          <a:p>
            <a:r>
              <a:rPr lang="en-CA" noProof="1"/>
              <a:t>Click to add title</a:t>
            </a:r>
            <a:br>
              <a:rPr lang="en-CA" noProof="1"/>
            </a:br>
            <a:r>
              <a:rPr lang="en-CA" noProof="1"/>
              <a:t>(Bullet Points slide)</a:t>
            </a:r>
            <a:endParaRPr lang="en-CA" dirty="0"/>
          </a:p>
        </p:txBody>
      </p:sp>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2"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3" name="Espace réservé du contenu 5"/>
          <p:cNvSpPr>
            <a:spLocks noGrp="1"/>
          </p:cNvSpPr>
          <p:nvPr>
            <p:ph sz="quarter" idx="14" hasCustomPrompt="1"/>
          </p:nvPr>
        </p:nvSpPr>
        <p:spPr>
          <a:xfrm>
            <a:off x="6297081"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5" name="Slide Number Placeholder 4"/>
          <p:cNvSpPr>
            <a:spLocks noGrp="1"/>
          </p:cNvSpPr>
          <p:nvPr>
            <p:ph type="sldNum" sz="quarter" idx="15"/>
          </p:nvPr>
        </p:nvSpPr>
        <p:spPr/>
        <p:txBody>
          <a:bodyPr/>
          <a:lstStyle/>
          <a:p>
            <a:fld id="{8E9205E6-0D8F-4FE6-AE74-F8DC77F0BF6E}" type="slidenum">
              <a:rPr lang="en-CA" smtClean="0"/>
              <a:pPr/>
              <a:t>‹#›</a:t>
            </a:fld>
            <a:endParaRPr lang="en-CA" dirty="0"/>
          </a:p>
        </p:txBody>
      </p:sp>
      <p:grpSp>
        <p:nvGrpSpPr>
          <p:cNvPr id="7" name="Group 6">
            <a:extLst>
              <a:ext uri="{FF2B5EF4-FFF2-40B4-BE49-F238E27FC236}">
                <a16:creationId xmlns:a16="http://schemas.microsoft.com/office/drawing/2014/main" id="{7A66739E-EAB8-4F64-8BAC-E7E635222310}"/>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A97E8D9C-5E48-46E6-BE7F-91C8B83BEB4D}"/>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3379E57-C154-451E-BBA6-6D88A74DD29D}"/>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74F8D8A-F112-424E-AD6B-CC56FF778A2B}"/>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57A220F-19F0-4FE6-9175-DA2C38EEAA42}"/>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98337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Big Vertical Photo">
    <p:spTree>
      <p:nvGrpSpPr>
        <p:cNvPr id="1" name=""/>
        <p:cNvGrpSpPr/>
        <p:nvPr/>
      </p:nvGrpSpPr>
      <p:grpSpPr>
        <a:xfrm>
          <a:off x="0" y="0"/>
          <a:ext cx="0" cy="0"/>
          <a:chOff x="0" y="0"/>
          <a:chExt cx="0" cy="0"/>
        </a:xfrm>
      </p:grpSpPr>
      <p:sp>
        <p:nvSpPr>
          <p:cNvPr id="10"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1E0A98CB-7821-40CA-BA4A-C72DD2CCCDF7}"/>
              </a:ext>
            </a:extLst>
          </p:cNvPr>
          <p:cNvSpPr>
            <a:spLocks noGrp="1"/>
          </p:cNvSpPr>
          <p:nvPr>
            <p:ph type="title" hasCustomPrompt="1"/>
          </p:nvPr>
        </p:nvSpPr>
        <p:spPr>
          <a:xfrm>
            <a:off x="911424" y="368301"/>
            <a:ext cx="4983493" cy="921966"/>
          </a:xfrm>
        </p:spPr>
        <p:txBody>
          <a:bodyPr/>
          <a:lstStyle>
            <a:lvl1pPr>
              <a:defRPr/>
            </a:lvl1pPr>
          </a:lstStyle>
          <a:p>
            <a:r>
              <a:rPr lang="en-US" dirty="0"/>
              <a:t>Click to add title</a:t>
            </a:r>
            <a:endParaRPr lang="en-GB" dirty="0"/>
          </a:p>
        </p:txBody>
      </p:sp>
      <p:sp>
        <p:nvSpPr>
          <p:cNvPr id="11"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2" name="Picture Placeholder 3"/>
          <p:cNvSpPr>
            <a:spLocks noGrp="1"/>
          </p:cNvSpPr>
          <p:nvPr>
            <p:ph type="pic" sz="quarter" idx="14"/>
          </p:nvPr>
        </p:nvSpPr>
        <p:spPr>
          <a:xfrm>
            <a:off x="6298545" y="368302"/>
            <a:ext cx="4981575" cy="5256212"/>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15"/>
          </p:nvPr>
        </p:nvSpPr>
        <p:spPr/>
        <p:txBody>
          <a:bodyPr/>
          <a:lstStyle/>
          <a:p>
            <a:fld id="{8E9205E6-0D8F-4FE6-AE74-F8DC77F0BF6E}" type="slidenum">
              <a:rPr lang="en-CA" smtClean="0"/>
              <a:pPr/>
              <a:t>‹#›</a:t>
            </a:fld>
            <a:endParaRPr lang="en-CA" dirty="0"/>
          </a:p>
        </p:txBody>
      </p:sp>
      <p:grpSp>
        <p:nvGrpSpPr>
          <p:cNvPr id="7" name="Group 6">
            <a:extLst>
              <a:ext uri="{FF2B5EF4-FFF2-40B4-BE49-F238E27FC236}">
                <a16:creationId xmlns:a16="http://schemas.microsoft.com/office/drawing/2014/main" id="{27E7313D-A731-473A-A120-A23313FD77E0}"/>
              </a:ext>
            </a:extLst>
          </p:cNvPr>
          <p:cNvGrpSpPr/>
          <p:nvPr userDrawn="1"/>
        </p:nvGrpSpPr>
        <p:grpSpPr>
          <a:xfrm>
            <a:off x="10068209" y="5892668"/>
            <a:ext cx="1543923" cy="732181"/>
            <a:chOff x="7241120" y="5892668"/>
            <a:chExt cx="1543923" cy="732181"/>
          </a:xfrm>
        </p:grpSpPr>
        <p:cxnSp>
          <p:nvCxnSpPr>
            <p:cNvPr id="8" name="Straight Connector 7">
              <a:extLst>
                <a:ext uri="{FF2B5EF4-FFF2-40B4-BE49-F238E27FC236}">
                  <a16:creationId xmlns:a16="http://schemas.microsoft.com/office/drawing/2014/main" id="{CFFC8AD0-2757-4A77-A33C-4FDA64D12146}"/>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C9DA014-F451-45D6-864A-5C64291F3686}"/>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C75789B-38F3-40AC-98C5-4EFFB9D9ACD4}"/>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BA9D8224-1E6D-4727-93E4-2E5E9D5D5127}"/>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773154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Big 2 Small Photos">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62C34B79-0D8B-4894-B3F3-49279C544760}"/>
              </a:ext>
            </a:extLst>
          </p:cNvPr>
          <p:cNvSpPr>
            <a:spLocks noGrp="1"/>
          </p:cNvSpPr>
          <p:nvPr>
            <p:ph type="title" hasCustomPrompt="1"/>
          </p:nvPr>
        </p:nvSpPr>
        <p:spPr>
          <a:xfrm>
            <a:off x="911424" y="368301"/>
            <a:ext cx="4976045" cy="921966"/>
          </a:xfrm>
        </p:spPr>
        <p:txBody>
          <a:bodyPr/>
          <a:lstStyle>
            <a:lvl1pPr>
              <a:defRPr/>
            </a:lvl1pPr>
          </a:lstStyle>
          <a:p>
            <a:r>
              <a:rPr lang="en-US" dirty="0"/>
              <a:t>Click to add title</a:t>
            </a:r>
            <a:endParaRPr lang="en-GB" dirty="0"/>
          </a:p>
        </p:txBody>
      </p:sp>
      <p:sp>
        <p:nvSpPr>
          <p:cNvPr id="12" name="Picture Placeholder 3"/>
          <p:cNvSpPr>
            <a:spLocks noGrp="1"/>
          </p:cNvSpPr>
          <p:nvPr>
            <p:ph type="pic" sz="quarter" idx="15"/>
          </p:nvPr>
        </p:nvSpPr>
        <p:spPr>
          <a:xfrm>
            <a:off x="6298545" y="368302"/>
            <a:ext cx="4981575" cy="39254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3" name="Espace réservé du contenu 5"/>
          <p:cNvSpPr>
            <a:spLocks noGrp="1"/>
          </p:cNvSpPr>
          <p:nvPr>
            <p:ph sz="quarter" idx="13" hasCustomPrompt="1"/>
          </p:nvPr>
        </p:nvSpPr>
        <p:spPr>
          <a:xfrm>
            <a:off x="911423" y="1449390"/>
            <a:ext cx="4983495" cy="4175124"/>
          </a:xfrm>
          <a:prstGeom prst="rect">
            <a:avLst/>
          </a:prstGeom>
        </p:spPr>
        <p:txBody>
          <a:bodyPr/>
          <a:lstStyle>
            <a:lvl2pPr>
              <a:defRPr baseline="0"/>
            </a:lvl2pPr>
            <a:lvl3pPr>
              <a:defRPr baseline="0"/>
            </a:lvl3pPr>
            <a:lvl4pPr>
              <a:defRPr baseline="0"/>
            </a:lvl4pPr>
            <a:lvl5pPr>
              <a:defRPr/>
            </a:lvl5pPr>
          </a:lstStyle>
          <a:p>
            <a:pPr lvl="0"/>
            <a:r>
              <a:rPr lang="en-CA" dirty="0"/>
              <a:t>Click here to add subtitle</a:t>
            </a:r>
          </a:p>
          <a:p>
            <a:pPr lvl="1"/>
            <a:r>
              <a:rPr lang="en-CA" dirty="0"/>
              <a:t>Normal text</a:t>
            </a:r>
          </a:p>
          <a:p>
            <a:pPr lvl="2"/>
            <a:r>
              <a:rPr lang="en-CA" dirty="0"/>
              <a:t>Second level</a:t>
            </a:r>
          </a:p>
          <a:p>
            <a:pPr lvl="3"/>
            <a:r>
              <a:rPr lang="en-CA" dirty="0"/>
              <a:t>Third level</a:t>
            </a:r>
          </a:p>
          <a:p>
            <a:pPr lvl="4"/>
            <a:r>
              <a:rPr lang="en-CA" dirty="0"/>
              <a:t>Fourth level</a:t>
            </a:r>
          </a:p>
        </p:txBody>
      </p:sp>
      <p:sp>
        <p:nvSpPr>
          <p:cNvPr id="15" name="Picture Placeholder 3"/>
          <p:cNvSpPr>
            <a:spLocks noGrp="1"/>
          </p:cNvSpPr>
          <p:nvPr>
            <p:ph type="pic" sz="quarter" idx="14"/>
          </p:nvPr>
        </p:nvSpPr>
        <p:spPr>
          <a:xfrm>
            <a:off x="6298545"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6" name="Picture Placeholder 3"/>
          <p:cNvSpPr>
            <a:spLocks noGrp="1"/>
          </p:cNvSpPr>
          <p:nvPr>
            <p:ph type="pic" sz="quarter" idx="16"/>
          </p:nvPr>
        </p:nvSpPr>
        <p:spPr>
          <a:xfrm>
            <a:off x="8932920" y="4587714"/>
            <a:ext cx="2347200" cy="10368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17"/>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D408A995-AC48-497E-8724-BBEBB45A2919}"/>
              </a:ext>
            </a:extLst>
          </p:cNvPr>
          <p:cNvGrpSpPr/>
          <p:nvPr userDrawn="1"/>
        </p:nvGrpSpPr>
        <p:grpSpPr>
          <a:xfrm>
            <a:off x="10068209" y="5892668"/>
            <a:ext cx="1543923" cy="732181"/>
            <a:chOff x="7241120" y="5892668"/>
            <a:chExt cx="1543923" cy="732181"/>
          </a:xfrm>
        </p:grpSpPr>
        <p:cxnSp>
          <p:nvCxnSpPr>
            <p:cNvPr id="10" name="Straight Connector 9">
              <a:extLst>
                <a:ext uri="{FF2B5EF4-FFF2-40B4-BE49-F238E27FC236}">
                  <a16:creationId xmlns:a16="http://schemas.microsoft.com/office/drawing/2014/main" id="{4518B92E-61D7-459F-AFF4-CB4BA0B46E4F}"/>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07A9B1C-93B4-48B5-BC52-536CDBFC5E0E}"/>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CAEC0F3-4770-47E0-8DE7-972D05EF8E8C}"/>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6F7CB6A-4C8C-4EF5-9761-8620AE0F74F2}"/>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7852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s with Photos">
    <p:spTree>
      <p:nvGrpSpPr>
        <p:cNvPr id="1" name=""/>
        <p:cNvGrpSpPr/>
        <p:nvPr/>
      </p:nvGrpSpPr>
      <p:grpSpPr>
        <a:xfrm>
          <a:off x="0" y="0"/>
          <a:ext cx="0" cy="0"/>
          <a:chOff x="0" y="0"/>
          <a:chExt cx="0" cy="0"/>
        </a:xfrm>
      </p:grpSpPr>
      <p:sp>
        <p:nvSpPr>
          <p:cNvPr id="11"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B5D8D320-1F55-4C37-9FF9-E94F82AEA682}"/>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2" name="Espace réservé du texte 3"/>
          <p:cNvSpPr>
            <a:spLocks noGrp="1"/>
          </p:cNvSpPr>
          <p:nvPr>
            <p:ph type="body" sz="quarter" idx="21" hasCustomPrompt="1"/>
          </p:nvPr>
        </p:nvSpPr>
        <p:spPr>
          <a:xfrm>
            <a:off x="911424"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r>
              <a:rPr lang="en-CA" noProof="0" dirty="0"/>
              <a:t>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13" name="Espace réservé du texte 3"/>
          <p:cNvSpPr>
            <a:spLocks noGrp="1"/>
          </p:cNvSpPr>
          <p:nvPr>
            <p:ph type="body" sz="quarter" idx="22" hasCustomPrompt="1"/>
          </p:nvPr>
        </p:nvSpPr>
        <p:spPr>
          <a:xfrm>
            <a:off x="6298176" y="3978114"/>
            <a:ext cx="4982400" cy="1637391"/>
          </a:xfrm>
          <a:prstGeom prst="rect">
            <a:avLst/>
          </a:prstGeom>
        </p:spPr>
        <p:txBody>
          <a:bodyPr/>
          <a:lstStyle>
            <a:lvl1pPr marL="0" marR="0" indent="0" algn="l" defTabSz="914400" rtl="0" eaLnBrk="1" fontAlgn="auto" latinLnBrk="0" hangingPunct="1">
              <a:lnSpc>
                <a:spcPts val="2200"/>
              </a:lnSpc>
              <a:spcBef>
                <a:spcPts val="600"/>
              </a:spcBef>
              <a:spcAft>
                <a:spcPts val="600"/>
              </a:spcAft>
              <a:buClr>
                <a:schemeClr val="bg1"/>
              </a:buClr>
              <a:buSzPct val="25000"/>
              <a:buFont typeface="Arial"/>
              <a:buNone/>
              <a:tabLst/>
              <a:defRPr/>
            </a:lvl1pPr>
          </a:lstStyle>
          <a:p>
            <a:pPr marL="0" marR="0" lvl="0" indent="0" algn="l" defTabSz="914400" rtl="0" eaLnBrk="1" fontAlgn="auto" latinLnBrk="0" hangingPunct="1">
              <a:lnSpc>
                <a:spcPts val="2200"/>
              </a:lnSpc>
              <a:spcBef>
                <a:spcPts val="600"/>
              </a:spcBef>
              <a:spcAft>
                <a:spcPts val="600"/>
              </a:spcAft>
              <a:buClr>
                <a:schemeClr val="bg1"/>
              </a:buClr>
              <a:buSzPct val="25000"/>
              <a:buFont typeface="Arial"/>
              <a:buNone/>
              <a:tabLst/>
              <a:defRPr/>
            </a:pPr>
            <a:r>
              <a:rPr lang="en-CA" dirty="0"/>
              <a:t>Click here to add subtitle</a:t>
            </a:r>
            <a:endParaRPr lang="en-CA" noProof="0" dirty="0"/>
          </a:p>
          <a:p>
            <a:pPr lvl="1"/>
            <a:r>
              <a:rPr lang="en-CA" noProof="0" dirty="0"/>
              <a:t>Normal text</a:t>
            </a:r>
          </a:p>
          <a:p>
            <a:pPr lvl="2"/>
            <a:r>
              <a:rPr lang="en-CA" noProof="0" dirty="0"/>
              <a:t>Second level</a:t>
            </a:r>
          </a:p>
          <a:p>
            <a:pPr lvl="3"/>
            <a:r>
              <a:rPr lang="en-CA" noProof="0" dirty="0"/>
              <a:t>Third level</a:t>
            </a:r>
          </a:p>
          <a:p>
            <a:pPr lvl="4"/>
            <a:r>
              <a:rPr lang="en-CA" noProof="0" dirty="0"/>
              <a:t>Fourth level</a:t>
            </a:r>
          </a:p>
        </p:txBody>
      </p:sp>
      <p:sp>
        <p:nvSpPr>
          <p:cNvPr id="14" name="Picture Placeholder 3"/>
          <p:cNvSpPr>
            <a:spLocks noGrp="1"/>
          </p:cNvSpPr>
          <p:nvPr>
            <p:ph type="pic" sz="quarter" idx="17"/>
          </p:nvPr>
        </p:nvSpPr>
        <p:spPr>
          <a:xfrm>
            <a:off x="911423"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5" name="Picture Placeholder 3"/>
          <p:cNvSpPr>
            <a:spLocks noGrp="1"/>
          </p:cNvSpPr>
          <p:nvPr>
            <p:ph type="pic" sz="quarter" idx="23"/>
          </p:nvPr>
        </p:nvSpPr>
        <p:spPr>
          <a:xfrm>
            <a:off x="6299001" y="1449390"/>
            <a:ext cx="4981575" cy="2221200"/>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24"/>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27296C28-F571-4FC6-89CB-05CC2594CA2B}"/>
              </a:ext>
            </a:extLst>
          </p:cNvPr>
          <p:cNvGrpSpPr/>
          <p:nvPr userDrawn="1"/>
        </p:nvGrpSpPr>
        <p:grpSpPr>
          <a:xfrm>
            <a:off x="10068209" y="5892668"/>
            <a:ext cx="1543923" cy="732181"/>
            <a:chOff x="7241120" y="5892668"/>
            <a:chExt cx="1543923" cy="732181"/>
          </a:xfrm>
        </p:grpSpPr>
        <p:cxnSp>
          <p:nvCxnSpPr>
            <p:cNvPr id="10" name="Straight Connector 9">
              <a:extLst>
                <a:ext uri="{FF2B5EF4-FFF2-40B4-BE49-F238E27FC236}">
                  <a16:creationId xmlns:a16="http://schemas.microsoft.com/office/drawing/2014/main" id="{DC014F31-2A9A-4B85-8F00-7EF5E4665550}"/>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75B4440-4874-4E9D-9F4B-88817918B98C}"/>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A21E3A7-B496-425D-B11A-6653319E6E90}"/>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639E469-0537-45F0-B805-AF24DD7E276D}"/>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95198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hotos - Vertical / font size reduced">
    <p:spTree>
      <p:nvGrpSpPr>
        <p:cNvPr id="1" name=""/>
        <p:cNvGrpSpPr/>
        <p:nvPr/>
      </p:nvGrpSpPr>
      <p:grpSpPr>
        <a:xfrm>
          <a:off x="0" y="0"/>
          <a:ext cx="0" cy="0"/>
          <a:chOff x="0" y="0"/>
          <a:chExt cx="0" cy="0"/>
        </a:xfrm>
      </p:grpSpPr>
      <p:sp>
        <p:nvSpPr>
          <p:cNvPr id="14"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2DAF1D84-6EC4-43A6-9DFC-AFFB1B416466}"/>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13" name="Espace réservé du texte 4"/>
          <p:cNvSpPr>
            <a:spLocks noGrp="1"/>
          </p:cNvSpPr>
          <p:nvPr>
            <p:ph type="body" sz="quarter" idx="60" hasCustomPrompt="1"/>
          </p:nvPr>
        </p:nvSpPr>
        <p:spPr>
          <a:xfrm>
            <a:off x="912283"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5" name="Espace réservé du texte 4"/>
          <p:cNvSpPr>
            <a:spLocks noGrp="1"/>
          </p:cNvSpPr>
          <p:nvPr>
            <p:ph type="body" sz="quarter" idx="61" hasCustomPrompt="1"/>
          </p:nvPr>
        </p:nvSpPr>
        <p:spPr>
          <a:xfrm>
            <a:off x="4468399"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a:lvl2pPr>
          </a:lstStyle>
          <a:p>
            <a:pPr lvl="0"/>
            <a:r>
              <a:rPr lang="en-CA" dirty="0"/>
              <a:t>Project name</a:t>
            </a:r>
          </a:p>
          <a:p>
            <a:pPr lvl="1"/>
            <a:r>
              <a:rPr lang="en-CA" dirty="0"/>
              <a:t>Very small descriptive</a:t>
            </a:r>
          </a:p>
        </p:txBody>
      </p:sp>
      <p:sp>
        <p:nvSpPr>
          <p:cNvPr id="16" name="Espace réservé du texte 4"/>
          <p:cNvSpPr>
            <a:spLocks noGrp="1"/>
          </p:cNvSpPr>
          <p:nvPr>
            <p:ph type="body" sz="quarter" idx="62" hasCustomPrompt="1"/>
          </p:nvPr>
        </p:nvSpPr>
        <p:spPr>
          <a:xfrm>
            <a:off x="8024515" y="4925961"/>
            <a:ext cx="3265200" cy="684000"/>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17" name="Picture Placeholder 3"/>
          <p:cNvSpPr>
            <a:spLocks noGrp="1"/>
          </p:cNvSpPr>
          <p:nvPr>
            <p:ph type="pic" sz="quarter" idx="17"/>
          </p:nvPr>
        </p:nvSpPr>
        <p:spPr>
          <a:xfrm>
            <a:off x="911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8" name="Picture Placeholder 3"/>
          <p:cNvSpPr>
            <a:spLocks noGrp="1"/>
          </p:cNvSpPr>
          <p:nvPr>
            <p:ph type="pic" sz="quarter" idx="64"/>
          </p:nvPr>
        </p:nvSpPr>
        <p:spPr>
          <a:xfrm>
            <a:off x="4467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19" name="Picture Placeholder 3"/>
          <p:cNvSpPr>
            <a:spLocks noGrp="1"/>
          </p:cNvSpPr>
          <p:nvPr>
            <p:ph type="pic" sz="quarter" idx="65"/>
          </p:nvPr>
        </p:nvSpPr>
        <p:spPr>
          <a:xfrm>
            <a:off x="8023655" y="1449389"/>
            <a:ext cx="3266060" cy="3174659"/>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66"/>
          </p:nvPr>
        </p:nvSpPr>
        <p:spPr/>
        <p:txBody>
          <a:bodyPr/>
          <a:lstStyle/>
          <a:p>
            <a:fld id="{8E9205E6-0D8F-4FE6-AE74-F8DC77F0BF6E}" type="slidenum">
              <a:rPr lang="en-CA" smtClean="0"/>
              <a:pPr/>
              <a:t>‹#›</a:t>
            </a:fld>
            <a:endParaRPr lang="en-CA" dirty="0"/>
          </a:p>
        </p:txBody>
      </p:sp>
      <p:grpSp>
        <p:nvGrpSpPr>
          <p:cNvPr id="11" name="Group 10">
            <a:extLst>
              <a:ext uri="{FF2B5EF4-FFF2-40B4-BE49-F238E27FC236}">
                <a16:creationId xmlns:a16="http://schemas.microsoft.com/office/drawing/2014/main" id="{B6B4C7A5-4547-4598-87A8-2C6B459D6B4B}"/>
              </a:ext>
            </a:extLst>
          </p:cNvPr>
          <p:cNvGrpSpPr/>
          <p:nvPr userDrawn="1"/>
        </p:nvGrpSpPr>
        <p:grpSpPr>
          <a:xfrm>
            <a:off x="10068209" y="5892668"/>
            <a:ext cx="1543923" cy="732181"/>
            <a:chOff x="7241120" y="5892668"/>
            <a:chExt cx="1543923" cy="732181"/>
          </a:xfrm>
        </p:grpSpPr>
        <p:cxnSp>
          <p:nvCxnSpPr>
            <p:cNvPr id="12" name="Straight Connector 11">
              <a:extLst>
                <a:ext uri="{FF2B5EF4-FFF2-40B4-BE49-F238E27FC236}">
                  <a16:creationId xmlns:a16="http://schemas.microsoft.com/office/drawing/2014/main" id="{46569F82-67DB-4F91-8737-64E97B5615B7}"/>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0F1A4AE-C6B4-4154-9428-8BCEEE1056AE}"/>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EB89429-31D9-4E9A-8AC5-54CADE63B2BE}"/>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D9C21C7-61C9-4ADE-BD1B-03C97768D0D4}"/>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55688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or Divider Teal">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2648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hotos - Horizontal / Font size reduced">
    <p:spTree>
      <p:nvGrpSpPr>
        <p:cNvPr id="1" name=""/>
        <p:cNvGrpSpPr/>
        <p:nvPr/>
      </p:nvGrpSpPr>
      <p:grpSpPr>
        <a:xfrm>
          <a:off x="0" y="0"/>
          <a:ext cx="0" cy="0"/>
          <a:chOff x="0" y="0"/>
          <a:chExt cx="0" cy="0"/>
        </a:xfrm>
      </p:grpSpPr>
      <p:sp>
        <p:nvSpPr>
          <p:cNvPr id="15"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5C59559C-EDBE-4993-83FD-9CC06CF73DC6}"/>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67"/>
          </p:nvPr>
        </p:nvSpPr>
        <p:spPr/>
        <p:txBody>
          <a:bodyPr/>
          <a:lstStyle/>
          <a:p>
            <a:fld id="{8E9205E6-0D8F-4FE6-AE74-F8DC77F0BF6E}" type="slidenum">
              <a:rPr lang="en-CA" smtClean="0"/>
              <a:pPr/>
              <a:t>‹#›</a:t>
            </a:fld>
            <a:endParaRPr lang="en-CA" dirty="0"/>
          </a:p>
        </p:txBody>
      </p:sp>
      <p:sp>
        <p:nvSpPr>
          <p:cNvPr id="11" name="Espace réservé du texte 3"/>
          <p:cNvSpPr>
            <a:spLocks noGrp="1"/>
          </p:cNvSpPr>
          <p:nvPr>
            <p:ph type="body" sz="quarter" idx="32" hasCustomPrompt="1"/>
          </p:nvPr>
        </p:nvSpPr>
        <p:spPr>
          <a:xfrm>
            <a:off x="912553" y="1456865"/>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12" name="Espace réservé du texte 3"/>
          <p:cNvSpPr>
            <a:spLocks noGrp="1"/>
          </p:cNvSpPr>
          <p:nvPr>
            <p:ph type="body" sz="quarter" idx="53" hasCustomPrompt="1"/>
          </p:nvPr>
        </p:nvSpPr>
        <p:spPr>
          <a:xfrm>
            <a:off x="912553" y="294400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20" name="Espace réservé du texte 3"/>
          <p:cNvSpPr>
            <a:spLocks noGrp="1"/>
          </p:cNvSpPr>
          <p:nvPr>
            <p:ph type="body" sz="quarter" idx="55" hasCustomPrompt="1"/>
          </p:nvPr>
        </p:nvSpPr>
        <p:spPr>
          <a:xfrm>
            <a:off x="912553" y="4431146"/>
            <a:ext cx="6823864" cy="1177200"/>
          </a:xfrm>
          <a:prstGeom prst="rect">
            <a:avLst/>
          </a:prstGeom>
        </p:spPr>
        <p:txBody>
          <a:bodyPr/>
          <a:lstStyle>
            <a:lvl1pPr>
              <a:defRPr baseline="0"/>
            </a:lvl1pPr>
            <a:lvl2pPr marL="176400" indent="-176400">
              <a:lnSpc>
                <a:spcPts val="1500"/>
              </a:lnSpc>
              <a:spcBef>
                <a:spcPts val="150"/>
              </a:spcBef>
              <a:spcAft>
                <a:spcPts val="300"/>
              </a:spcAft>
              <a:buClr>
                <a:srgbClr val="00A2DB"/>
              </a:buClr>
              <a:buSzPct val="100000"/>
              <a:buFont typeface="Lucida Grande"/>
              <a:buChar char="›"/>
              <a:defRPr sz="1200"/>
            </a:lvl2pPr>
            <a:lvl3pPr marL="176400" indent="-176400">
              <a:lnSpc>
                <a:spcPts val="1500"/>
              </a:lnSpc>
              <a:buFont typeface="Lucida Grande"/>
              <a:buChar char="›"/>
              <a:defRPr/>
            </a:lvl3pPr>
          </a:lstStyle>
          <a:p>
            <a:pPr lvl="0"/>
            <a:r>
              <a:rPr lang="en-CA" dirty="0"/>
              <a:t>Title </a:t>
            </a:r>
          </a:p>
          <a:p>
            <a:pPr lvl="1"/>
            <a:r>
              <a:rPr lang="en-CA" dirty="0"/>
              <a:t>Detail 1</a:t>
            </a:r>
          </a:p>
          <a:p>
            <a:pPr lvl="1"/>
            <a:r>
              <a:rPr lang="en-CA" dirty="0"/>
              <a:t>Detail 2</a:t>
            </a:r>
          </a:p>
        </p:txBody>
      </p:sp>
      <p:sp>
        <p:nvSpPr>
          <p:cNvPr id="21"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68"/>
          </p:nvPr>
        </p:nvSpPr>
        <p:spPr>
          <a:xfrm>
            <a:off x="8023655" y="294538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23" name="Picture Placeholder 3"/>
          <p:cNvSpPr>
            <a:spLocks noGrp="1"/>
          </p:cNvSpPr>
          <p:nvPr>
            <p:ph type="pic" sz="quarter" idx="69"/>
          </p:nvPr>
        </p:nvSpPr>
        <p:spPr>
          <a:xfrm>
            <a:off x="8023655" y="4432523"/>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grpSp>
        <p:nvGrpSpPr>
          <p:cNvPr id="13" name="Group 12">
            <a:extLst>
              <a:ext uri="{FF2B5EF4-FFF2-40B4-BE49-F238E27FC236}">
                <a16:creationId xmlns:a16="http://schemas.microsoft.com/office/drawing/2014/main" id="{4D49B05E-F17B-4AD7-AE9A-FF3D0B033DDD}"/>
              </a:ext>
            </a:extLst>
          </p:cNvPr>
          <p:cNvGrpSpPr/>
          <p:nvPr userDrawn="1"/>
        </p:nvGrpSpPr>
        <p:grpSpPr>
          <a:xfrm>
            <a:off x="10068209" y="5892668"/>
            <a:ext cx="1543923" cy="732181"/>
            <a:chOff x="7241120" y="5892668"/>
            <a:chExt cx="1543923" cy="732181"/>
          </a:xfrm>
        </p:grpSpPr>
        <p:cxnSp>
          <p:nvCxnSpPr>
            <p:cNvPr id="14" name="Straight Connector 13">
              <a:extLst>
                <a:ext uri="{FF2B5EF4-FFF2-40B4-BE49-F238E27FC236}">
                  <a16:creationId xmlns:a16="http://schemas.microsoft.com/office/drawing/2014/main" id="{A0B59383-3CB3-4BE0-B702-592A00338659}"/>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E893EF0-254D-4D0E-8F22-7FB52FF2C5DA}"/>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9988C90-EB37-417C-87C8-8261AA618495}"/>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704BCDB-18EE-4FFA-BBF5-78CF52B7D731}"/>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842662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 Photos / font size reduced">
    <p:spTree>
      <p:nvGrpSpPr>
        <p:cNvPr id="1" name=""/>
        <p:cNvGrpSpPr/>
        <p:nvPr/>
      </p:nvGrpSpPr>
      <p:grpSpPr>
        <a:xfrm>
          <a:off x="0" y="0"/>
          <a:ext cx="0" cy="0"/>
          <a:chOff x="0" y="0"/>
          <a:chExt cx="0" cy="0"/>
        </a:xfrm>
      </p:grpSpPr>
      <p:sp>
        <p:nvSpPr>
          <p:cNvPr id="19"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2" name="Title 1">
            <a:extLst>
              <a:ext uri="{FF2B5EF4-FFF2-40B4-BE49-F238E27FC236}">
                <a16:creationId xmlns:a16="http://schemas.microsoft.com/office/drawing/2014/main" id="{7807A8A1-F4BB-40E6-AA65-F321DFB63D28}"/>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20" name="Espace réservé du texte 4">
            <a:extLst>
              <a:ext uri="{FF2B5EF4-FFF2-40B4-BE49-F238E27FC236}">
                <a16:creationId xmlns:a16="http://schemas.microsoft.com/office/drawing/2014/main" id="{A86EDB06-AED1-41B0-9B08-FBA87DEF31AF}"/>
              </a:ext>
            </a:extLst>
          </p:cNvPr>
          <p:cNvSpPr>
            <a:spLocks noGrp="1"/>
          </p:cNvSpPr>
          <p:nvPr>
            <p:ph type="body" sz="quarter" idx="54" hasCustomPrompt="1"/>
          </p:nvPr>
        </p:nvSpPr>
        <p:spPr>
          <a:xfrm>
            <a:off x="912283"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1" name="Espace réservé du texte 4">
            <a:extLst>
              <a:ext uri="{FF2B5EF4-FFF2-40B4-BE49-F238E27FC236}">
                <a16:creationId xmlns:a16="http://schemas.microsoft.com/office/drawing/2014/main" id="{63A27A4B-6B64-4B6D-BE8E-EEF38252EDA7}"/>
              </a:ext>
            </a:extLst>
          </p:cNvPr>
          <p:cNvSpPr>
            <a:spLocks noGrp="1"/>
          </p:cNvSpPr>
          <p:nvPr>
            <p:ph type="body" sz="quarter" idx="59" hasCustomPrompt="1"/>
          </p:nvPr>
        </p:nvSpPr>
        <p:spPr>
          <a:xfrm>
            <a:off x="4464678"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7" name="Espace réservé du texte 4">
            <a:extLst>
              <a:ext uri="{FF2B5EF4-FFF2-40B4-BE49-F238E27FC236}">
                <a16:creationId xmlns:a16="http://schemas.microsoft.com/office/drawing/2014/main" id="{9A81D136-5B43-46B9-A0F9-B1763CBC0E94}"/>
              </a:ext>
            </a:extLst>
          </p:cNvPr>
          <p:cNvSpPr>
            <a:spLocks noGrp="1"/>
          </p:cNvSpPr>
          <p:nvPr>
            <p:ph type="body" sz="quarter" idx="61" hasCustomPrompt="1"/>
          </p:nvPr>
        </p:nvSpPr>
        <p:spPr>
          <a:xfrm>
            <a:off x="8024515" y="2694977"/>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28" name="Espace réservé du texte 4">
            <a:extLst>
              <a:ext uri="{FF2B5EF4-FFF2-40B4-BE49-F238E27FC236}">
                <a16:creationId xmlns:a16="http://schemas.microsoft.com/office/drawing/2014/main" id="{738725F9-1BD5-4772-8559-79ABE4D931F0}"/>
              </a:ext>
            </a:extLst>
          </p:cNvPr>
          <p:cNvSpPr>
            <a:spLocks noGrp="1"/>
          </p:cNvSpPr>
          <p:nvPr>
            <p:ph type="body" sz="quarter" idx="63" hasCustomPrompt="1"/>
          </p:nvPr>
        </p:nvSpPr>
        <p:spPr>
          <a:xfrm>
            <a:off x="912283" y="4922334"/>
            <a:ext cx="3265200" cy="695324"/>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0" name="Espace réservé du texte 4">
            <a:extLst>
              <a:ext uri="{FF2B5EF4-FFF2-40B4-BE49-F238E27FC236}">
                <a16:creationId xmlns:a16="http://schemas.microsoft.com/office/drawing/2014/main" id="{6F92DE13-EFDA-4B4E-8F35-89617D7664B3}"/>
              </a:ext>
            </a:extLst>
          </p:cNvPr>
          <p:cNvSpPr>
            <a:spLocks noGrp="1"/>
          </p:cNvSpPr>
          <p:nvPr>
            <p:ph type="body" sz="quarter" idx="65" hasCustomPrompt="1"/>
          </p:nvPr>
        </p:nvSpPr>
        <p:spPr>
          <a:xfrm>
            <a:off x="4464678"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1" name="Espace réservé du texte 4">
            <a:extLst>
              <a:ext uri="{FF2B5EF4-FFF2-40B4-BE49-F238E27FC236}">
                <a16:creationId xmlns:a16="http://schemas.microsoft.com/office/drawing/2014/main" id="{190AA369-EDCD-4809-83F9-1F297673AB11}"/>
              </a:ext>
            </a:extLst>
          </p:cNvPr>
          <p:cNvSpPr>
            <a:spLocks noGrp="1"/>
          </p:cNvSpPr>
          <p:nvPr>
            <p:ph type="body" sz="quarter" idx="67" hasCustomPrompt="1"/>
          </p:nvPr>
        </p:nvSpPr>
        <p:spPr>
          <a:xfrm>
            <a:off x="8024515" y="4922334"/>
            <a:ext cx="3265200" cy="695325"/>
          </a:xfrm>
          <a:prstGeom prst="rect">
            <a:avLst/>
          </a:prstGeom>
        </p:spPr>
        <p:txBody>
          <a:bodyPr/>
          <a:lstStyle>
            <a:lvl1pPr>
              <a:lnSpc>
                <a:spcPts val="1500"/>
              </a:lnSpc>
              <a:defRPr sz="1500" baseline="0"/>
            </a:lvl1pPr>
            <a:lvl2pPr>
              <a:lnSpc>
                <a:spcPts val="1500"/>
              </a:lnSpc>
              <a:spcBef>
                <a:spcPts val="150"/>
              </a:spcBef>
              <a:spcAft>
                <a:spcPts val="300"/>
              </a:spcAft>
              <a:defRPr sz="1200" baseline="0"/>
            </a:lvl2pPr>
          </a:lstStyle>
          <a:p>
            <a:pPr lvl="0"/>
            <a:r>
              <a:rPr lang="en-CA" dirty="0"/>
              <a:t>Project name</a:t>
            </a:r>
          </a:p>
          <a:p>
            <a:pPr lvl="1"/>
            <a:r>
              <a:rPr lang="en-CA" dirty="0"/>
              <a:t>Very small descriptive</a:t>
            </a:r>
          </a:p>
        </p:txBody>
      </p:sp>
      <p:sp>
        <p:nvSpPr>
          <p:cNvPr id="32" name="Picture Placeholder 3"/>
          <p:cNvSpPr>
            <a:spLocks noGrp="1"/>
          </p:cNvSpPr>
          <p:nvPr>
            <p:ph type="pic" sz="quarter" idx="64"/>
          </p:nvPr>
        </p:nvSpPr>
        <p:spPr>
          <a:xfrm>
            <a:off x="8023655"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3" name="Picture Placeholder 3"/>
          <p:cNvSpPr>
            <a:spLocks noGrp="1"/>
          </p:cNvSpPr>
          <p:nvPr>
            <p:ph type="pic" sz="quarter" idx="69"/>
          </p:nvPr>
        </p:nvSpPr>
        <p:spPr>
          <a:xfrm>
            <a:off x="8023655"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4" name="Picture Placeholder 3"/>
          <p:cNvSpPr>
            <a:spLocks noGrp="1"/>
          </p:cNvSpPr>
          <p:nvPr>
            <p:ph type="pic" sz="quarter" idx="70"/>
          </p:nvPr>
        </p:nvSpPr>
        <p:spPr>
          <a:xfrm>
            <a:off x="912283"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5" name="Picture Placeholder 3"/>
          <p:cNvSpPr>
            <a:spLocks noGrp="1"/>
          </p:cNvSpPr>
          <p:nvPr>
            <p:ph type="pic" sz="quarter" idx="71"/>
          </p:nvPr>
        </p:nvSpPr>
        <p:spPr>
          <a:xfrm>
            <a:off x="912283"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36" name="Picture Placeholder 3"/>
          <p:cNvSpPr>
            <a:spLocks noGrp="1"/>
          </p:cNvSpPr>
          <p:nvPr>
            <p:ph type="pic" sz="quarter" idx="72"/>
          </p:nvPr>
        </p:nvSpPr>
        <p:spPr>
          <a:xfrm>
            <a:off x="4463818" y="1449390"/>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3" name="Picture Placeholder 3"/>
          <p:cNvSpPr>
            <a:spLocks noGrp="1"/>
          </p:cNvSpPr>
          <p:nvPr>
            <p:ph type="pic" sz="quarter" idx="73"/>
          </p:nvPr>
        </p:nvSpPr>
        <p:spPr>
          <a:xfrm>
            <a:off x="4463818" y="3700977"/>
            <a:ext cx="3266060" cy="1175823"/>
          </a:xfrm>
          <a:solidFill>
            <a:schemeClr val="tx2">
              <a:lumMod val="40000"/>
              <a:lumOff val="60000"/>
            </a:schemeClr>
          </a:solidFill>
          <a:ln w="25400">
            <a:solidFill>
              <a:schemeClr val="bg1"/>
            </a:solidFill>
          </a:ln>
        </p:spPr>
        <p:txBody>
          <a:bodyPr anchor="ctr"/>
          <a:lstStyle>
            <a:lvl1pPr algn="ctr">
              <a:lnSpc>
                <a:spcPct val="100000"/>
              </a:lnSpc>
              <a:spcBef>
                <a:spcPts val="0"/>
              </a:spcBef>
              <a:spcAft>
                <a:spcPts val="0"/>
              </a:spcAft>
              <a:defRPr sz="1500"/>
            </a:lvl1pPr>
          </a:lstStyle>
          <a:p>
            <a:endParaRPr lang="en-US" dirty="0"/>
          </a:p>
        </p:txBody>
      </p:sp>
      <p:sp>
        <p:nvSpPr>
          <p:cNvPr id="4" name="Slide Number Placeholder 3"/>
          <p:cNvSpPr>
            <a:spLocks noGrp="1"/>
          </p:cNvSpPr>
          <p:nvPr>
            <p:ph type="sldNum" sz="quarter" idx="74"/>
          </p:nvPr>
        </p:nvSpPr>
        <p:spPr/>
        <p:txBody>
          <a:bodyPr/>
          <a:lstStyle/>
          <a:p>
            <a:fld id="{8E9205E6-0D8F-4FE6-AE74-F8DC77F0BF6E}" type="slidenum">
              <a:rPr lang="en-CA" smtClean="0"/>
              <a:pPr/>
              <a:t>‹#›</a:t>
            </a:fld>
            <a:endParaRPr lang="en-CA" dirty="0"/>
          </a:p>
        </p:txBody>
      </p:sp>
      <p:grpSp>
        <p:nvGrpSpPr>
          <p:cNvPr id="17" name="Group 16">
            <a:extLst>
              <a:ext uri="{FF2B5EF4-FFF2-40B4-BE49-F238E27FC236}">
                <a16:creationId xmlns:a16="http://schemas.microsoft.com/office/drawing/2014/main" id="{2F60C4A0-18F8-47AB-89BD-EF2CEB123D68}"/>
              </a:ext>
            </a:extLst>
          </p:cNvPr>
          <p:cNvGrpSpPr/>
          <p:nvPr userDrawn="1"/>
        </p:nvGrpSpPr>
        <p:grpSpPr>
          <a:xfrm>
            <a:off x="10068209" y="5892668"/>
            <a:ext cx="1543923" cy="732181"/>
            <a:chOff x="7241120" y="5892668"/>
            <a:chExt cx="1543923" cy="732181"/>
          </a:xfrm>
        </p:grpSpPr>
        <p:cxnSp>
          <p:nvCxnSpPr>
            <p:cNvPr id="18" name="Straight Connector 17">
              <a:extLst>
                <a:ext uri="{FF2B5EF4-FFF2-40B4-BE49-F238E27FC236}">
                  <a16:creationId xmlns:a16="http://schemas.microsoft.com/office/drawing/2014/main" id="{7089C3EC-9CA2-4E74-A4DF-DAEA6FAE8477}"/>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6429677-1BD6-41FE-98D5-A9D9E832EBC2}"/>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2FE541DD-45D1-4D98-888D-5CA7211F15DB}"/>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B24C79D-EBE7-4EAF-B787-1CA18A00CEB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852130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Title 2">
            <a:extLst>
              <a:ext uri="{FF2B5EF4-FFF2-40B4-BE49-F238E27FC236}">
                <a16:creationId xmlns:a16="http://schemas.microsoft.com/office/drawing/2014/main" id="{9994FCC3-E1F9-4F0A-A89D-648F848F124F}"/>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4" name="Slide Number Placeholder 3"/>
          <p:cNvSpPr>
            <a:spLocks noGrp="1"/>
          </p:cNvSpPr>
          <p:nvPr>
            <p:ph type="sldNum" sz="quarter" idx="10"/>
          </p:nvPr>
        </p:nvSpPr>
        <p:spPr/>
        <p:txBody>
          <a:bodyPr/>
          <a:lstStyle/>
          <a:p>
            <a:fld id="{8E9205E6-0D8F-4FE6-AE74-F8DC77F0BF6E}" type="slidenum">
              <a:rPr lang="en-CA" smtClean="0"/>
              <a:pPr/>
              <a:t>‹#›</a:t>
            </a:fld>
            <a:endParaRPr lang="en-CA" dirty="0"/>
          </a:p>
        </p:txBody>
      </p:sp>
      <p:grpSp>
        <p:nvGrpSpPr>
          <p:cNvPr id="5" name="Group 4">
            <a:extLst>
              <a:ext uri="{FF2B5EF4-FFF2-40B4-BE49-F238E27FC236}">
                <a16:creationId xmlns:a16="http://schemas.microsoft.com/office/drawing/2014/main" id="{6EDDA078-83FB-4BAB-AD34-5265CB50CC10}"/>
              </a:ext>
            </a:extLst>
          </p:cNvPr>
          <p:cNvGrpSpPr/>
          <p:nvPr userDrawn="1"/>
        </p:nvGrpSpPr>
        <p:grpSpPr>
          <a:xfrm>
            <a:off x="10068209" y="5892668"/>
            <a:ext cx="1543923" cy="732181"/>
            <a:chOff x="7241120" y="5892668"/>
            <a:chExt cx="1543923" cy="732181"/>
          </a:xfrm>
        </p:grpSpPr>
        <p:cxnSp>
          <p:nvCxnSpPr>
            <p:cNvPr id="6" name="Straight Connector 5">
              <a:extLst>
                <a:ext uri="{FF2B5EF4-FFF2-40B4-BE49-F238E27FC236}">
                  <a16:creationId xmlns:a16="http://schemas.microsoft.com/office/drawing/2014/main" id="{E7AEBB09-696B-48ED-8926-7B27D6D80978}"/>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800D4C4-B822-4D5F-96FF-09CAD4D787E4}"/>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45B1C69-399B-44B3-9B60-E332E76DA4C1}"/>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7FD292B-7C97-454F-A1E4-A06803041DB3}"/>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63527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
        <p:nvSpPr>
          <p:cNvPr id="6"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3" name="Slide Number Placeholder 2"/>
          <p:cNvSpPr>
            <a:spLocks noGrp="1"/>
          </p:cNvSpPr>
          <p:nvPr>
            <p:ph type="sldNum" sz="quarter" idx="10"/>
          </p:nvPr>
        </p:nvSpPr>
        <p:spPr/>
        <p:txBody>
          <a:bodyPr/>
          <a:lstStyle/>
          <a:p>
            <a:fld id="{8E9205E6-0D8F-4FE6-AE74-F8DC77F0BF6E}" type="slidenum">
              <a:rPr lang="en-CA" smtClean="0"/>
              <a:pPr/>
              <a:t>‹#›</a:t>
            </a:fld>
            <a:endParaRPr lang="en-CA" dirty="0"/>
          </a:p>
        </p:txBody>
      </p:sp>
      <p:grpSp>
        <p:nvGrpSpPr>
          <p:cNvPr id="4" name="Group 3">
            <a:extLst>
              <a:ext uri="{FF2B5EF4-FFF2-40B4-BE49-F238E27FC236}">
                <a16:creationId xmlns:a16="http://schemas.microsoft.com/office/drawing/2014/main" id="{3CEDC046-4BF7-454B-8952-F21AF71BCA20}"/>
              </a:ext>
            </a:extLst>
          </p:cNvPr>
          <p:cNvGrpSpPr/>
          <p:nvPr userDrawn="1"/>
        </p:nvGrpSpPr>
        <p:grpSpPr>
          <a:xfrm>
            <a:off x="10068209" y="5892668"/>
            <a:ext cx="1543923" cy="732181"/>
            <a:chOff x="7241120" y="5892668"/>
            <a:chExt cx="1543923" cy="732181"/>
          </a:xfrm>
        </p:grpSpPr>
        <p:cxnSp>
          <p:nvCxnSpPr>
            <p:cNvPr id="5" name="Straight Connector 4">
              <a:extLst>
                <a:ext uri="{FF2B5EF4-FFF2-40B4-BE49-F238E27FC236}">
                  <a16:creationId xmlns:a16="http://schemas.microsoft.com/office/drawing/2014/main" id="{F31D8C43-596E-430A-865D-4250632B84EF}"/>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BEE650A-140C-4AE3-85E6-68E373041EA4}"/>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27B1348-2785-47E8-B849-6B99CFAC557F}"/>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87DE410-3F01-4627-A812-60D3723E80A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197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dirty="0"/>
              <a:t>Change Footer here: Insert &gt; Header and Footer (delete if none) </a:t>
            </a:r>
            <a:endParaRPr lang="en-CA" dirty="0"/>
          </a:p>
        </p:txBody>
      </p:sp>
      <p:sp>
        <p:nvSpPr>
          <p:cNvPr id="4" name="Slide Number Placeholder 3"/>
          <p:cNvSpPr>
            <a:spLocks noGrp="1"/>
          </p:cNvSpPr>
          <p:nvPr>
            <p:ph type="sldNum" sz="quarter" idx="11"/>
          </p:nvPr>
        </p:nvSpPr>
        <p:spPr/>
        <p:txBody>
          <a:bodyPr/>
          <a:lstStyle/>
          <a:p>
            <a:fld id="{8E9205E6-0D8F-4FE6-AE74-F8DC77F0BF6E}" type="slidenum">
              <a:rPr lang="en-CA" smtClean="0"/>
              <a:pPr/>
              <a:t>‹#›</a:t>
            </a:fld>
            <a:endParaRPr lang="en-CA" dirty="0"/>
          </a:p>
        </p:txBody>
      </p:sp>
      <p:sp>
        <p:nvSpPr>
          <p:cNvPr id="5" name="Picture Placeholder 4"/>
          <p:cNvSpPr>
            <a:spLocks noGrp="1"/>
          </p:cNvSpPr>
          <p:nvPr>
            <p:ph type="pic" sz="quarter" idx="15"/>
          </p:nvPr>
        </p:nvSpPr>
        <p:spPr>
          <a:xfrm>
            <a:off x="240600" y="152400"/>
            <a:ext cx="11710800" cy="561975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6" name="Text Placeholder 12">
            <a:extLst>
              <a:ext uri="{FF2B5EF4-FFF2-40B4-BE49-F238E27FC236}">
                <a16:creationId xmlns:a16="http://schemas.microsoft.com/office/drawing/2014/main" id="{8D252BFA-8EE0-4CA0-819D-3D70667018DC}"/>
              </a:ext>
            </a:extLst>
          </p:cNvPr>
          <p:cNvSpPr>
            <a:spLocks noGrp="1"/>
          </p:cNvSpPr>
          <p:nvPr>
            <p:ph type="body" sz="quarter" idx="13"/>
          </p:nvPr>
        </p:nvSpPr>
        <p:spPr>
          <a:xfrm>
            <a:off x="7787025" y="3999178"/>
            <a:ext cx="4164375" cy="530367"/>
          </a:xfrm>
        </p:spPr>
        <p:txBody>
          <a:bodyPr rIns="90000" anchor="ctr"/>
          <a:lstStyle>
            <a:lvl1pPr>
              <a:lnSpc>
                <a:spcPct val="90000"/>
              </a:lnSpc>
              <a:spcAft>
                <a:spcPts val="0"/>
              </a:spcAft>
              <a:defRPr sz="1400" b="1">
                <a:solidFill>
                  <a:schemeClr val="bg1"/>
                </a:solidFill>
              </a:defRPr>
            </a:lvl1pPr>
            <a:lvl2pPr>
              <a:lnSpc>
                <a:spcPct val="90000"/>
              </a:lnSpc>
              <a:spcAft>
                <a:spcPts val="0"/>
              </a:spcAft>
              <a:defRPr sz="140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a:p>
            <a:pPr lvl="1"/>
            <a:r>
              <a:rPr lang="en-US" dirty="0"/>
              <a:t>Second level</a:t>
            </a:r>
          </a:p>
        </p:txBody>
      </p:sp>
      <p:sp>
        <p:nvSpPr>
          <p:cNvPr id="7" name="Text Placeholder 12">
            <a:extLst>
              <a:ext uri="{FF2B5EF4-FFF2-40B4-BE49-F238E27FC236}">
                <a16:creationId xmlns:a16="http://schemas.microsoft.com/office/drawing/2014/main" id="{52EEC670-C83A-438E-BB64-00673C4F9C28}"/>
              </a:ext>
            </a:extLst>
          </p:cNvPr>
          <p:cNvSpPr>
            <a:spLocks noGrp="1"/>
          </p:cNvSpPr>
          <p:nvPr>
            <p:ph type="body" sz="quarter" idx="14"/>
          </p:nvPr>
        </p:nvSpPr>
        <p:spPr>
          <a:xfrm>
            <a:off x="7787025" y="4639162"/>
            <a:ext cx="4164375" cy="966766"/>
          </a:xfrm>
        </p:spPr>
        <p:txBody>
          <a:bodyPr rIns="90000" anchor="t"/>
          <a:lstStyle>
            <a:lvl1pPr>
              <a:lnSpc>
                <a:spcPct val="90000"/>
              </a:lnSpc>
              <a:spcAft>
                <a:spcPts val="0"/>
              </a:spcAft>
              <a:defRPr sz="1100" b="0">
                <a:solidFill>
                  <a:schemeClr val="bg1"/>
                </a:solidFill>
              </a:defRPr>
            </a:lvl1pPr>
            <a:lvl2pPr>
              <a:lnSpc>
                <a:spcPct val="90000"/>
              </a:lnSpc>
              <a:spcAft>
                <a:spcPts val="0"/>
              </a:spcAft>
              <a:defRPr sz="1100" b="0">
                <a:solidFill>
                  <a:schemeClr val="bg1"/>
                </a:solidFill>
              </a:defRPr>
            </a:lvl2pPr>
            <a:lvl3pPr marL="0" indent="0">
              <a:lnSpc>
                <a:spcPct val="90000"/>
              </a:lnSpc>
              <a:buNone/>
              <a:defRPr sz="1100" b="0">
                <a:solidFill>
                  <a:schemeClr val="bg1"/>
                </a:solidFill>
              </a:defRPr>
            </a:lvl3pPr>
            <a:lvl4pPr>
              <a:lnSpc>
                <a:spcPct val="90000"/>
              </a:lnSpc>
              <a:defRPr/>
            </a:lvl4pPr>
            <a:lvl5pPr>
              <a:lnSpc>
                <a:spcPct val="90000"/>
              </a:lnSpc>
              <a:defRPr/>
            </a:lvl5pPr>
          </a:lstStyle>
          <a:p>
            <a:pPr lvl="0"/>
            <a:r>
              <a:rPr lang="en-US" dirty="0"/>
              <a:t>Edit Master text styles</a:t>
            </a:r>
          </a:p>
        </p:txBody>
      </p:sp>
      <p:grpSp>
        <p:nvGrpSpPr>
          <p:cNvPr id="8" name="Group 7">
            <a:extLst>
              <a:ext uri="{FF2B5EF4-FFF2-40B4-BE49-F238E27FC236}">
                <a16:creationId xmlns:a16="http://schemas.microsoft.com/office/drawing/2014/main" id="{549EEC61-2663-474A-ABCF-8C0C75B89899}"/>
              </a:ext>
            </a:extLst>
          </p:cNvPr>
          <p:cNvGrpSpPr/>
          <p:nvPr userDrawn="1"/>
        </p:nvGrpSpPr>
        <p:grpSpPr>
          <a:xfrm>
            <a:off x="10068209" y="5892668"/>
            <a:ext cx="1543923" cy="732181"/>
            <a:chOff x="7241120" y="5892668"/>
            <a:chExt cx="1543923" cy="732181"/>
          </a:xfrm>
        </p:grpSpPr>
        <p:cxnSp>
          <p:nvCxnSpPr>
            <p:cNvPr id="9" name="Straight Connector 8">
              <a:extLst>
                <a:ext uri="{FF2B5EF4-FFF2-40B4-BE49-F238E27FC236}">
                  <a16:creationId xmlns:a16="http://schemas.microsoft.com/office/drawing/2014/main" id="{69F42C2E-0FD9-477B-A404-DBA8FE9019DE}"/>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E1A96C5-0E7F-4774-9257-E54F5A7D1090}"/>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022F0C9-0B58-4BF5-BB73-8077CD24DFEE}"/>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F51144C-ECE1-4046-9598-A2A4D8F840F5}"/>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7575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18" name="Text Placeholder 13">
            <a:extLst>
              <a:ext uri="{FF2B5EF4-FFF2-40B4-BE49-F238E27FC236}">
                <a16:creationId xmlns:a16="http://schemas.microsoft.com/office/drawing/2014/main" id="{9115B5EB-A08D-429C-A819-D8702220D775}"/>
              </a:ext>
            </a:extLst>
          </p:cNvPr>
          <p:cNvSpPr>
            <a:spLocks noGrp="1"/>
          </p:cNvSpPr>
          <p:nvPr>
            <p:ph type="body" sz="quarter" idx="18" hasCustomPrompt="1"/>
          </p:nvPr>
        </p:nvSpPr>
        <p:spPr>
          <a:xfrm>
            <a:off x="911424" y="1054042"/>
            <a:ext cx="10368293" cy="344546"/>
          </a:xfrm>
        </p:spPr>
        <p:txBody>
          <a:bodyPr/>
          <a:lstStyle>
            <a:lvl1pPr>
              <a:lnSpc>
                <a:spcPct val="100000"/>
              </a:lnSpc>
              <a:spcBef>
                <a:spcPts val="0"/>
              </a:spcBef>
              <a:spcAft>
                <a:spcPts val="0"/>
              </a:spcAft>
              <a:defRPr sz="1500">
                <a:solidFill>
                  <a:schemeClr val="tx2"/>
                </a:solidFill>
              </a:defRPr>
            </a:lvl1pPr>
          </a:lstStyle>
          <a:p>
            <a:pPr lvl="0"/>
            <a:r>
              <a:rPr lang="en-US" dirty="0"/>
              <a:t>Click here to add subtitle</a:t>
            </a:r>
          </a:p>
        </p:txBody>
      </p:sp>
      <p:sp>
        <p:nvSpPr>
          <p:cNvPr id="15" name="Footer Placeholder 2">
            <a:extLst>
              <a:ext uri="{FF2B5EF4-FFF2-40B4-BE49-F238E27FC236}">
                <a16:creationId xmlns:a16="http://schemas.microsoft.com/office/drawing/2014/main" id="{4A2BA475-3872-4E1B-ACA8-9992970360A9}"/>
              </a:ext>
            </a:extLst>
          </p:cNvPr>
          <p:cNvSpPr>
            <a:spLocks noGrp="1"/>
          </p:cNvSpPr>
          <p:nvPr>
            <p:ph type="ftr" sz="quarter" idx="10"/>
          </p:nvPr>
        </p:nvSpPr>
        <p:spPr>
          <a:xfrm>
            <a:off x="4345627" y="6284413"/>
            <a:ext cx="5096093" cy="196795"/>
          </a:xfrm>
          <a:prstGeom prst="rect">
            <a:avLst/>
          </a:prstGeom>
        </p:spPr>
        <p:txBody>
          <a:bodyPr/>
          <a:lstStyle/>
          <a:p>
            <a:r>
              <a:rPr lang="en-GB" dirty="0"/>
              <a:t>Change Footer here: Insert &gt; Header and Footer (delete if none) </a:t>
            </a:r>
            <a:endParaRPr lang="en-CA" dirty="0"/>
          </a:p>
        </p:txBody>
      </p:sp>
      <p:sp>
        <p:nvSpPr>
          <p:cNvPr id="10" name="Titre 1">
            <a:extLst>
              <a:ext uri="{FF2B5EF4-FFF2-40B4-BE49-F238E27FC236}">
                <a16:creationId xmlns:a16="http://schemas.microsoft.com/office/drawing/2014/main" id="{4210E657-6752-45F0-B0F2-A27FF5440C39}"/>
              </a:ext>
            </a:extLst>
          </p:cNvPr>
          <p:cNvSpPr>
            <a:spLocks noGrp="1"/>
          </p:cNvSpPr>
          <p:nvPr>
            <p:ph type="title"/>
          </p:nvPr>
        </p:nvSpPr>
        <p:spPr>
          <a:xfrm>
            <a:off x="911424" y="368301"/>
            <a:ext cx="10369152" cy="647759"/>
          </a:xfrm>
          <a:prstGeom prst="rect">
            <a:avLst/>
          </a:prstGeom>
        </p:spPr>
        <p:txBody>
          <a:bodyPr/>
          <a:lstStyle>
            <a:lvl1pPr>
              <a:lnSpc>
                <a:spcPct val="90000"/>
              </a:lnSpc>
              <a:defRPr/>
            </a:lvl1pPr>
          </a:lstStyle>
          <a:p>
            <a:endParaRPr lang="en-CA" noProof="0" dirty="0"/>
          </a:p>
        </p:txBody>
      </p:sp>
      <p:sp>
        <p:nvSpPr>
          <p:cNvPr id="11" name="Text Placeholder 13">
            <a:extLst>
              <a:ext uri="{FF2B5EF4-FFF2-40B4-BE49-F238E27FC236}">
                <a16:creationId xmlns:a16="http://schemas.microsoft.com/office/drawing/2014/main" id="{B518ED4E-DBFE-46B2-BF07-9492130ECCE5}"/>
              </a:ext>
            </a:extLst>
          </p:cNvPr>
          <p:cNvSpPr>
            <a:spLocks noGrp="1"/>
          </p:cNvSpPr>
          <p:nvPr>
            <p:ph type="body" sz="quarter" idx="14"/>
          </p:nvPr>
        </p:nvSpPr>
        <p:spPr>
          <a:xfrm>
            <a:off x="911424" y="1640095"/>
            <a:ext cx="2657275" cy="32266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12" name="Text Placeholder 16">
            <a:extLst>
              <a:ext uri="{FF2B5EF4-FFF2-40B4-BE49-F238E27FC236}">
                <a16:creationId xmlns:a16="http://schemas.microsoft.com/office/drawing/2014/main" id="{60556B0B-A937-4069-8E41-E81CBB013AB2}"/>
              </a:ext>
            </a:extLst>
          </p:cNvPr>
          <p:cNvSpPr>
            <a:spLocks noGrp="1"/>
          </p:cNvSpPr>
          <p:nvPr>
            <p:ph type="body" sz="quarter" idx="15"/>
          </p:nvPr>
        </p:nvSpPr>
        <p:spPr>
          <a:xfrm>
            <a:off x="911423" y="2082768"/>
            <a:ext cx="2657276" cy="3534890"/>
          </a:xfrm>
        </p:spPr>
        <p:txBody>
          <a:bodyPr/>
          <a:lstStyle>
            <a:lvl1pPr>
              <a:lnSpc>
                <a:spcPct val="100000"/>
              </a:lnSpc>
              <a:spcAft>
                <a:spcPts val="0"/>
              </a:spcAft>
              <a:defRPr sz="1100" b="1">
                <a:solidFill>
                  <a:schemeClr val="accent1"/>
                </a:solidFill>
              </a:defRPr>
            </a:lvl1pPr>
            <a:lvl2pPr>
              <a:lnSpc>
                <a:spcPct val="85000"/>
              </a:lnSpc>
              <a:spcAft>
                <a:spcPts val="0"/>
              </a:spcAft>
              <a:defRPr sz="1100">
                <a:solidFill>
                  <a:schemeClr val="accent1"/>
                </a:solidFill>
              </a:defRPr>
            </a:lvl2pPr>
            <a:lvl3pPr marL="108000" indent="-108000">
              <a:lnSpc>
                <a:spcPct val="85000"/>
              </a:lnSpc>
              <a:spcBef>
                <a:spcPts val="300"/>
              </a:spcBef>
              <a:spcAft>
                <a:spcPts val="0"/>
              </a:spcAft>
              <a:defRPr sz="900"/>
            </a:lvl3pPr>
          </a:lstStyle>
          <a:p>
            <a:pPr lvl="0"/>
            <a:r>
              <a:rPr lang="en-US" dirty="0"/>
              <a:t>Edit Master text styles</a:t>
            </a:r>
          </a:p>
          <a:p>
            <a:pPr lvl="1"/>
            <a:r>
              <a:rPr lang="en-US" dirty="0"/>
              <a:t>Second level</a:t>
            </a:r>
          </a:p>
          <a:p>
            <a:pPr lvl="2"/>
            <a:r>
              <a:rPr lang="en-US" dirty="0"/>
              <a:t>Third level</a:t>
            </a:r>
          </a:p>
        </p:txBody>
      </p:sp>
      <p:sp>
        <p:nvSpPr>
          <p:cNvPr id="13" name="Picture Placeholder 3"/>
          <p:cNvSpPr>
            <a:spLocks noGrp="1"/>
          </p:cNvSpPr>
          <p:nvPr>
            <p:ph type="pic" sz="quarter" idx="70"/>
          </p:nvPr>
        </p:nvSpPr>
        <p:spPr>
          <a:xfrm>
            <a:off x="3775323" y="1640095"/>
            <a:ext cx="8177328" cy="3984418"/>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71"/>
          </p:nvPr>
        </p:nvSpPr>
        <p:spPr/>
        <p:txBody>
          <a:bodyPr/>
          <a:lstStyle/>
          <a:p>
            <a:fld id="{8E9205E6-0D8F-4FE6-AE74-F8DC77F0BF6E}" type="slidenum">
              <a:rPr lang="en-CA" smtClean="0"/>
              <a:pPr/>
              <a:t>‹#›</a:t>
            </a:fld>
            <a:endParaRPr lang="en-CA" dirty="0"/>
          </a:p>
        </p:txBody>
      </p:sp>
      <p:grpSp>
        <p:nvGrpSpPr>
          <p:cNvPr id="9" name="Group 8">
            <a:extLst>
              <a:ext uri="{FF2B5EF4-FFF2-40B4-BE49-F238E27FC236}">
                <a16:creationId xmlns:a16="http://schemas.microsoft.com/office/drawing/2014/main" id="{3F1CAFDC-11B8-4653-8ABA-26EF3B73E81B}"/>
              </a:ext>
            </a:extLst>
          </p:cNvPr>
          <p:cNvGrpSpPr/>
          <p:nvPr userDrawn="1"/>
        </p:nvGrpSpPr>
        <p:grpSpPr>
          <a:xfrm>
            <a:off x="10068209" y="5892668"/>
            <a:ext cx="1543923" cy="732181"/>
            <a:chOff x="7241120" y="5892668"/>
            <a:chExt cx="1543923" cy="732181"/>
          </a:xfrm>
        </p:grpSpPr>
        <p:cxnSp>
          <p:nvCxnSpPr>
            <p:cNvPr id="14" name="Straight Connector 13">
              <a:extLst>
                <a:ext uri="{FF2B5EF4-FFF2-40B4-BE49-F238E27FC236}">
                  <a16:creationId xmlns:a16="http://schemas.microsoft.com/office/drawing/2014/main" id="{8D67C2C2-9C74-4FC0-800F-0C4791C8A13D}"/>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9BDDA22E-CE32-4DEF-A5EB-501DE54F31EF}"/>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BB5F079-64F5-463E-8891-A7889366FF9F}"/>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EDB2B09-E651-4CBF-9402-CAB83EE8D1C2}"/>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08259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ase study 3">
    <p:spTree>
      <p:nvGrpSpPr>
        <p:cNvPr id="1" name=""/>
        <p:cNvGrpSpPr/>
        <p:nvPr/>
      </p:nvGrpSpPr>
      <p:grpSpPr>
        <a:xfrm>
          <a:off x="0" y="0"/>
          <a:ext cx="0" cy="0"/>
          <a:chOff x="0" y="0"/>
          <a:chExt cx="0" cy="0"/>
        </a:xfrm>
      </p:grpSpPr>
      <p:sp>
        <p:nvSpPr>
          <p:cNvPr id="26" name="Espace réservé du pied de page 4">
            <a:extLst>
              <a:ext uri="{FF2B5EF4-FFF2-40B4-BE49-F238E27FC236}">
                <a16:creationId xmlns:a16="http://schemas.microsoft.com/office/drawing/2014/main" id="{4EC7D187-969F-418F-820C-646B06705C0D}"/>
              </a:ext>
            </a:extLst>
          </p:cNvPr>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5" name="Titre 1">
            <a:extLst>
              <a:ext uri="{FF2B5EF4-FFF2-40B4-BE49-F238E27FC236}">
                <a16:creationId xmlns:a16="http://schemas.microsoft.com/office/drawing/2014/main" id="{460D1BA9-7005-433F-A648-3DBE7416EB94}"/>
              </a:ext>
            </a:extLst>
          </p:cNvPr>
          <p:cNvSpPr>
            <a:spLocks noGrp="1"/>
          </p:cNvSpPr>
          <p:nvPr>
            <p:ph type="title"/>
          </p:nvPr>
        </p:nvSpPr>
        <p:spPr>
          <a:xfrm>
            <a:off x="911424" y="368300"/>
            <a:ext cx="10369152" cy="921968"/>
          </a:xfrm>
          <a:prstGeom prst="rect">
            <a:avLst/>
          </a:prstGeom>
        </p:spPr>
        <p:txBody>
          <a:bodyPr/>
          <a:lstStyle>
            <a:lvl1pPr>
              <a:lnSpc>
                <a:spcPct val="90000"/>
              </a:lnSpc>
              <a:defRPr/>
            </a:lvl1pPr>
          </a:lstStyle>
          <a:p>
            <a:endParaRPr lang="en-CA" noProof="0" dirty="0"/>
          </a:p>
        </p:txBody>
      </p:sp>
      <p:sp>
        <p:nvSpPr>
          <p:cNvPr id="17" name="Text Placeholder 3">
            <a:extLst>
              <a:ext uri="{FF2B5EF4-FFF2-40B4-BE49-F238E27FC236}">
                <a16:creationId xmlns:a16="http://schemas.microsoft.com/office/drawing/2014/main" id="{8856485E-1768-4878-99AE-03CA5AFAFAD2}"/>
              </a:ext>
            </a:extLst>
          </p:cNvPr>
          <p:cNvSpPr>
            <a:spLocks noGrp="1"/>
          </p:cNvSpPr>
          <p:nvPr>
            <p:ph type="body" sz="quarter" idx="34"/>
          </p:nvPr>
        </p:nvSpPr>
        <p:spPr>
          <a:xfrm>
            <a:off x="911423" y="1527966"/>
            <a:ext cx="10369151" cy="319885"/>
          </a:xfrm>
        </p:spPr>
        <p:txBody>
          <a:bodyPr anchor="ctr"/>
          <a:lstStyle>
            <a:lvl1pPr>
              <a:lnSpc>
                <a:spcPct val="100000"/>
              </a:lnSpc>
              <a:spcBef>
                <a:spcPts val="0"/>
              </a:spcBef>
              <a:spcAft>
                <a:spcPts val="0"/>
              </a:spcAft>
              <a:defRPr sz="1400">
                <a:solidFill>
                  <a:schemeClr val="accent1"/>
                </a:solidFill>
              </a:defRPr>
            </a:lvl1pPr>
          </a:lstStyle>
          <a:p>
            <a:pPr lvl="0"/>
            <a:r>
              <a:rPr lang="en-US" dirty="0"/>
              <a:t>Edit Master text styles</a:t>
            </a:r>
          </a:p>
        </p:txBody>
      </p:sp>
      <p:sp>
        <p:nvSpPr>
          <p:cNvPr id="18" name="Text Placeholder 5">
            <a:extLst>
              <a:ext uri="{FF2B5EF4-FFF2-40B4-BE49-F238E27FC236}">
                <a16:creationId xmlns:a16="http://schemas.microsoft.com/office/drawing/2014/main" id="{90BE4F2E-1D96-4BAC-9EBA-0038AF6EAF56}"/>
              </a:ext>
            </a:extLst>
          </p:cNvPr>
          <p:cNvSpPr>
            <a:spLocks noGrp="1"/>
          </p:cNvSpPr>
          <p:nvPr>
            <p:ph type="body" sz="quarter" idx="35"/>
          </p:nvPr>
        </p:nvSpPr>
        <p:spPr>
          <a:xfrm>
            <a:off x="911423" y="4880611"/>
            <a:ext cx="4966895" cy="737047"/>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defRPr sz="900" i="0"/>
            </a:lvl3pPr>
          </a:lstStyle>
          <a:p>
            <a:pPr lvl="0"/>
            <a:r>
              <a:rPr lang="en-US" dirty="0"/>
              <a:t>Edit Master text styles</a:t>
            </a:r>
          </a:p>
          <a:p>
            <a:pPr lvl="1"/>
            <a:r>
              <a:rPr lang="en-US" dirty="0"/>
              <a:t>Second level</a:t>
            </a:r>
          </a:p>
          <a:p>
            <a:pPr lvl="2"/>
            <a:r>
              <a:rPr lang="en-US" dirty="0"/>
              <a:t>Third level</a:t>
            </a:r>
          </a:p>
        </p:txBody>
      </p:sp>
      <p:sp>
        <p:nvSpPr>
          <p:cNvPr id="19" name="Text Placeholder 7">
            <a:extLst>
              <a:ext uri="{FF2B5EF4-FFF2-40B4-BE49-F238E27FC236}">
                <a16:creationId xmlns:a16="http://schemas.microsoft.com/office/drawing/2014/main" id="{4195E2B4-9928-4D28-ACD8-21DCE9E49D55}"/>
              </a:ext>
            </a:extLst>
          </p:cNvPr>
          <p:cNvSpPr>
            <a:spLocks noGrp="1"/>
          </p:cNvSpPr>
          <p:nvPr>
            <p:ph type="body" sz="quarter" idx="36"/>
          </p:nvPr>
        </p:nvSpPr>
        <p:spPr>
          <a:xfrm>
            <a:off x="6303955" y="4881058"/>
            <a:ext cx="4976620" cy="736600"/>
          </a:xfrm>
        </p:spPr>
        <p:txBody>
          <a:bodyPr/>
          <a:lstStyle>
            <a:lvl1pPr>
              <a:lnSpc>
                <a:spcPct val="90000"/>
              </a:lnSpc>
              <a:spcAft>
                <a:spcPts val="0"/>
              </a:spcAft>
              <a:defRPr sz="1100" b="1">
                <a:solidFill>
                  <a:schemeClr val="accent1"/>
                </a:solidFill>
              </a:defRPr>
            </a:lvl1pPr>
            <a:lvl2pPr>
              <a:lnSpc>
                <a:spcPct val="90000"/>
              </a:lnSpc>
              <a:spcAft>
                <a:spcPts val="300"/>
              </a:spcAft>
              <a:defRPr sz="1100">
                <a:solidFill>
                  <a:schemeClr val="accent1"/>
                </a:solidFill>
              </a:defRPr>
            </a:lvl2pPr>
            <a:lvl3pPr marL="108000" indent="-108000">
              <a:lnSpc>
                <a:spcPct val="90000"/>
              </a:lnSpc>
              <a:spcBef>
                <a:spcPts val="300"/>
              </a:spcBef>
              <a:spcAft>
                <a:spcPts val="0"/>
              </a:spcAft>
              <a:defRPr sz="900" i="0"/>
            </a:lvl3pPr>
          </a:lstStyle>
          <a:p>
            <a:pPr lvl="0"/>
            <a:r>
              <a:rPr lang="en-US" dirty="0"/>
              <a:t>Edit Master text styles</a:t>
            </a:r>
          </a:p>
          <a:p>
            <a:pPr lvl="1"/>
            <a:r>
              <a:rPr lang="en-US" dirty="0"/>
              <a:t>Second level</a:t>
            </a:r>
          </a:p>
          <a:p>
            <a:pPr lvl="2"/>
            <a:r>
              <a:rPr lang="en-US" dirty="0"/>
              <a:t>Third level</a:t>
            </a:r>
          </a:p>
        </p:txBody>
      </p:sp>
      <p:sp>
        <p:nvSpPr>
          <p:cNvPr id="21" name="Picture Placeholder 3"/>
          <p:cNvSpPr>
            <a:spLocks noGrp="1"/>
          </p:cNvSpPr>
          <p:nvPr>
            <p:ph type="pic" sz="quarter" idx="17"/>
          </p:nvPr>
        </p:nvSpPr>
        <p:spPr>
          <a:xfrm>
            <a:off x="911423"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22" name="Picture Placeholder 3"/>
          <p:cNvSpPr>
            <a:spLocks noGrp="1"/>
          </p:cNvSpPr>
          <p:nvPr>
            <p:ph type="pic" sz="quarter" idx="23"/>
          </p:nvPr>
        </p:nvSpPr>
        <p:spPr>
          <a:xfrm>
            <a:off x="6299001" y="1895477"/>
            <a:ext cx="4981575" cy="2822220"/>
          </a:xfrm>
          <a:solidFill>
            <a:schemeClr val="tx2">
              <a:lumMod val="40000"/>
              <a:lumOff val="60000"/>
            </a:schemeClr>
          </a:solidFill>
          <a:ln w="25400">
            <a:noFill/>
          </a:ln>
        </p:spPr>
        <p:txBody>
          <a:bodyPr anchor="ctr"/>
          <a:lstStyle>
            <a:lvl1pPr algn="ctr">
              <a:lnSpc>
                <a:spcPct val="100000"/>
              </a:lnSpc>
              <a:spcBef>
                <a:spcPts val="0"/>
              </a:spcBef>
              <a:spcAft>
                <a:spcPts val="0"/>
              </a:spcAft>
              <a:defRPr sz="1500"/>
            </a:lvl1pPr>
          </a:lstStyle>
          <a:p>
            <a:endParaRPr lang="en-US" dirty="0"/>
          </a:p>
        </p:txBody>
      </p:sp>
      <p:sp>
        <p:nvSpPr>
          <p:cNvPr id="3" name="Slide Number Placeholder 2"/>
          <p:cNvSpPr>
            <a:spLocks noGrp="1"/>
          </p:cNvSpPr>
          <p:nvPr>
            <p:ph type="sldNum" sz="quarter" idx="37"/>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F37029E5-F1A7-4FAF-9862-53FDD08F3DBC}"/>
              </a:ext>
            </a:extLst>
          </p:cNvPr>
          <p:cNvGrpSpPr/>
          <p:nvPr userDrawn="1"/>
        </p:nvGrpSpPr>
        <p:grpSpPr>
          <a:xfrm>
            <a:off x="10068209" y="5892668"/>
            <a:ext cx="1543923" cy="732181"/>
            <a:chOff x="7241120" y="5892668"/>
            <a:chExt cx="1543923" cy="732181"/>
          </a:xfrm>
        </p:grpSpPr>
        <p:cxnSp>
          <p:nvCxnSpPr>
            <p:cNvPr id="11" name="Straight Connector 10">
              <a:extLst>
                <a:ext uri="{FF2B5EF4-FFF2-40B4-BE49-F238E27FC236}">
                  <a16:creationId xmlns:a16="http://schemas.microsoft.com/office/drawing/2014/main" id="{E4FBB390-1508-4EDE-A41E-9512E4968C64}"/>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0F683B8-BC02-4860-AB13-A94D14082EF8}"/>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04D330E-1143-43E7-960A-6CDBFEA886AF}"/>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417BEE1-EC3D-4E9F-987B-A8E31D01A89F}"/>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54250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r Divider Light Blue">
    <p:spTree>
      <p:nvGrpSpPr>
        <p:cNvPr id="1" name=""/>
        <p:cNvGrpSpPr/>
        <p:nvPr/>
      </p:nvGrpSpPr>
      <p:grpSpPr>
        <a:xfrm>
          <a:off x="0" y="0"/>
          <a:ext cx="0" cy="0"/>
          <a:chOff x="0" y="0"/>
          <a:chExt cx="0" cy="0"/>
        </a:xfrm>
      </p:grpSpPr>
      <p:sp>
        <p:nvSpPr>
          <p:cNvPr id="5" name="Rectangle 4"/>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9" name="Slide Number Placeholder 8"/>
          <p:cNvSpPr>
            <a:spLocks noGrp="1"/>
          </p:cNvSpPr>
          <p:nvPr>
            <p:ph type="sldNum" sz="quarter" idx="15"/>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35488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hoto">
    <p:spTree>
      <p:nvGrpSpPr>
        <p:cNvPr id="1" name=""/>
        <p:cNvGrpSpPr/>
        <p:nvPr/>
      </p:nvGrpSpPr>
      <p:grpSpPr>
        <a:xfrm>
          <a:off x="0" y="0"/>
          <a:ext cx="0" cy="0"/>
          <a:chOff x="0" y="0"/>
          <a:chExt cx="0" cy="0"/>
        </a:xfrm>
      </p:grpSpPr>
      <p:pic>
        <p:nvPicPr>
          <p:cNvPr id="2" name="Picture 1" descr="0002924.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13286" t="4488" r="12716" b="22030"/>
          <a:stretch/>
        </p:blipFill>
        <p:spPr>
          <a:xfrm>
            <a:off x="240000" y="158239"/>
            <a:ext cx="11705733" cy="5619762"/>
          </a:xfrm>
          <a:prstGeom prst="rect">
            <a:avLst/>
          </a:prstGeom>
        </p:spPr>
      </p:pic>
      <p:sp>
        <p:nvSpPr>
          <p:cNvPr id="3" name="Titre 1"/>
          <p:cNvSpPr>
            <a:spLocks noGrp="1"/>
          </p:cNvSpPr>
          <p:nvPr>
            <p:ph type="title" hasCustomPrompt="1"/>
          </p:nvPr>
        </p:nvSpPr>
        <p:spPr>
          <a:xfrm>
            <a:off x="911161" y="144938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4" name="Espace réservé du texte 10"/>
          <p:cNvSpPr>
            <a:spLocks noGrp="1"/>
          </p:cNvSpPr>
          <p:nvPr>
            <p:ph type="body" sz="quarter" idx="13" hasCustomPrompt="1"/>
          </p:nvPr>
        </p:nvSpPr>
        <p:spPr>
          <a:xfrm>
            <a:off x="911425" y="264981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grpSp>
        <p:nvGrpSpPr>
          <p:cNvPr id="10" name="Group 9"/>
          <p:cNvGrpSpPr/>
          <p:nvPr userDrawn="1"/>
        </p:nvGrpSpPr>
        <p:grpSpPr>
          <a:xfrm>
            <a:off x="8085863" y="2759978"/>
            <a:ext cx="3867439" cy="3864871"/>
            <a:chOff x="8085863" y="2759978"/>
            <a:chExt cx="3867439" cy="3864871"/>
          </a:xfrm>
        </p:grpSpPr>
        <p:cxnSp>
          <p:nvCxnSpPr>
            <p:cNvPr id="11" name="Straight Connector 10"/>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15" name="Slide Number Placeholder 14"/>
          <p:cNvSpPr>
            <a:spLocks noGrp="1"/>
          </p:cNvSpPr>
          <p:nvPr>
            <p:ph type="sldNum" sz="quarter" idx="17"/>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144297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mond Divider">
    <p:bg>
      <p:bgPr>
        <a:solidFill>
          <a:schemeClr val="bg1">
            <a:alpha val="50000"/>
          </a:schemeClr>
        </a:solidFill>
        <a:effectLst/>
      </p:bgPr>
    </p:bg>
    <p:spTree>
      <p:nvGrpSpPr>
        <p:cNvPr id="1" name=""/>
        <p:cNvGrpSpPr/>
        <p:nvPr/>
      </p:nvGrpSpPr>
      <p:grpSpPr>
        <a:xfrm>
          <a:off x="0" y="0"/>
          <a:ext cx="0" cy="0"/>
          <a:chOff x="0" y="0"/>
          <a:chExt cx="0" cy="0"/>
        </a:xfrm>
      </p:grpSpPr>
      <p:sp>
        <p:nvSpPr>
          <p:cNvPr id="3" name="Rectangle 2"/>
          <p:cNvSpPr/>
          <p:nvPr userDrawn="1"/>
        </p:nvSpPr>
        <p:spPr>
          <a:xfrm>
            <a:off x="1" y="1"/>
            <a:ext cx="12192000" cy="5778000"/>
          </a:xfrm>
          <a:prstGeom prst="rect">
            <a:avLst/>
          </a:prstGeom>
          <a:solidFill>
            <a:srgbClr val="005A8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1800" dirty="0"/>
          </a:p>
        </p:txBody>
      </p:sp>
      <p:grpSp>
        <p:nvGrpSpPr>
          <p:cNvPr id="24" name="Grouper 3"/>
          <p:cNvGrpSpPr/>
          <p:nvPr userDrawn="1"/>
        </p:nvGrpSpPr>
        <p:grpSpPr>
          <a:xfrm>
            <a:off x="444591" y="80031"/>
            <a:ext cx="5470094" cy="5470094"/>
            <a:chOff x="-78531" y="259381"/>
            <a:chExt cx="4780468" cy="4780468"/>
          </a:xfrm>
          <a:noFill/>
        </p:grpSpPr>
        <p:sp>
          <p:nvSpPr>
            <p:cNvPr id="25" name="Rectangle 4"/>
            <p:cNvSpPr/>
            <p:nvPr/>
          </p:nvSpPr>
          <p:spPr>
            <a:xfrm rot="2700000">
              <a:off x="-78531" y="259381"/>
              <a:ext cx="4780468" cy="4780468"/>
            </a:xfrm>
            <a:custGeom>
              <a:avLst/>
              <a:gdLst>
                <a:gd name="connsiteX0" fmla="*/ 0 w 5470094"/>
                <a:gd name="connsiteY0" fmla="*/ 0 h 5470094"/>
                <a:gd name="connsiteX1" fmla="*/ 5470094 w 5470094"/>
                <a:gd name="connsiteY1" fmla="*/ 0 h 5470094"/>
                <a:gd name="connsiteX2" fmla="*/ 5470094 w 5470094"/>
                <a:gd name="connsiteY2" fmla="*/ 5470094 h 5470094"/>
                <a:gd name="connsiteX3" fmla="*/ 0 w 5470094"/>
                <a:gd name="connsiteY3" fmla="*/ 5470094 h 5470094"/>
                <a:gd name="connsiteX4" fmla="*/ 0 w 5470094"/>
                <a:gd name="connsiteY4" fmla="*/ 0 h 5470094"/>
                <a:gd name="connsiteX0" fmla="*/ 0 w 5470094"/>
                <a:gd name="connsiteY0" fmla="*/ 0 h 5470094"/>
                <a:gd name="connsiteX1" fmla="*/ 5470094 w 5470094"/>
                <a:gd name="connsiteY1" fmla="*/ 0 h 5470094"/>
                <a:gd name="connsiteX2" fmla="*/ 5470094 w 5470094"/>
                <a:gd name="connsiteY2" fmla="*/ 5470094 h 5470094"/>
                <a:gd name="connsiteX3" fmla="*/ 4312961 w 5470094"/>
                <a:gd name="connsiteY3" fmla="*/ 5457018 h 5470094"/>
                <a:gd name="connsiteX4" fmla="*/ 0 w 5470094"/>
                <a:gd name="connsiteY4" fmla="*/ 5470094 h 5470094"/>
                <a:gd name="connsiteX5" fmla="*/ 0 w 5470094"/>
                <a:gd name="connsiteY5" fmla="*/ 0 h 5470094"/>
                <a:gd name="connsiteX0" fmla="*/ 0 w 5470094"/>
                <a:gd name="connsiteY0" fmla="*/ 0 h 5470094"/>
                <a:gd name="connsiteX1" fmla="*/ 5470094 w 5470094"/>
                <a:gd name="connsiteY1" fmla="*/ 0 h 5470094"/>
                <a:gd name="connsiteX2" fmla="*/ 5456447 w 5470094"/>
                <a:gd name="connsiteY2" fmla="*/ 4229717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312961 w 5470094"/>
                <a:gd name="connsiteY4" fmla="*/ 5457018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70094 w 5470094"/>
                <a:gd name="connsiteY3" fmla="*/ 5470094 h 5470094"/>
                <a:gd name="connsiteX4" fmla="*/ 4213180 w 5470094"/>
                <a:gd name="connsiteY4" fmla="*/ 5459453 h 5470094"/>
                <a:gd name="connsiteX5" fmla="*/ 0 w 5470094"/>
                <a:gd name="connsiteY5" fmla="*/ 5470094 h 5470094"/>
                <a:gd name="connsiteX6" fmla="*/ 0 w 5470094"/>
                <a:gd name="connsiteY6" fmla="*/ 0 h 5470094"/>
                <a:gd name="connsiteX0" fmla="*/ 0 w 5470094"/>
                <a:gd name="connsiteY0" fmla="*/ 0 h 5470094"/>
                <a:gd name="connsiteX1" fmla="*/ 5470094 w 5470094"/>
                <a:gd name="connsiteY1" fmla="*/ 0 h 5470094"/>
                <a:gd name="connsiteX2" fmla="*/ 5456447 w 5470094"/>
                <a:gd name="connsiteY2" fmla="*/ 4205380 h 5470094"/>
                <a:gd name="connsiteX3" fmla="*/ 5453078 w 5470094"/>
                <a:gd name="connsiteY3" fmla="*/ 4211881 h 5470094"/>
                <a:gd name="connsiteX4" fmla="*/ 4213180 w 5470094"/>
                <a:gd name="connsiteY4" fmla="*/ 5459453 h 5470094"/>
                <a:gd name="connsiteX5" fmla="*/ 0 w 5470094"/>
                <a:gd name="connsiteY5" fmla="*/ 5470094 h 5470094"/>
                <a:gd name="connsiteX6" fmla="*/ 0 w 5470094"/>
                <a:gd name="connsiteY6" fmla="*/ 0 h 547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0094" h="5470094">
                  <a:moveTo>
                    <a:pt x="0" y="0"/>
                  </a:moveTo>
                  <a:lnTo>
                    <a:pt x="5470094" y="0"/>
                  </a:lnTo>
                  <a:lnTo>
                    <a:pt x="5456447" y="4205380"/>
                  </a:lnTo>
                  <a:lnTo>
                    <a:pt x="5453078" y="4211881"/>
                  </a:lnTo>
                  <a:lnTo>
                    <a:pt x="4213180" y="5459453"/>
                  </a:lnTo>
                  <a:lnTo>
                    <a:pt x="0" y="5470094"/>
                  </a:lnTo>
                  <a:lnTo>
                    <a:pt x="0" y="0"/>
                  </a:lnTo>
                  <a:close/>
                </a:path>
              </a:pathLst>
            </a:cu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6" name="Rectangle 25"/>
            <p:cNvSpPr/>
            <p:nvPr/>
          </p:nvSpPr>
          <p:spPr>
            <a:xfrm rot="2700000">
              <a:off x="812970" y="1150882"/>
              <a:ext cx="2997466" cy="2997466"/>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27" name="Rectangle 26"/>
            <p:cNvSpPr/>
            <p:nvPr/>
          </p:nvSpPr>
          <p:spPr>
            <a:xfrm rot="2700000">
              <a:off x="1550644" y="1904662"/>
              <a:ext cx="1511652" cy="1511652"/>
            </a:xfrm>
            <a:prstGeom prst="rect">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grpSp>
      <p:sp>
        <p:nvSpPr>
          <p:cNvPr id="11" name="Titre 1">
            <a:extLst>
              <a:ext uri="{FF2B5EF4-FFF2-40B4-BE49-F238E27FC236}">
                <a16:creationId xmlns:a16="http://schemas.microsoft.com/office/drawing/2014/main" id="{025ADC0B-D58E-4E67-972A-CA494D6342B7}"/>
              </a:ext>
            </a:extLst>
          </p:cNvPr>
          <p:cNvSpPr>
            <a:spLocks noGrp="1"/>
          </p:cNvSpPr>
          <p:nvPr>
            <p:ph type="title" hasCustomPrompt="1"/>
          </p:nvPr>
        </p:nvSpPr>
        <p:spPr>
          <a:xfrm>
            <a:off x="911161" y="1450069"/>
            <a:ext cx="6418545" cy="1081237"/>
          </a:xfrm>
          <a:prstGeom prst="rect">
            <a:avLst/>
          </a:prstGeom>
        </p:spPr>
        <p:txBody>
          <a:bodyPr lIns="0" tIns="0" rIns="0" bIns="0" anchor="b" anchorCtr="0">
            <a:noAutofit/>
          </a:bodyPr>
          <a:lstStyle>
            <a:lvl1pPr>
              <a:lnSpc>
                <a:spcPct val="90000"/>
              </a:lnSpc>
              <a:defRPr sz="4000" baseline="0">
                <a:solidFill>
                  <a:schemeClr val="bg1"/>
                </a:solidFill>
              </a:defRPr>
            </a:lvl1pPr>
          </a:lstStyle>
          <a:p>
            <a:r>
              <a:rPr lang="en-CA" noProof="1"/>
              <a:t>Divider Slide</a:t>
            </a:r>
            <a:br>
              <a:rPr lang="en-CA" noProof="1"/>
            </a:br>
            <a:r>
              <a:rPr lang="en-CA" noProof="1"/>
              <a:t>Title</a:t>
            </a:r>
          </a:p>
        </p:txBody>
      </p:sp>
      <p:sp>
        <p:nvSpPr>
          <p:cNvPr id="12" name="Espace réservé du texte 10">
            <a:extLst>
              <a:ext uri="{FF2B5EF4-FFF2-40B4-BE49-F238E27FC236}">
                <a16:creationId xmlns:a16="http://schemas.microsoft.com/office/drawing/2014/main" id="{1332B489-8BA6-414D-8FB6-303341E8AF30}"/>
              </a:ext>
            </a:extLst>
          </p:cNvPr>
          <p:cNvSpPr>
            <a:spLocks noGrp="1"/>
          </p:cNvSpPr>
          <p:nvPr>
            <p:ph type="body" sz="quarter" idx="14" hasCustomPrompt="1"/>
          </p:nvPr>
        </p:nvSpPr>
        <p:spPr>
          <a:xfrm>
            <a:off x="911425" y="2650494"/>
            <a:ext cx="6418281" cy="720080"/>
          </a:xfrm>
          <a:prstGeom prst="rect">
            <a:avLst/>
          </a:prstGeom>
        </p:spPr>
        <p:txBody>
          <a:bodyPr lIns="0" tIns="0" rIns="0" bIns="0">
            <a:noAutofit/>
          </a:bodyPr>
          <a:lstStyle>
            <a:lvl1pPr>
              <a:lnSpc>
                <a:spcPct val="100000"/>
              </a:lnSpc>
              <a:buNone/>
              <a:defRPr sz="1400" b="0" baseline="0">
                <a:solidFill>
                  <a:schemeClr val="bg1"/>
                </a:solidFill>
              </a:defRPr>
            </a:lvl1pPr>
            <a:lvl2pPr>
              <a:lnSpc>
                <a:spcPts val="1800"/>
              </a:lnSpc>
              <a:defRPr sz="1400" b="0">
                <a:solidFill>
                  <a:srgbClr val="414141"/>
                </a:solidFill>
              </a:defRPr>
            </a:lvl2pPr>
            <a:lvl3pPr>
              <a:lnSpc>
                <a:spcPts val="1800"/>
              </a:lnSpc>
              <a:defRPr sz="1400" b="0">
                <a:solidFill>
                  <a:srgbClr val="414141"/>
                </a:solidFill>
              </a:defRPr>
            </a:lvl3pPr>
            <a:lvl4pPr>
              <a:lnSpc>
                <a:spcPts val="1800"/>
              </a:lnSpc>
              <a:defRPr sz="1400" b="0">
                <a:solidFill>
                  <a:srgbClr val="414141"/>
                </a:solidFill>
              </a:defRPr>
            </a:lvl4pPr>
            <a:lvl5pPr>
              <a:lnSpc>
                <a:spcPts val="1800"/>
              </a:lnSpc>
              <a:defRPr sz="1400" b="0">
                <a:solidFill>
                  <a:srgbClr val="414141"/>
                </a:solidFill>
              </a:defRPr>
            </a:lvl5pPr>
          </a:lstStyle>
          <a:p>
            <a:pPr lvl="0"/>
            <a:r>
              <a:rPr lang="en-CA" noProof="1"/>
              <a:t>Click here to add normal Text</a:t>
            </a:r>
          </a:p>
        </p:txBody>
      </p:sp>
      <p:sp>
        <p:nvSpPr>
          <p:cNvPr id="6" name="Slide Number Placeholder 5"/>
          <p:cNvSpPr>
            <a:spLocks noGrp="1"/>
          </p:cNvSpPr>
          <p:nvPr>
            <p:ph type="sldNum" sz="quarter" idx="16"/>
          </p:nvPr>
        </p:nvSpPr>
        <p:spPr/>
        <p:txBody>
          <a:bodyPr/>
          <a:lstStyle/>
          <a:p>
            <a:fld id="{8E9205E6-0D8F-4FE6-AE74-F8DC77F0BF6E}" type="slidenum">
              <a:rPr lang="en-CA" smtClean="0"/>
              <a:pPr/>
              <a:t>‹#›</a:t>
            </a:fld>
            <a:endParaRPr lang="en-CA" dirty="0"/>
          </a:p>
        </p:txBody>
      </p:sp>
      <p:grpSp>
        <p:nvGrpSpPr>
          <p:cNvPr id="10" name="Group 9">
            <a:extLst>
              <a:ext uri="{FF2B5EF4-FFF2-40B4-BE49-F238E27FC236}">
                <a16:creationId xmlns:a16="http://schemas.microsoft.com/office/drawing/2014/main" id="{384A8DB3-4244-4E60-8641-2E5082B020A5}"/>
              </a:ext>
            </a:extLst>
          </p:cNvPr>
          <p:cNvGrpSpPr/>
          <p:nvPr userDrawn="1"/>
        </p:nvGrpSpPr>
        <p:grpSpPr>
          <a:xfrm>
            <a:off x="10068209" y="5892668"/>
            <a:ext cx="1543923" cy="732181"/>
            <a:chOff x="7241120" y="5892668"/>
            <a:chExt cx="1543923" cy="732181"/>
          </a:xfrm>
        </p:grpSpPr>
        <p:cxnSp>
          <p:nvCxnSpPr>
            <p:cNvPr id="13" name="Straight Connector 12">
              <a:extLst>
                <a:ext uri="{FF2B5EF4-FFF2-40B4-BE49-F238E27FC236}">
                  <a16:creationId xmlns:a16="http://schemas.microsoft.com/office/drawing/2014/main" id="{87F4FDDA-053D-402A-A909-77DE659EF796}"/>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5A152F5-703F-4F83-8F67-B9BDCA257903}"/>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A557BA7-BFDD-4C35-8672-D2D1490EAF7F}"/>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981161A-CC9A-45B6-968A-A0085AC942FD}"/>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78607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8E9205E6-0D8F-4FE6-AE74-F8DC77F0BF6E}" type="slidenum">
              <a:rPr lang="en-CA" smtClean="0"/>
              <a:pPr/>
              <a:t>‹#›</a:t>
            </a:fld>
            <a:endParaRPr lang="en-CA" dirty="0"/>
          </a:p>
        </p:txBody>
      </p:sp>
      <p:sp>
        <p:nvSpPr>
          <p:cNvPr id="11" name="Rectangle 10">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a:lnSpc>
                <a:spcPct val="100000"/>
              </a:lnSpc>
              <a:spcBef>
                <a:spcPts val="900"/>
              </a:spcBef>
            </a:pPr>
            <a:r>
              <a:rPr lang="en-US" sz="2100" dirty="0">
                <a:solidFill>
                  <a:srgbClr val="FFFFFF"/>
                </a:solidFill>
              </a:rPr>
              <a:t>We strive to be the premier engineering solutions partner, committed to delivering complex projects from vision </a:t>
            </a:r>
            <a:br>
              <a:rPr lang="en-US" sz="2100" dirty="0">
                <a:solidFill>
                  <a:srgbClr val="FFFFFF"/>
                </a:solidFill>
              </a:rPr>
            </a:br>
            <a:r>
              <a:rPr lang="en-US" sz="2100" dirty="0">
                <a:solidFill>
                  <a:srgbClr val="FFFFFF"/>
                </a:solidFill>
              </a:rPr>
              <a:t>to reality for a sustainable lifespan. </a:t>
            </a:r>
          </a:p>
        </p:txBody>
      </p:sp>
      <p:sp>
        <p:nvSpPr>
          <p:cNvPr id="21"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GB" sz="2100" b="0" i="0" u="none" strike="noStrike" kern="1200" cap="none" spc="0" normalizeH="0" baseline="0" noProof="0" dirty="0">
                <a:ln>
                  <a:noFill/>
                </a:ln>
                <a:solidFill>
                  <a:schemeClr val="accent3"/>
                </a:solidFill>
                <a:effectLst/>
                <a:uLnTx/>
                <a:uFillTx/>
                <a:latin typeface="Arial" pitchFamily="34" charset="0"/>
                <a:ea typeface="+mj-ea"/>
                <a:cs typeface="+mj-cs"/>
              </a:rPr>
              <a:t>Our vision</a:t>
            </a:r>
            <a:endParaRPr lang="en-CA" sz="2100" noProof="1">
              <a:solidFill>
                <a:schemeClr val="accent3"/>
              </a:solidFill>
            </a:endParaRPr>
          </a:p>
        </p:txBody>
      </p:sp>
      <p:grpSp>
        <p:nvGrpSpPr>
          <p:cNvPr id="6" name="Group 5">
            <a:extLst>
              <a:ext uri="{FF2B5EF4-FFF2-40B4-BE49-F238E27FC236}">
                <a16:creationId xmlns:a16="http://schemas.microsoft.com/office/drawing/2014/main" id="{6FF55E6D-F905-4C58-9C6C-21989836BDA0}"/>
              </a:ext>
            </a:extLst>
          </p:cNvPr>
          <p:cNvGrpSpPr/>
          <p:nvPr userDrawn="1"/>
        </p:nvGrpSpPr>
        <p:grpSpPr>
          <a:xfrm>
            <a:off x="10068209" y="5892668"/>
            <a:ext cx="1543923" cy="732181"/>
            <a:chOff x="7241120" y="5892668"/>
            <a:chExt cx="1543923" cy="732181"/>
          </a:xfrm>
        </p:grpSpPr>
        <p:cxnSp>
          <p:nvCxnSpPr>
            <p:cNvPr id="7" name="Straight Connector 6">
              <a:extLst>
                <a:ext uri="{FF2B5EF4-FFF2-40B4-BE49-F238E27FC236}">
                  <a16:creationId xmlns:a16="http://schemas.microsoft.com/office/drawing/2014/main" id="{6985A321-7E27-4586-B7AF-0F7842BAB392}"/>
                </a:ext>
              </a:extLst>
            </p:cNvPr>
            <p:cNvCxnSpPr/>
            <p:nvPr userDrawn="1"/>
          </p:nvCxnSpPr>
          <p:spPr>
            <a:xfrm flipH="1">
              <a:off x="7241120"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C71ECFC-56A0-4323-B8FF-D19603DBC32C}"/>
                </a:ext>
              </a:extLst>
            </p:cNvPr>
            <p:cNvCxnSpPr/>
            <p:nvPr userDrawn="1"/>
          </p:nvCxnSpPr>
          <p:spPr>
            <a:xfrm flipH="1">
              <a:off x="7512783"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24FE841-DE98-4C95-BD35-D5EB402B570B}"/>
                </a:ext>
              </a:extLst>
            </p:cNvPr>
            <p:cNvCxnSpPr/>
            <p:nvPr userDrawn="1"/>
          </p:nvCxnSpPr>
          <p:spPr>
            <a:xfrm flipH="1">
              <a:off x="7777654"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6652C1A-954E-4B53-B686-24E3FA9FEC5F}"/>
                </a:ext>
              </a:extLst>
            </p:cNvPr>
            <p:cNvCxnSpPr/>
            <p:nvPr userDrawn="1"/>
          </p:nvCxnSpPr>
          <p:spPr>
            <a:xfrm flipH="1">
              <a:off x="8052862" y="5892668"/>
              <a:ext cx="732181" cy="732181"/>
            </a:xfrm>
            <a:prstGeom prst="line">
              <a:avLst/>
            </a:prstGeom>
            <a:ln w="6350">
              <a:solidFill>
                <a:schemeClr val="accent2"/>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363680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ond 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ACBB95-3D73-4073-ADAD-00F5F7A0ED86}"/>
              </a:ext>
            </a:extLst>
          </p:cNvPr>
          <p:cNvSpPr/>
          <p:nvPr userDrawn="1"/>
        </p:nvSpPr>
        <p:spPr>
          <a:xfrm>
            <a:off x="240000" y="158240"/>
            <a:ext cx="11712000" cy="56197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6">
            <a:extLst>
              <a:ext uri="{FF2B5EF4-FFF2-40B4-BE49-F238E27FC236}">
                <a16:creationId xmlns:a16="http://schemas.microsoft.com/office/drawing/2014/main" id="{5B917F65-BD0F-4751-8B91-BF7B4E7F52B5}"/>
              </a:ext>
            </a:extLst>
          </p:cNvPr>
          <p:cNvSpPr>
            <a:spLocks noChangeArrowheads="1"/>
          </p:cNvSpPr>
          <p:nvPr userDrawn="1"/>
        </p:nvSpPr>
        <p:spPr bwMode="auto">
          <a:xfrm>
            <a:off x="911424" y="2432985"/>
            <a:ext cx="7502136" cy="2613236"/>
          </a:xfrm>
          <a:prstGeom prst="rect">
            <a:avLst/>
          </a:prstGeom>
          <a:noFill/>
          <a:ln w="9525">
            <a:noFill/>
            <a:miter lim="800000"/>
            <a:headEnd/>
            <a:tailEnd/>
          </a:ln>
        </p:spPr>
        <p:txBody>
          <a:bodyPr wrap="square" lIns="0" tIns="0" rIns="0" bIns="0">
            <a:noAutofit/>
          </a:bodyPr>
          <a:lstStyle/>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Founded in 1911, SNC-Lavalin is a global fully integrated professional services and project management company and a major player in the ownership of infrastructure. From offices around the world, SNC-Lavalin's employees are proud to build what matters. Our teams provide comprehensive end-to-end project solutions – including capital investment, consulting, design, engineering, construction, sustaining capital and operations and maintenance – to clients in oil and gas, nuclear, mining and metallurgy, infrastructure and power. </a:t>
            </a:r>
          </a:p>
          <a:p>
            <a:pPr marL="0" marR="0" lvl="0" indent="0" algn="l" defTabSz="914400" rtl="0" eaLnBrk="1" fontAlgn="auto" latinLnBrk="0" hangingPunct="1">
              <a:lnSpc>
                <a:spcPct val="100000"/>
              </a:lnSpc>
              <a:spcBef>
                <a:spcPts val="1200"/>
              </a:spcBef>
              <a:spcAft>
                <a:spcPts val="300"/>
              </a:spcAft>
              <a:buClr>
                <a:prstClr val="white"/>
              </a:buClr>
              <a:buSzPct val="25000"/>
              <a:buFont typeface="Arial" pitchFamily="34" charset="0"/>
              <a:buNone/>
              <a:tabLst/>
              <a:defRPr/>
            </a:pPr>
            <a:r>
              <a:rPr kumimoji="0" lang="en-US" sz="1400" b="0" i="0" u="none" strike="noStrike" kern="1200" cap="none" spc="0" normalizeH="0" baseline="0" noProof="0" dirty="0">
                <a:ln>
                  <a:noFill/>
                </a:ln>
                <a:solidFill>
                  <a:srgbClr val="FFFFFF"/>
                </a:solidFill>
                <a:effectLst/>
                <a:uLnTx/>
                <a:uFillTx/>
                <a:latin typeface="Arial" pitchFamily="34" charset="0"/>
                <a:ea typeface="+mn-ea"/>
                <a:cs typeface="+mn-cs"/>
              </a:rPr>
              <a:t>On July 3, 2017, SNC-Lavalin acquired Atkins, one of the world’s most respected design, engineering and project management consultancies.</a:t>
            </a:r>
            <a:endParaRPr kumimoji="0" lang="en-CA" sz="14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19" name="Titre 49">
            <a:extLst>
              <a:ext uri="{FF2B5EF4-FFF2-40B4-BE49-F238E27FC236}">
                <a16:creationId xmlns:a16="http://schemas.microsoft.com/office/drawing/2014/main" id="{0118FAC6-33EC-4ED1-AB4E-CA0E8BAFC700}"/>
              </a:ext>
            </a:extLst>
          </p:cNvPr>
          <p:cNvSpPr txBox="1">
            <a:spLocks/>
          </p:cNvSpPr>
          <p:nvPr userDrawn="1"/>
        </p:nvSpPr>
        <p:spPr>
          <a:xfrm>
            <a:off x="911424" y="1238239"/>
            <a:ext cx="10369152" cy="1008154"/>
          </a:xfrm>
          <a:prstGeom prst="rect">
            <a:avLst/>
          </a:prstGeom>
        </p:spPr>
        <p:txBody>
          <a:bodyPr vert="horz" lIns="0" tIns="0" rIns="0" bIns="0" rtlCol="0" anchor="b" anchorCtr="0">
            <a:noAutofit/>
          </a:bodyPr>
          <a:lst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a:lstStyle>
          <a:p>
            <a:r>
              <a:rPr kumimoji="0" lang="en-US" sz="4000" b="0" i="0" u="none" strike="noStrike" kern="1200" cap="none" spc="0" normalizeH="0" baseline="0" noProof="0" dirty="0">
                <a:ln>
                  <a:noFill/>
                </a:ln>
                <a:solidFill>
                  <a:prstClr val="white"/>
                </a:solidFill>
                <a:effectLst/>
                <a:uLnTx/>
                <a:uFillTx/>
                <a:latin typeface="Arial" pitchFamily="34" charset="0"/>
                <a:ea typeface="+mj-ea"/>
                <a:cs typeface="+mj-cs"/>
              </a:rPr>
              <a:t>A world leader</a:t>
            </a:r>
            <a:r>
              <a:rPr lang="en-CA" sz="2800" noProof="1"/>
              <a:t>s</a:t>
            </a:r>
          </a:p>
        </p:txBody>
      </p:sp>
      <p:grpSp>
        <p:nvGrpSpPr>
          <p:cNvPr id="13" name="Group 12"/>
          <p:cNvGrpSpPr/>
          <p:nvPr userDrawn="1"/>
        </p:nvGrpSpPr>
        <p:grpSpPr>
          <a:xfrm>
            <a:off x="8085863" y="2759978"/>
            <a:ext cx="3867439" cy="3864871"/>
            <a:chOff x="8085863" y="2759978"/>
            <a:chExt cx="3867439" cy="3864871"/>
          </a:xfrm>
        </p:grpSpPr>
        <p:cxnSp>
          <p:nvCxnSpPr>
            <p:cNvPr id="14" name="Straight Connector 13"/>
            <p:cNvCxnSpPr/>
            <p:nvPr userDrawn="1"/>
          </p:nvCxnSpPr>
          <p:spPr>
            <a:xfrm flipH="1">
              <a:off x="8085863" y="2759978"/>
              <a:ext cx="3864869" cy="3864871"/>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flipH="1">
              <a:off x="8624633" y="3296873"/>
              <a:ext cx="3327972" cy="332797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9175008" y="3850547"/>
              <a:ext cx="2774299" cy="2774302"/>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H="1">
              <a:off x="9707509" y="4379053"/>
              <a:ext cx="2245793" cy="2245796"/>
            </a:xfrm>
            <a:prstGeom prst="line">
              <a:avLst/>
            </a:prstGeom>
            <a:ln w="12700">
              <a:solidFill>
                <a:schemeClr val="accent3"/>
              </a:solidFill>
            </a:ln>
            <a:effectLst/>
          </p:spPr>
          <p:style>
            <a:lnRef idx="2">
              <a:schemeClr val="accent1"/>
            </a:lnRef>
            <a:fillRef idx="0">
              <a:schemeClr val="accent1"/>
            </a:fillRef>
            <a:effectRef idx="1">
              <a:schemeClr val="accent1"/>
            </a:effectRef>
            <a:fontRef idx="minor">
              <a:schemeClr val="tx1"/>
            </a:fontRef>
          </p:style>
        </p:cxnSp>
      </p:grpSp>
      <p:sp>
        <p:nvSpPr>
          <p:cNvPr id="5" name="Slide Number Placeholder 4"/>
          <p:cNvSpPr>
            <a:spLocks noGrp="1"/>
          </p:cNvSpPr>
          <p:nvPr>
            <p:ph type="sldNum" sz="quarter" idx="11"/>
          </p:nvPr>
        </p:nvSpPr>
        <p:spPr/>
        <p:txBody>
          <a:bodyPr/>
          <a:lstStyle/>
          <a:p>
            <a:fld id="{8E9205E6-0D8F-4FE6-AE74-F8DC77F0BF6E}" type="slidenum">
              <a:rPr lang="en-CA" smtClean="0"/>
              <a:pPr/>
              <a:t>‹#›</a:t>
            </a:fld>
            <a:endParaRPr lang="en-CA" dirty="0"/>
          </a:p>
        </p:txBody>
      </p:sp>
    </p:spTree>
    <p:custDataLst>
      <p:tags r:id="rId1"/>
    </p:custDataLst>
    <p:extLst>
      <p:ext uri="{BB962C8B-B14F-4D97-AF65-F5344CB8AC3E}">
        <p14:creationId xmlns:p14="http://schemas.microsoft.com/office/powerpoint/2010/main" val="400305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image" Target="../media/image1.png"/><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21.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240000" y="158240"/>
            <a:ext cx="11712000" cy="5619761"/>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Espace réservé du titre 1"/>
          <p:cNvSpPr>
            <a:spLocks noGrp="1"/>
          </p:cNvSpPr>
          <p:nvPr>
            <p:ph type="title"/>
          </p:nvPr>
        </p:nvSpPr>
        <p:spPr>
          <a:xfrm>
            <a:off x="911424" y="368301"/>
            <a:ext cx="10369152" cy="921966"/>
          </a:xfrm>
          <a:prstGeom prst="rect">
            <a:avLst/>
          </a:prstGeom>
        </p:spPr>
        <p:txBody>
          <a:bodyPr vert="horz" lIns="0" tIns="0" rIns="0" bIns="0" rtlCol="0" anchor="ctr" anchorCtr="0">
            <a:noAutofit/>
          </a:bodyPr>
          <a:lstStyle/>
          <a:p>
            <a:r>
              <a:rPr lang="en-CA" noProof="1"/>
              <a:t>Click to edit Master title style</a:t>
            </a:r>
          </a:p>
        </p:txBody>
      </p:sp>
      <p:sp>
        <p:nvSpPr>
          <p:cNvPr id="10" name="Espace réservé du texte 2"/>
          <p:cNvSpPr>
            <a:spLocks noGrp="1"/>
          </p:cNvSpPr>
          <p:nvPr>
            <p:ph type="body" idx="1"/>
          </p:nvPr>
        </p:nvSpPr>
        <p:spPr>
          <a:xfrm>
            <a:off x="911424" y="1457064"/>
            <a:ext cx="10369152" cy="4167449"/>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US"/>
              <a:t>Change Footer here: Insert &gt; Header and Footer (delete if none) </a:t>
            </a:r>
            <a:endParaRPr lang="en-CA" dirty="0"/>
          </a:p>
        </p:txBody>
      </p:sp>
      <p:sp>
        <p:nvSpPr>
          <p:cNvPr id="14" name="Espace réservé du numéro de diapositive 5"/>
          <p:cNvSpPr>
            <a:spLocks noGrp="1"/>
          </p:cNvSpPr>
          <p:nvPr>
            <p:ph type="sldNum" sz="quarter" idx="4"/>
          </p:nvPr>
        </p:nvSpPr>
        <p:spPr>
          <a:xfrm>
            <a:off x="11473952" y="6481207"/>
            <a:ext cx="478699" cy="189765"/>
          </a:xfrm>
          <a:prstGeom prst="rect">
            <a:avLst/>
          </a:prstGeom>
        </p:spPr>
        <p:txBody>
          <a:bodyPr vert="horz" lIns="0" tIns="0" rIns="0" bIns="0" rtlCol="0" anchor="b" anchorCtr="0"/>
          <a:lstStyle>
            <a:lvl1pPr algn="r">
              <a:defRPr sz="800" baseline="0">
                <a:solidFill>
                  <a:schemeClr val="tx2"/>
                </a:solidFill>
                <a:latin typeface="Arial" pitchFamily="34" charset="0"/>
              </a:defRPr>
            </a:lvl1pPr>
          </a:lstStyle>
          <a:p>
            <a:fld id="{8E9205E6-0D8F-4FE6-AE74-F8DC77F0BF6E}" type="slidenum">
              <a:rPr lang="en-CA" smtClean="0"/>
              <a:pPr/>
              <a:t>‹#›</a:t>
            </a:fld>
            <a:endParaRPr lang="en-CA" dirty="0"/>
          </a:p>
        </p:txBody>
      </p:sp>
      <p:pic>
        <p:nvPicPr>
          <p:cNvPr id="15" name="Picture 14">
            <a:extLst>
              <a:ext uri="{FF2B5EF4-FFF2-40B4-BE49-F238E27FC236}">
                <a16:creationId xmlns:a16="http://schemas.microsoft.com/office/drawing/2014/main" id="{608D78CF-5DED-4F2A-8BFA-BFD7D65637AE}"/>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l="53612"/>
          <a:stretch/>
        </p:blipFill>
        <p:spPr>
          <a:xfrm>
            <a:off x="856581" y="5964358"/>
            <a:ext cx="1060148" cy="580884"/>
          </a:xfrm>
          <a:prstGeom prst="rect">
            <a:avLst/>
          </a:prstGeom>
        </p:spPr>
      </p:pic>
    </p:spTree>
    <p:custDataLst>
      <p:tags r:id="rId25"/>
    </p:custDataLst>
    <p:extLst>
      <p:ext uri="{BB962C8B-B14F-4D97-AF65-F5344CB8AC3E}">
        <p14:creationId xmlns:p14="http://schemas.microsoft.com/office/powerpoint/2010/main" val="4287264936"/>
      </p:ext>
    </p:extLst>
  </p:cSld>
  <p:clrMap bg1="lt1" tx1="dk1" bg2="lt2" tx2="dk2" accent1="accent1" accent2="accent2" accent3="accent3" accent4="accent4" accent5="accent5" accent6="accent6" hlink="hlink" folHlink="folHlink"/>
  <p:sldLayoutIdLst>
    <p:sldLayoutId id="2147483773" r:id="rId1"/>
    <p:sldLayoutId id="2147483772" r:id="rId2"/>
    <p:sldLayoutId id="2147483724" r:id="rId3"/>
    <p:sldLayoutId id="2147483725" r:id="rId4"/>
    <p:sldLayoutId id="2147483726" r:id="rId5"/>
    <p:sldLayoutId id="2147483727" r:id="rId6"/>
    <p:sldLayoutId id="2147483712" r:id="rId7"/>
    <p:sldLayoutId id="2147483798" r:id="rId8"/>
    <p:sldLayoutId id="2147483758" r:id="rId9"/>
    <p:sldLayoutId id="2147483713" r:id="rId10"/>
    <p:sldLayoutId id="2147483790" r:id="rId11"/>
    <p:sldLayoutId id="2147483791" r:id="rId12"/>
    <p:sldLayoutId id="2147483792" r:id="rId13"/>
    <p:sldLayoutId id="2147483775" r:id="rId14"/>
    <p:sldLayoutId id="2147483793" r:id="rId15"/>
    <p:sldLayoutId id="2147483745" r:id="rId16"/>
    <p:sldLayoutId id="2147483746" r:id="rId17"/>
    <p:sldLayoutId id="2147483776" r:id="rId18"/>
    <p:sldLayoutId id="2147483794" r:id="rId19"/>
    <p:sldLayoutId id="2147483774" r:id="rId20"/>
    <p:sldLayoutId id="2147483788" r:id="rId21"/>
    <p:sldLayoutId id="2147483786" r:id="rId22"/>
    <p:sldLayoutId id="2147483787"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232" userDrawn="1">
          <p15:clr>
            <a:srgbClr val="F26B43"/>
          </p15:clr>
        </p15:guide>
        <p15:guide id="4" pos="575" userDrawn="1">
          <p15:clr>
            <a:srgbClr val="F26B43"/>
          </p15:clr>
        </p15:guide>
        <p15:guide id="5" pos="7105" userDrawn="1">
          <p15:clr>
            <a:srgbClr val="F26B43"/>
          </p15:clr>
        </p15:guide>
        <p15:guide id="6" orient="horz" pos="3543" userDrawn="1">
          <p15:clr>
            <a:srgbClr val="F26B43"/>
          </p15:clr>
        </p15:guide>
        <p15:guide id="7" orient="horz" pos="913" userDrawn="1">
          <p15:clr>
            <a:srgbClr val="F26B43"/>
          </p15:clr>
        </p15:guide>
        <p15:guide id="8" orient="horz" pos="40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flipV="1">
            <a:off x="0" y="5778000"/>
            <a:ext cx="12192000" cy="1080000"/>
          </a:xfrm>
          <a:prstGeom prst="rect">
            <a:avLst/>
          </a:prstGeom>
          <a:solidFill>
            <a:srgbClr val="F6F5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dirty="0"/>
          </a:p>
        </p:txBody>
      </p:sp>
      <p:sp>
        <p:nvSpPr>
          <p:cNvPr id="10" name="Espace réservé du texte 2"/>
          <p:cNvSpPr>
            <a:spLocks noGrp="1"/>
          </p:cNvSpPr>
          <p:nvPr>
            <p:ph type="body" idx="1"/>
          </p:nvPr>
        </p:nvSpPr>
        <p:spPr>
          <a:xfrm>
            <a:off x="911424" y="1457066"/>
            <a:ext cx="10369152" cy="4167448"/>
          </a:xfrm>
          <a:prstGeom prst="rect">
            <a:avLst/>
          </a:prstGeom>
        </p:spPr>
        <p:txBody>
          <a:bodyPr vert="horz" lIns="0" tIns="0" rIns="0" bIns="0" rtlCol="0">
            <a:noAutofit/>
          </a:bodyPr>
          <a:lstStyle/>
          <a:p>
            <a:pPr lvl="0"/>
            <a:r>
              <a:rPr lang="en-CA" noProof="0" dirty="0"/>
              <a:t>Subtitle </a:t>
            </a:r>
          </a:p>
          <a:p>
            <a:pPr lvl="1"/>
            <a:r>
              <a:rPr lang="en-CA" noProof="0" dirty="0"/>
              <a:t>Normal text</a:t>
            </a:r>
          </a:p>
          <a:p>
            <a:pPr lvl="2"/>
            <a:r>
              <a:rPr lang="en-CA" noProof="0" dirty="0"/>
              <a:t>Second level</a:t>
            </a:r>
          </a:p>
          <a:p>
            <a:pPr lvl="3"/>
            <a:r>
              <a:rPr lang="en-CA" noProof="0" dirty="0"/>
              <a:t>Third level</a:t>
            </a:r>
          </a:p>
          <a:p>
            <a:pPr lvl="4"/>
            <a:r>
              <a:rPr lang="en-CA" noProof="0" dirty="0"/>
              <a:t>Fourth level</a:t>
            </a:r>
          </a:p>
          <a:p>
            <a:pPr lvl="5"/>
            <a:r>
              <a:rPr lang="en-CA" noProof="0" dirty="0"/>
              <a:t>Fifth level</a:t>
            </a:r>
          </a:p>
          <a:p>
            <a:pPr lvl="6"/>
            <a:r>
              <a:rPr lang="en-CA" noProof="0" dirty="0"/>
              <a:t>Sixth level</a:t>
            </a:r>
          </a:p>
        </p:txBody>
      </p:sp>
      <p:sp>
        <p:nvSpPr>
          <p:cNvPr id="12" name="Espace réservé du pied de page 4"/>
          <p:cNvSpPr>
            <a:spLocks noGrp="1"/>
          </p:cNvSpPr>
          <p:nvPr>
            <p:ph type="ftr" sz="quarter" idx="3"/>
          </p:nvPr>
        </p:nvSpPr>
        <p:spPr>
          <a:xfrm>
            <a:off x="4345627" y="6284412"/>
            <a:ext cx="5096093" cy="196794"/>
          </a:xfrm>
          <a:prstGeom prst="rect">
            <a:avLst/>
          </a:prstGeom>
        </p:spPr>
        <p:txBody>
          <a:bodyPr vert="horz" lIns="0" tIns="0" rIns="0" bIns="0" rtlCol="0" anchor="b" anchorCtr="0"/>
          <a:lstStyle>
            <a:lvl1pPr algn="l">
              <a:defRPr sz="800" baseline="0">
                <a:solidFill>
                  <a:schemeClr val="bg1">
                    <a:lumMod val="50000"/>
                  </a:schemeClr>
                </a:solidFill>
                <a:latin typeface="Arial" pitchFamily="34" charset="0"/>
              </a:defRPr>
            </a:lvl1pPr>
          </a:lstStyle>
          <a:p>
            <a:r>
              <a:rPr lang="en-GB" dirty="0"/>
              <a:t>Change Footer here: Insert &gt; Header and Footer (delete if none) </a:t>
            </a:r>
            <a:endParaRPr lang="en-CA" dirty="0"/>
          </a:p>
        </p:txBody>
      </p:sp>
      <p:sp>
        <p:nvSpPr>
          <p:cNvPr id="14" name="Espace réservé du titre 1">
            <a:extLst>
              <a:ext uri="{FF2B5EF4-FFF2-40B4-BE49-F238E27FC236}">
                <a16:creationId xmlns:a16="http://schemas.microsoft.com/office/drawing/2014/main" id="{6116D439-0277-4566-8223-A38768983FC7}"/>
              </a:ext>
            </a:extLst>
          </p:cNvPr>
          <p:cNvSpPr>
            <a:spLocks noGrp="1"/>
          </p:cNvSpPr>
          <p:nvPr>
            <p:ph type="title"/>
          </p:nvPr>
        </p:nvSpPr>
        <p:spPr>
          <a:xfrm>
            <a:off x="911424" y="368301"/>
            <a:ext cx="10369152" cy="921966"/>
          </a:xfrm>
          <a:prstGeom prst="rect">
            <a:avLst/>
          </a:prstGeom>
        </p:spPr>
        <p:txBody>
          <a:bodyPr vert="horz" lIns="0" tIns="0" rIns="0" bIns="0" rtlCol="0" anchor="ctr" anchorCtr="0">
            <a:noAutofit/>
          </a:bodyPr>
          <a:lstStyle/>
          <a:p>
            <a:r>
              <a:rPr lang="en-CA" noProof="1"/>
              <a:t>Click to edit Master title style</a:t>
            </a:r>
          </a:p>
        </p:txBody>
      </p:sp>
      <p:sp>
        <p:nvSpPr>
          <p:cNvPr id="17" name="Espace réservé du numéro de diapositive 5"/>
          <p:cNvSpPr>
            <a:spLocks noGrp="1"/>
          </p:cNvSpPr>
          <p:nvPr>
            <p:ph type="sldNum" sz="quarter" idx="4"/>
          </p:nvPr>
        </p:nvSpPr>
        <p:spPr>
          <a:xfrm>
            <a:off x="11473952" y="6481207"/>
            <a:ext cx="478699" cy="189765"/>
          </a:xfrm>
          <a:prstGeom prst="rect">
            <a:avLst/>
          </a:prstGeom>
        </p:spPr>
        <p:txBody>
          <a:bodyPr vert="horz" lIns="0" tIns="0" rIns="0" bIns="0" rtlCol="0" anchor="b" anchorCtr="0"/>
          <a:lstStyle>
            <a:lvl1pPr algn="r">
              <a:defRPr sz="800" baseline="0">
                <a:solidFill>
                  <a:schemeClr val="tx2"/>
                </a:solidFill>
                <a:latin typeface="Arial" pitchFamily="34" charset="0"/>
              </a:defRPr>
            </a:lvl1pPr>
          </a:lstStyle>
          <a:p>
            <a:fld id="{8E9205E6-0D8F-4FE6-AE74-F8DC77F0BF6E}" type="slidenum">
              <a:rPr lang="en-CA" smtClean="0"/>
              <a:pPr/>
              <a:t>‹#›</a:t>
            </a:fld>
            <a:endParaRPr lang="en-CA" dirty="0"/>
          </a:p>
        </p:txBody>
      </p:sp>
      <p:pic>
        <p:nvPicPr>
          <p:cNvPr id="13" name="Picture 12">
            <a:extLst>
              <a:ext uri="{FF2B5EF4-FFF2-40B4-BE49-F238E27FC236}">
                <a16:creationId xmlns:a16="http://schemas.microsoft.com/office/drawing/2014/main" id="{8914035D-8615-4422-AF6C-B1775A3DC746}"/>
              </a:ext>
            </a:extLst>
          </p:cNvPr>
          <p:cNvPicPr>
            <a:picLocks noChangeAspect="1"/>
          </p:cNvPicPr>
          <p:nvPr userDrawn="1"/>
        </p:nvPicPr>
        <p:blipFill rotWithShape="1">
          <a:blip r:embed="rId26" cstate="print">
            <a:extLst>
              <a:ext uri="{28A0092B-C50C-407E-A947-70E740481C1C}">
                <a14:useLocalDpi xmlns:a14="http://schemas.microsoft.com/office/drawing/2010/main" val="0"/>
              </a:ext>
            </a:extLst>
          </a:blip>
          <a:srcRect l="53612"/>
          <a:stretch/>
        </p:blipFill>
        <p:spPr>
          <a:xfrm>
            <a:off x="856581" y="5964358"/>
            <a:ext cx="1060148" cy="580884"/>
          </a:xfrm>
          <a:prstGeom prst="rect">
            <a:avLst/>
          </a:prstGeom>
        </p:spPr>
      </p:pic>
    </p:spTree>
    <p:custDataLst>
      <p:tags r:id="rId25"/>
    </p:custDataLst>
    <p:extLst>
      <p:ext uri="{BB962C8B-B14F-4D97-AF65-F5344CB8AC3E}">
        <p14:creationId xmlns:p14="http://schemas.microsoft.com/office/powerpoint/2010/main" val="225153490"/>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97" r:id="rId8"/>
    <p:sldLayoutId id="2147483795" r:id="rId9"/>
    <p:sldLayoutId id="2147483785" r:id="rId10"/>
    <p:sldLayoutId id="2147483730" r:id="rId11"/>
    <p:sldLayoutId id="2147483731" r:id="rId12"/>
    <p:sldLayoutId id="2147483732" r:id="rId13"/>
    <p:sldLayoutId id="2147483733" r:id="rId14"/>
    <p:sldLayoutId id="2147483789" r:id="rId15"/>
    <p:sldLayoutId id="2147483735" r:id="rId16"/>
    <p:sldLayoutId id="2147483736" r:id="rId17"/>
    <p:sldLayoutId id="2147483737" r:id="rId18"/>
    <p:sldLayoutId id="2147483738" r:id="rId19"/>
    <p:sldLayoutId id="2147483739" r:id="rId20"/>
    <p:sldLayoutId id="2147483796" r:id="rId21"/>
    <p:sldLayoutId id="2147483749" r:id="rId22"/>
    <p:sldLayoutId id="214748373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none" spc="0" baseline="0">
          <a:solidFill>
            <a:schemeClr val="accent2"/>
          </a:solidFill>
          <a:latin typeface="Arial" pitchFamily="34" charset="0"/>
          <a:ea typeface="+mj-ea"/>
          <a:cs typeface="+mj-cs"/>
        </a:defRPr>
      </a:lvl1pPr>
    </p:titleStyle>
    <p:body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75" userDrawn="1">
          <p15:clr>
            <a:srgbClr val="F26B43"/>
          </p15:clr>
        </p15:guide>
        <p15:guide id="4" pos="7105" userDrawn="1">
          <p15:clr>
            <a:srgbClr val="F26B43"/>
          </p15:clr>
        </p15:guide>
        <p15:guide id="5" orient="horz" pos="232" userDrawn="1">
          <p15:clr>
            <a:srgbClr val="F26B43"/>
          </p15:clr>
        </p15:guide>
        <p15:guide id="6" orient="horz" pos="3543" userDrawn="1">
          <p15:clr>
            <a:srgbClr val="F26B43"/>
          </p15:clr>
        </p15:guide>
        <p15:guide id="7"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11.xml"/><Relationship Id="rId1" Type="http://schemas.openxmlformats.org/officeDocument/2006/relationships/tags" Target="../tags/tag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B7529C03-E03B-43C2-AE57-C6E8B33FDEF3}"/>
              </a:ext>
            </a:extLst>
          </p:cNvPr>
          <p:cNvPicPr>
            <a:picLocks noChangeAspect="1"/>
          </p:cNvPicPr>
          <p:nvPr/>
        </p:nvPicPr>
        <p:blipFill>
          <a:blip r:embed="rId3"/>
          <a:stretch>
            <a:fillRect/>
          </a:stretch>
        </p:blipFill>
        <p:spPr>
          <a:xfrm>
            <a:off x="8093090" y="878516"/>
            <a:ext cx="3859561" cy="4362417"/>
          </a:xfrm>
          <a:prstGeom prst="rect">
            <a:avLst/>
          </a:prstGeom>
        </p:spPr>
      </p:pic>
      <p:sp>
        <p:nvSpPr>
          <p:cNvPr id="4" name="Slide Number Placeholder 3"/>
          <p:cNvSpPr>
            <a:spLocks noGrp="1"/>
          </p:cNvSpPr>
          <p:nvPr>
            <p:ph type="sldNum" sz="quarter" idx="11"/>
          </p:nvPr>
        </p:nvSpPr>
        <p:spPr/>
        <p:txBody>
          <a:bodyPr/>
          <a:lstStyle/>
          <a:p>
            <a:fld id="{8E9205E6-0D8F-4FE6-AE74-F8DC77F0BF6E}" type="slidenum">
              <a:rPr lang="en-CA" smtClean="0"/>
              <a:pPr/>
              <a:t>1</a:t>
            </a:fld>
            <a:endParaRPr lang="en-CA" dirty="0"/>
          </a:p>
        </p:txBody>
      </p:sp>
      <p:sp>
        <p:nvSpPr>
          <p:cNvPr id="19" name="Content Placeholder 5">
            <a:extLst>
              <a:ext uri="{FF2B5EF4-FFF2-40B4-BE49-F238E27FC236}">
                <a16:creationId xmlns:a16="http://schemas.microsoft.com/office/drawing/2014/main" id="{F6B12ED6-8D3C-4458-A302-717E6ADF0B35}"/>
              </a:ext>
            </a:extLst>
          </p:cNvPr>
          <p:cNvSpPr txBox="1">
            <a:spLocks/>
          </p:cNvSpPr>
          <p:nvPr/>
        </p:nvSpPr>
        <p:spPr>
          <a:xfrm>
            <a:off x="541172" y="2114550"/>
            <a:ext cx="7421728" cy="1933574"/>
          </a:xfrm>
          <a:prstGeom prst="rect">
            <a:avLst/>
          </a:prstGeom>
        </p:spPr>
        <p:txBody>
          <a:bodyPr vert="horz" lIns="0" tIns="0" rIns="0" bIns="0" rtlCol="0">
            <a:noAutofit/>
          </a:bodyPr>
          <a:lstStyle>
            <a:lvl1pPr marL="0" indent="0" algn="l" defTabSz="914400" rtl="0" eaLnBrk="1" latinLnBrk="0" hangingPunct="1">
              <a:lnSpc>
                <a:spcPts val="2200"/>
              </a:lnSpc>
              <a:spcBef>
                <a:spcPts val="600"/>
              </a:spcBef>
              <a:spcAft>
                <a:spcPts val="600"/>
              </a:spcAft>
              <a:buClr>
                <a:schemeClr val="bg1"/>
              </a:buClr>
              <a:buSzPct val="25000"/>
              <a:buFont typeface="Arial"/>
              <a:buNone/>
              <a:defRPr sz="2000" b="0" i="0" kern="1200" cap="none" spc="0" baseline="0">
                <a:solidFill>
                  <a:schemeClr val="tx2"/>
                </a:solidFill>
                <a:latin typeface="Arial" pitchFamily="34" charset="0"/>
                <a:ea typeface="+mn-ea"/>
                <a:cs typeface="+mn-cs"/>
              </a:defRPr>
            </a:lvl1pPr>
            <a:lvl2pPr marL="0" marR="0" indent="0" algn="l" defTabSz="914400" rtl="0" eaLnBrk="1" fontAlgn="auto" latinLnBrk="0" hangingPunct="1">
              <a:lnSpc>
                <a:spcPts val="1800"/>
              </a:lnSpc>
              <a:spcBef>
                <a:spcPts val="300"/>
              </a:spcBef>
              <a:spcAft>
                <a:spcPts val="600"/>
              </a:spcAft>
              <a:buClr>
                <a:schemeClr val="bg1"/>
              </a:buClr>
              <a:buSzPct val="25000"/>
              <a:buFont typeface="Arial"/>
              <a:buNone/>
              <a:tabLst/>
              <a:defRPr sz="1500" b="0" kern="1200" baseline="0">
                <a:solidFill>
                  <a:schemeClr val="tx2"/>
                </a:solidFill>
                <a:latin typeface="Arial" pitchFamily="34" charset="0"/>
                <a:ea typeface="+mn-ea"/>
                <a:cs typeface="+mn-cs"/>
              </a:defRPr>
            </a:lvl2pPr>
            <a:lvl3pPr marL="176400" indent="-17640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3pPr>
            <a:lvl4pPr marL="344488" indent="-171450" algn="l" defTabSz="914400" rtl="0" eaLnBrk="1" latinLnBrk="0" hangingPunct="1">
              <a:lnSpc>
                <a:spcPts val="1800"/>
              </a:lnSpc>
              <a:spcBef>
                <a:spcPts val="150"/>
              </a:spcBef>
              <a:spcAft>
                <a:spcPts val="300"/>
              </a:spcAft>
              <a:buClr>
                <a:schemeClr val="accent2"/>
              </a:buClr>
              <a:buFont typeface="Arial" pitchFamily="34" charset="0"/>
              <a:buChar char="›"/>
              <a:defRPr sz="1500" kern="1200" baseline="0">
                <a:solidFill>
                  <a:schemeClr val="tx2"/>
                </a:solidFill>
                <a:latin typeface="Arial" pitchFamily="34" charset="0"/>
                <a:ea typeface="+mn-ea"/>
                <a:cs typeface="+mn-cs"/>
              </a:defRPr>
            </a:lvl4pPr>
            <a:lvl5pPr marL="517525" indent="-173038" algn="l" defTabSz="914400" rtl="0" eaLnBrk="1" latinLnBrk="0" hangingPunct="1">
              <a:lnSpc>
                <a:spcPts val="1800"/>
              </a:lnSpc>
              <a:spcBef>
                <a:spcPts val="150"/>
              </a:spcBef>
              <a:spcAft>
                <a:spcPts val="300"/>
              </a:spcAft>
              <a:buClr>
                <a:schemeClr val="accent2"/>
              </a:buClr>
              <a:buFont typeface="Lucida Grande"/>
              <a:buChar char="›"/>
              <a:defRPr sz="1500" i="1" kern="1200">
                <a:solidFill>
                  <a:schemeClr val="tx2"/>
                </a:solidFill>
                <a:latin typeface="Arial" pitchFamily="34" charset="0"/>
                <a:ea typeface="+mn-ea"/>
                <a:cs typeface="+mn-cs"/>
              </a:defRPr>
            </a:lvl5pPr>
            <a:lvl6pPr marL="688975" indent="-171450" algn="l" defTabSz="914400" rtl="0" eaLnBrk="1" latinLnBrk="0" hangingPunct="1">
              <a:lnSpc>
                <a:spcPts val="1800"/>
              </a:lnSpc>
              <a:spcBef>
                <a:spcPts val="150"/>
              </a:spcBef>
              <a:spcAft>
                <a:spcPts val="300"/>
              </a:spcAft>
              <a:buClr>
                <a:schemeClr val="accent2"/>
              </a:buClr>
              <a:buFont typeface="Lucida Grande"/>
              <a:buChar char="›"/>
              <a:defRPr sz="1500" i="1" kern="1200" baseline="0">
                <a:solidFill>
                  <a:schemeClr val="tx2"/>
                </a:solidFill>
                <a:latin typeface="Arial" pitchFamily="34" charset="0"/>
                <a:ea typeface="+mn-ea"/>
                <a:cs typeface="Arial" pitchFamily="34" charset="0"/>
              </a:defRPr>
            </a:lvl6pPr>
            <a:lvl7pPr marL="688975" indent="-171450" algn="l" defTabSz="914400" rtl="0" eaLnBrk="1" latinLnBrk="0" hangingPunct="1">
              <a:lnSpc>
                <a:spcPts val="1500"/>
              </a:lnSpc>
              <a:spcBef>
                <a:spcPts val="150"/>
              </a:spcBef>
              <a:spcAft>
                <a:spcPts val="300"/>
              </a:spcAft>
              <a:buFont typeface="Arial" pitchFamily="34" charset="0"/>
              <a:buChar char="•"/>
              <a:defRPr sz="1200" b="0" kern="1200" baseline="0">
                <a:solidFill>
                  <a:schemeClr val="tx2"/>
                </a:solidFill>
                <a:latin typeface="Arial" pitchFamily="34" charset="0"/>
                <a:ea typeface="+mn-ea"/>
                <a:cs typeface="Arial" pitchFamily="34" charset="0"/>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endParaRPr lang="en-US" sz="1100" dirty="0"/>
          </a:p>
          <a:p>
            <a:pPr lvl="2"/>
            <a:r>
              <a:rPr lang="en-US" sz="1100" dirty="0">
                <a:solidFill>
                  <a:schemeClr val="tx1">
                    <a:lumMod val="65000"/>
                    <a:lumOff val="35000"/>
                  </a:schemeClr>
                </a:solidFill>
              </a:rPr>
              <a:t>A National Strategic Task and Finish Group (NSTFG) has been established as part of the </a:t>
            </a:r>
            <a:r>
              <a:rPr lang="en-US" sz="1100" b="1" dirty="0">
                <a:solidFill>
                  <a:schemeClr val="tx1">
                    <a:lumMod val="65000"/>
                    <a:lumOff val="35000"/>
                  </a:schemeClr>
                </a:solidFill>
              </a:rPr>
              <a:t>National Fire Commercial Transformation Programme (‘NFCTP’) </a:t>
            </a:r>
            <a:r>
              <a:rPr lang="en-US" sz="1100" dirty="0">
                <a:solidFill>
                  <a:schemeClr val="tx1">
                    <a:lumMod val="65000"/>
                    <a:lumOff val="35000"/>
                  </a:schemeClr>
                </a:solidFill>
              </a:rPr>
              <a:t>working in collaboration with the National Fire Estates Group (‘NFEG’) as the main delivery vehicle of the national strategic, commissioning, financial and commercial targets agreed between the Home Office and the National Fire Chiefs Council (NFCC) for the UK Fire Sector.</a:t>
            </a:r>
          </a:p>
          <a:p>
            <a:pPr marL="0" lvl="2" indent="0">
              <a:buNone/>
            </a:pPr>
            <a:endParaRPr lang="en-US" sz="1100" dirty="0">
              <a:solidFill>
                <a:schemeClr val="tx1">
                  <a:lumMod val="65000"/>
                  <a:lumOff val="35000"/>
                </a:schemeClr>
              </a:solidFill>
            </a:endParaRPr>
          </a:p>
          <a:p>
            <a:pPr lvl="2"/>
            <a:r>
              <a:rPr lang="en-US" sz="1100" dirty="0">
                <a:solidFill>
                  <a:schemeClr val="tx1">
                    <a:lumMod val="65000"/>
                    <a:lumOff val="35000"/>
                  </a:schemeClr>
                </a:solidFill>
              </a:rPr>
              <a:t>The Task and Finish Group is a sub-group of NFEG</a:t>
            </a:r>
          </a:p>
          <a:p>
            <a:pPr lvl="2"/>
            <a:endParaRPr lang="en-GB" sz="1000" dirty="0"/>
          </a:p>
          <a:p>
            <a:pPr lvl="2"/>
            <a:endParaRPr lang="en-GB" sz="1000" dirty="0"/>
          </a:p>
        </p:txBody>
      </p:sp>
      <p:sp>
        <p:nvSpPr>
          <p:cNvPr id="8" name="Rectangle 7">
            <a:extLst>
              <a:ext uri="{FF2B5EF4-FFF2-40B4-BE49-F238E27FC236}">
                <a16:creationId xmlns:a16="http://schemas.microsoft.com/office/drawing/2014/main" id="{21389017-398C-4BEF-ACDC-E35AAE493A0C}"/>
              </a:ext>
            </a:extLst>
          </p:cNvPr>
          <p:cNvSpPr/>
          <p:nvPr/>
        </p:nvSpPr>
        <p:spPr>
          <a:xfrm>
            <a:off x="371475" y="1914525"/>
            <a:ext cx="7591425" cy="2365394"/>
          </a:xfrm>
          <a:prstGeom prst="rect">
            <a:avLst/>
          </a:prstGeom>
          <a:noFill/>
          <a:ln w="19050">
            <a:solidFill>
              <a:srgbClr val="005A8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8" name="Straight Connector 17">
            <a:extLst>
              <a:ext uri="{FF2B5EF4-FFF2-40B4-BE49-F238E27FC236}">
                <a16:creationId xmlns:a16="http://schemas.microsoft.com/office/drawing/2014/main" id="{605EA9F8-3784-42CB-ABE6-2712615EC6E7}"/>
              </a:ext>
            </a:extLst>
          </p:cNvPr>
          <p:cNvCxnSpPr>
            <a:cxnSpLocks/>
          </p:cNvCxnSpPr>
          <p:nvPr/>
        </p:nvCxnSpPr>
        <p:spPr>
          <a:xfrm flipH="1">
            <a:off x="4095750" y="4914900"/>
            <a:ext cx="4271010" cy="0"/>
          </a:xfrm>
          <a:prstGeom prst="line">
            <a:avLst/>
          </a:prstGeom>
          <a:ln w="12700">
            <a:solidFill>
              <a:schemeClr val="accent1"/>
            </a:solidFill>
            <a:headEnd type="oval" w="lg" len="lg"/>
            <a:tailEnd w="lg" len="lg"/>
          </a:ln>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id="{D48862B3-5873-438D-AC69-D8B6DA88353D}"/>
              </a:ext>
            </a:extLst>
          </p:cNvPr>
          <p:cNvCxnSpPr>
            <a:cxnSpLocks/>
          </p:cNvCxnSpPr>
          <p:nvPr/>
        </p:nvCxnSpPr>
        <p:spPr>
          <a:xfrm>
            <a:off x="4095750" y="4279919"/>
            <a:ext cx="0" cy="634981"/>
          </a:xfrm>
          <a:prstGeom prst="line">
            <a:avLst/>
          </a:prstGeom>
          <a:ln w="12700">
            <a:solidFill>
              <a:schemeClr val="accent1"/>
            </a:solidFill>
            <a:headEnd type="none" w="lg" len="lg"/>
            <a:tailEnd w="lg" len="lg"/>
          </a:ln>
        </p:spPr>
        <p:style>
          <a:lnRef idx="1">
            <a:schemeClr val="accent3"/>
          </a:lnRef>
          <a:fillRef idx="0">
            <a:schemeClr val="accent3"/>
          </a:fillRef>
          <a:effectRef idx="0">
            <a:schemeClr val="accent3"/>
          </a:effectRef>
          <a:fontRef idx="minor">
            <a:schemeClr val="tx1"/>
          </a:fontRef>
        </p:style>
      </p:cxnSp>
      <p:sp>
        <p:nvSpPr>
          <p:cNvPr id="24" name="Title 4">
            <a:extLst>
              <a:ext uri="{FF2B5EF4-FFF2-40B4-BE49-F238E27FC236}">
                <a16:creationId xmlns:a16="http://schemas.microsoft.com/office/drawing/2014/main" id="{ECC5243E-8B2E-42E8-81F7-3EF9592A7BF8}"/>
              </a:ext>
            </a:extLst>
          </p:cNvPr>
          <p:cNvSpPr>
            <a:spLocks noGrp="1"/>
          </p:cNvSpPr>
          <p:nvPr>
            <p:ph type="title"/>
          </p:nvPr>
        </p:nvSpPr>
        <p:spPr>
          <a:xfrm>
            <a:off x="358361" y="172988"/>
            <a:ext cx="10369152" cy="567568"/>
          </a:xfrm>
        </p:spPr>
        <p:txBody>
          <a:bodyPr/>
          <a:lstStyle/>
          <a:p>
            <a:r>
              <a:rPr lang="en-GB" noProof="0" dirty="0"/>
              <a:t>Understanding of Current Structure</a:t>
            </a:r>
          </a:p>
        </p:txBody>
      </p:sp>
    </p:spTree>
    <p:custDataLst>
      <p:tags r:id="rId1"/>
    </p:custDataLst>
    <p:extLst>
      <p:ext uri="{BB962C8B-B14F-4D97-AF65-F5344CB8AC3E}">
        <p14:creationId xmlns:p14="http://schemas.microsoft.com/office/powerpoint/2010/main" val="40855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6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NC Lavalin F&amp;G Grey Template">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500" dirty="0" err="1" smtClean="0">
            <a:solidFill>
              <a:schemeClr val="tx2"/>
            </a:solidFill>
          </a:defRPr>
        </a:defPPr>
      </a:lstStyle>
    </a:txDef>
  </a:objectDefaults>
  <a:extraClrSchemeLst/>
</a:theme>
</file>

<file path=ppt/theme/theme2.xml><?xml version="1.0" encoding="utf-8"?>
<a:theme xmlns:a="http://schemas.openxmlformats.org/drawingml/2006/main" name="SNC Lavalin F&amp;G White Template">
  <a:themeElements>
    <a:clrScheme name="SNC PPT">
      <a:dk1>
        <a:sysClr val="windowText" lastClr="000000"/>
      </a:dk1>
      <a:lt1>
        <a:sysClr val="window" lastClr="FFFFFF"/>
      </a:lt1>
      <a:dk2>
        <a:srgbClr val="58595B"/>
      </a:dk2>
      <a:lt2>
        <a:srgbClr val="CBCCCE"/>
      </a:lt2>
      <a:accent1>
        <a:srgbClr val="005A84"/>
      </a:accent1>
      <a:accent2>
        <a:srgbClr val="00A2DB"/>
      </a:accent2>
      <a:accent3>
        <a:srgbClr val="84D5F7"/>
      </a:accent3>
      <a:accent4>
        <a:srgbClr val="D4E1EC"/>
      </a:accent4>
      <a:accent5>
        <a:srgbClr val="00ABA0"/>
      </a:accent5>
      <a:accent6>
        <a:srgbClr val="888A8C"/>
      </a:accent6>
      <a:hlink>
        <a:srgbClr val="000000"/>
      </a:hlink>
      <a:folHlink>
        <a:srgbClr val="000000"/>
      </a:folHlink>
    </a:clrScheme>
    <a:fontScheme name="snclaval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11522</TotalTime>
  <Words>88</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Lucida Grande</vt:lpstr>
      <vt:lpstr>SNC Lavalin F&amp;G Grey Template</vt:lpstr>
      <vt:lpstr>SNC Lavalin F&amp;G White Template</vt:lpstr>
      <vt:lpstr>Understanding of Current Structure</vt:lpstr>
    </vt:vector>
  </TitlesOfParts>
  <Company>SNC-Lavalin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SNC-Lavalin F+G 16x9 Template</dc:title>
  <dc:creator>SNC-Lavalin</dc:creator>
  <cp:lastModifiedBy>Elli Nikolaou</cp:lastModifiedBy>
  <cp:revision>1059</cp:revision>
  <cp:lastPrinted>2022-07-05T08:20:41Z</cp:lastPrinted>
  <dcterms:created xsi:type="dcterms:W3CDTF">2014-07-30T18:59:46Z</dcterms:created>
  <dcterms:modified xsi:type="dcterms:W3CDTF">2023-07-06T17:46:00Z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2BD6E799-E3D8-4F98-976E-786B32E4B636</vt:lpwstr>
  </property>
  <property fmtid="{D5CDD505-2E9C-101B-9397-08002B2CF9AE}" pid="3" name="ArticulatePath">
    <vt:lpwstr>4x3_SNC_PPT_050218</vt:lpwstr>
  </property>
  <property fmtid="{D5CDD505-2E9C-101B-9397-08002B2CF9AE}" pid="4" name="DocRiskLevel">
    <vt:lpwstr/>
  </property>
  <property fmtid="{D5CDD505-2E9C-101B-9397-08002B2CF9AE}" pid="5" name="DocRiskLevelWizardText">
    <vt:lpwstr>Atkins Baseline</vt:lpwstr>
  </property>
  <property fmtid="{D5CDD505-2E9C-101B-9397-08002B2CF9AE}" pid="6" name="DocRiskLevelWizardMarker">
    <vt:lpwstr/>
  </property>
</Properties>
</file>