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56" r:id="rId5"/>
    <p:sldId id="290" r:id="rId6"/>
    <p:sldId id="291" r:id="rId7"/>
    <p:sldId id="294" r:id="rId8"/>
    <p:sldId id="292" r:id="rId9"/>
    <p:sldId id="293" r:id="rId10"/>
    <p:sldId id="295" r:id="rId11"/>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YarnoldCFOA" initials="LY" lastIdx="4" clrIdx="0">
    <p:extLst>
      <p:ext uri="{19B8F6BF-5375-455C-9EA6-DF929625EA0E}">
        <p15:presenceInfo xmlns:p15="http://schemas.microsoft.com/office/powerpoint/2012/main" userId="S-1-5-21-3805684618-935175385-915425276-43446" providerId="AD"/>
      </p:ext>
    </p:extLst>
  </p:cmAuthor>
  <p:cmAuthor id="2" name="Luke Malton" initials="LM" lastIdx="7" clrIdx="1">
    <p:extLst>
      <p:ext uri="{19B8F6BF-5375-455C-9EA6-DF929625EA0E}">
        <p15:presenceInfo xmlns:p15="http://schemas.microsoft.com/office/powerpoint/2012/main" userId="S-1-5-21-1267274247-705450026-1769025822-294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4719"/>
  </p:normalViewPr>
  <p:slideViewPr>
    <p:cSldViewPr snapToGrid="0" snapToObjects="1">
      <p:cViewPr varScale="1">
        <p:scale>
          <a:sx n="101" d="100"/>
          <a:sy n="101" d="100"/>
        </p:scale>
        <p:origin x="204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diagrams/_rels/data1.xml.rels><?xml version="1.0" encoding="UTF-8" standalone="yes"?>
<Relationships xmlns="http://schemas.openxmlformats.org/package/2006/relationships"><Relationship Id="rId1" Type="http://schemas.openxmlformats.org/officeDocument/2006/relationships/hyperlink" Target="https://app.mypagabo.co.uk/register-client"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s://app.mypagabo.co.uk/register-client"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app.mypagabo.co.uk/register-client"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app.mypagabo.co.uk/register-client"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C66AB4-D76F-44BD-B698-77F83B19931D}" type="doc">
      <dgm:prSet loTypeId="urn:microsoft.com/office/officeart/2005/8/layout/hierarchy6" loCatId="hierarchy" qsTypeId="urn:microsoft.com/office/officeart/2005/8/quickstyle/3d2" qsCatId="3D" csTypeId="urn:microsoft.com/office/officeart/2005/8/colors/accent1_2" csCatId="accent1" phldr="1"/>
      <dgm:spPr/>
      <dgm:t>
        <a:bodyPr/>
        <a:lstStyle/>
        <a:p>
          <a:endParaRPr lang="en-GB"/>
        </a:p>
      </dgm:t>
    </dgm:pt>
    <dgm:pt modelId="{64C3A030-189B-4A44-86F3-8CFCAEC543FD}">
      <dgm:prSet phldrT="[Text]" custT="1"/>
      <dgm:spPr>
        <a:xfrm>
          <a:off x="3241700" y="286034"/>
          <a:ext cx="1418821" cy="654014"/>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a:solidFill>
                <a:sysClr val="window" lastClr="FFFFFF"/>
              </a:solidFill>
              <a:latin typeface="Arial" panose="020B0604020202020204" pitchFamily="34" charset="0"/>
              <a:ea typeface="+mn-ea"/>
              <a:cs typeface="Arial" panose="020B0604020202020204" pitchFamily="34" charset="0"/>
            </a:rPr>
            <a:t>Pagabo Client Access Agreement Sign-off</a:t>
          </a:r>
        </a:p>
      </dgm:t>
    </dgm:pt>
    <dgm:pt modelId="{D743423E-85E1-43AF-82FF-A2CD34BA0BCD}" type="parTrans" cxnId="{E15F5B72-6C29-44A0-A5E2-CD2958E8D23C}">
      <dgm:prSet/>
      <dgm:spPr/>
      <dgm:t>
        <a:bodyPr/>
        <a:lstStyle/>
        <a:p>
          <a:endParaRPr lang="en-GB"/>
        </a:p>
      </dgm:t>
    </dgm:pt>
    <dgm:pt modelId="{92A97217-90D9-4A9A-83F6-767491BA937C}" type="sibTrans" cxnId="{E15F5B72-6C29-44A0-A5E2-CD2958E8D23C}">
      <dgm:prSet/>
      <dgm:spPr/>
      <dgm:t>
        <a:bodyPr/>
        <a:lstStyle/>
        <a:p>
          <a:endParaRPr lang="en-GB"/>
        </a:p>
      </dgm:t>
    </dgm:pt>
    <dgm:pt modelId="{84E16520-D4DF-4F2F-B946-F85246817ED2}">
      <dgm:prSet phldrT="[Text]" custT="1"/>
      <dgm:spPr>
        <a:xfrm>
          <a:off x="2212668" y="1493116"/>
          <a:ext cx="1425002" cy="654014"/>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Completion of Work Order Template by interested organisation and submission to F+G</a:t>
          </a:r>
        </a:p>
      </dgm:t>
    </dgm:pt>
    <dgm:pt modelId="{2A8EBD95-D266-4D4D-9391-211F7A5F5488}" type="parTrans" cxnId="{AC879E83-F41D-4597-AAD1-710FAC4C4D28}">
      <dgm:prSet/>
      <dgm:spPr>
        <a:xfrm>
          <a:off x="2925169" y="940048"/>
          <a:ext cx="1025942" cy="553067"/>
        </a:xfrm>
        <a:custGeom>
          <a:avLst/>
          <a:gdLst/>
          <a:ahLst/>
          <a:cxnLst/>
          <a:rect l="0" t="0" r="0" b="0"/>
          <a:pathLst>
            <a:path>
              <a:moveTo>
                <a:pt x="1025942" y="0"/>
              </a:moveTo>
              <a:lnTo>
                <a:pt x="1025942" y="276533"/>
              </a:lnTo>
              <a:lnTo>
                <a:pt x="0" y="276533"/>
              </a:lnTo>
              <a:lnTo>
                <a:pt x="0" y="553067"/>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A3E45AB1-8C73-4594-9C48-3413E8D287E9}" type="sibTrans" cxnId="{AC879E83-F41D-4597-AAD1-710FAC4C4D28}">
      <dgm:prSet/>
      <dgm:spPr/>
      <dgm:t>
        <a:bodyPr/>
        <a:lstStyle/>
        <a:p>
          <a:endParaRPr lang="en-GB"/>
        </a:p>
      </dgm:t>
    </dgm:pt>
    <dgm:pt modelId="{9C0C1AE7-BE37-4EF3-A995-8B0731B550B7}">
      <dgm:prSet phldrT="[Text]" custT="1"/>
      <dgm:spPr>
        <a:xfrm>
          <a:off x="1736308" y="2578420"/>
          <a:ext cx="1189930" cy="76838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Work Order Sign-off</a:t>
          </a:r>
        </a:p>
      </dgm:t>
    </dgm:pt>
    <dgm:pt modelId="{E9C88BF7-8541-4A40-AEEA-569728DFE725}" type="parTrans" cxnId="{0F0B2175-FE0E-4C39-9209-BB7D5E64A0EC}">
      <dgm:prSet/>
      <dgm:spPr>
        <a:xfrm>
          <a:off x="2331273" y="2147130"/>
          <a:ext cx="593895" cy="431289"/>
        </a:xfrm>
        <a:custGeom>
          <a:avLst/>
          <a:gdLst/>
          <a:ahLst/>
          <a:cxnLst/>
          <a:rect l="0" t="0" r="0" b="0"/>
          <a:pathLst>
            <a:path>
              <a:moveTo>
                <a:pt x="593895" y="0"/>
              </a:moveTo>
              <a:lnTo>
                <a:pt x="593895" y="215644"/>
              </a:lnTo>
              <a:lnTo>
                <a:pt x="0" y="215644"/>
              </a:lnTo>
              <a:lnTo>
                <a:pt x="0" y="431289"/>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5A250366-4EE0-41F7-82A0-AE26C48F4132}" type="sibTrans" cxnId="{0F0B2175-FE0E-4C39-9209-BB7D5E64A0EC}">
      <dgm:prSet/>
      <dgm:spPr/>
      <dgm:t>
        <a:bodyPr/>
        <a:lstStyle/>
        <a:p>
          <a:endParaRPr lang="en-GB"/>
        </a:p>
      </dgm:t>
    </dgm:pt>
    <dgm:pt modelId="{D4D8EC8D-9330-490A-9192-35021128D401}">
      <dgm:prSet phldrT="[Text]" custT="1"/>
      <dgm:spPr>
        <a:xfrm>
          <a:off x="3185228" y="2578681"/>
          <a:ext cx="944125" cy="793908"/>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F+G PMO Database Updated</a:t>
          </a:r>
        </a:p>
      </dgm:t>
    </dgm:pt>
    <dgm:pt modelId="{D6350B85-1F9C-46B3-88A8-C0AA78A08FA9}" type="parTrans" cxnId="{02158357-931E-49A9-BBD2-6DC0F7841E53}">
      <dgm:prSet/>
      <dgm:spPr>
        <a:xfrm>
          <a:off x="2925169" y="2147130"/>
          <a:ext cx="732121" cy="431551"/>
        </a:xfrm>
        <a:custGeom>
          <a:avLst/>
          <a:gdLst/>
          <a:ahLst/>
          <a:cxnLst/>
          <a:rect l="0" t="0" r="0" b="0"/>
          <a:pathLst>
            <a:path>
              <a:moveTo>
                <a:pt x="0" y="0"/>
              </a:moveTo>
              <a:lnTo>
                <a:pt x="0" y="215775"/>
              </a:lnTo>
              <a:lnTo>
                <a:pt x="732121" y="215775"/>
              </a:lnTo>
              <a:lnTo>
                <a:pt x="732121" y="431551"/>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AAE6D322-1531-4290-A80F-F45E8F63B708}" type="sibTrans" cxnId="{02158357-931E-49A9-BBD2-6DC0F7841E53}">
      <dgm:prSet/>
      <dgm:spPr/>
      <dgm:t>
        <a:bodyPr/>
        <a:lstStyle/>
        <a:p>
          <a:endParaRPr lang="en-GB"/>
        </a:p>
      </dgm:t>
    </dgm:pt>
    <dgm:pt modelId="{D0A2CD56-817C-4D4F-9791-21AEFB812748}">
      <dgm:prSet phldrT="[Text]" custT="1"/>
      <dgm:spPr>
        <a:xfrm>
          <a:off x="4364048" y="1501821"/>
          <a:ext cx="1255658" cy="654014"/>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F+G Work Order Proposal and URN issued to interested organisation</a:t>
          </a:r>
        </a:p>
      </dgm:t>
    </dgm:pt>
    <dgm:pt modelId="{AF636124-9D16-41A2-876F-0E8D657E4492}" type="parTrans" cxnId="{4296782F-3419-4F02-A2C4-31DC69F43FCC}">
      <dgm:prSet/>
      <dgm:spPr>
        <a:xfrm>
          <a:off x="3951111" y="940048"/>
          <a:ext cx="1040765" cy="561772"/>
        </a:xfrm>
        <a:custGeom>
          <a:avLst/>
          <a:gdLst/>
          <a:ahLst/>
          <a:cxnLst/>
          <a:rect l="0" t="0" r="0" b="0"/>
          <a:pathLst>
            <a:path>
              <a:moveTo>
                <a:pt x="0" y="0"/>
              </a:moveTo>
              <a:lnTo>
                <a:pt x="0" y="280886"/>
              </a:lnTo>
              <a:lnTo>
                <a:pt x="1040765" y="280886"/>
              </a:lnTo>
              <a:lnTo>
                <a:pt x="1040765" y="561772"/>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1A7F8034-5A61-4AEE-BE21-26FBFF83F38F}" type="sibTrans" cxnId="{4296782F-3419-4F02-A2C4-31DC69F43FCC}">
      <dgm:prSet/>
      <dgm:spPr/>
      <dgm:t>
        <a:bodyPr/>
        <a:lstStyle/>
        <a:p>
          <a:endParaRPr lang="en-GB"/>
        </a:p>
      </dgm:t>
    </dgm:pt>
    <dgm:pt modelId="{7B002580-A0BA-43BF-9976-D0D620B1E9F6}">
      <dgm:prSet phldrT="[Text]" custT="1"/>
      <dgm:spPr>
        <a:xfrm>
          <a:off x="4414458" y="2571853"/>
          <a:ext cx="1153838" cy="803325"/>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lgn="ctr">
            <a:buNone/>
          </a:pPr>
          <a:r>
            <a:rPr lang="en-GB" sz="1200" b="1" dirty="0">
              <a:solidFill>
                <a:sysClr val="window" lastClr="FFFFFF"/>
              </a:solidFill>
              <a:latin typeface="Arial" panose="020B0604020202020204" pitchFamily="34" charset="0"/>
              <a:ea typeface="+mn-ea"/>
              <a:cs typeface="Arial" panose="020B0604020202020204" pitchFamily="34" charset="0"/>
            </a:rPr>
            <a:t>Interested Organisation Data uploaded on PMO Dashboard</a:t>
          </a:r>
        </a:p>
      </dgm:t>
    </dgm:pt>
    <dgm:pt modelId="{1E539CFF-D188-4CFF-932A-236AD3352E37}" type="parTrans" cxnId="{609733CC-0B2E-470E-BB3C-6C8E06398947}">
      <dgm:prSet>
        <dgm:style>
          <a:lnRef idx="0">
            <a:scrgbClr r="0" g="0" b="0"/>
          </a:lnRef>
          <a:fillRef idx="0">
            <a:scrgbClr r="0" g="0" b="0"/>
          </a:fillRef>
          <a:effectRef idx="0">
            <a:scrgbClr r="0" g="0" b="0"/>
          </a:effectRef>
          <a:fontRef idx="minor">
            <a:schemeClr val="tx1"/>
          </a:fontRef>
        </dgm:style>
      </dgm:prSet>
      <dgm:spPr>
        <a:xfrm>
          <a:off x="4945657" y="2155835"/>
          <a:ext cx="91440" cy="416018"/>
        </a:xfrm>
        <a:custGeom>
          <a:avLst/>
          <a:gdLst/>
          <a:ahLst/>
          <a:cxnLst/>
          <a:rect l="0" t="0" r="0" b="0"/>
          <a:pathLst>
            <a:path>
              <a:moveTo>
                <a:pt x="46220" y="0"/>
              </a:moveTo>
              <a:lnTo>
                <a:pt x="46220" y="208009"/>
              </a:lnTo>
              <a:lnTo>
                <a:pt x="45720" y="208009"/>
              </a:lnTo>
              <a:lnTo>
                <a:pt x="45720" y="416018"/>
              </a:lnTo>
            </a:path>
          </a:pathLst>
        </a:custGeom>
        <a:ln w="9525" cap="flat" cmpd="sng" algn="ctr">
          <a:solidFill>
            <a:schemeClr val="bg1"/>
          </a:solidFill>
          <a:prstDash val="dash"/>
          <a:round/>
          <a:headEnd type="none" w="med" len="med"/>
          <a:tailEnd type="none" w="med" len="med"/>
        </a:ln>
      </dgm:spPr>
      <dgm:t>
        <a:bodyPr/>
        <a:lstStyle/>
        <a:p>
          <a:endParaRPr lang="en-GB"/>
        </a:p>
      </dgm:t>
    </dgm:pt>
    <dgm:pt modelId="{F1E84A34-2176-4176-ACC6-8DEAB431F151}" type="sibTrans" cxnId="{609733CC-0B2E-470E-BB3C-6C8E06398947}">
      <dgm:prSet/>
      <dgm:spPr/>
      <dgm:t>
        <a:bodyPr/>
        <a:lstStyle/>
        <a:p>
          <a:endParaRPr lang="en-GB"/>
        </a:p>
      </dgm:t>
    </dgm:pt>
    <dgm:pt modelId="{DED6827B-2C36-41CF-AF4E-8AC1C7BA0A53}">
      <dgm:prSet phldrT="[Text]" custT="1"/>
      <dgm:spPr>
        <a:xfrm>
          <a:off x="0" y="220633"/>
          <a:ext cx="5781675" cy="1039404"/>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pPr algn="l">
            <a:buNone/>
          </a:pP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Interested Fire Sector organisations will need to review, sign and submit the Pagabo CAA – this can be accessed via the following link: </a:t>
          </a: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hlinkClick xmlns:r="http://schemas.openxmlformats.org/officeDocument/2006/relationships" r:id="rId1"/>
            </a:rPr>
            <a:t>https://app.mypagabo.co.uk/register-client</a:t>
          </a:r>
          <a:endPar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a:p>
          <a:pPr algn="l">
            <a:buNone/>
          </a:pPr>
          <a:endPar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9CE380F4-116E-4CFA-A9FC-9ED192455106}" type="parTrans" cxnId="{45AA5F0D-6854-43EE-A4DE-CAE912E8FBCD}">
      <dgm:prSet/>
      <dgm:spPr/>
      <dgm:t>
        <a:bodyPr/>
        <a:lstStyle/>
        <a:p>
          <a:endParaRPr lang="en-GB"/>
        </a:p>
      </dgm:t>
    </dgm:pt>
    <dgm:pt modelId="{462FC4CB-65AF-4A29-9C7C-C880569313F2}" type="sibTrans" cxnId="{45AA5F0D-6854-43EE-A4DE-CAE912E8FBCD}">
      <dgm:prSet/>
      <dgm:spPr/>
      <dgm:t>
        <a:bodyPr/>
        <a:lstStyle/>
        <a:p>
          <a:endParaRPr lang="en-GB"/>
        </a:p>
      </dgm:t>
    </dgm:pt>
    <dgm:pt modelId="{8BA56BF0-5D8B-41E9-B539-7105C87902FB}">
      <dgm:prSet phldrT="[Text]" custT="1"/>
      <dgm:spPr>
        <a:xfrm>
          <a:off x="0" y="2510771"/>
          <a:ext cx="5781675" cy="1051152"/>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pPr algn="l">
            <a:buNone/>
          </a:pP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Following review and approval by the interested organisation of the Work Order Proposal, both parties shall review and sign off the Work Order – F+G will update their PMO database and the NFCC Lead will update the NFCC-FMC-623 Call-off Contracts Register</a:t>
          </a:r>
        </a:p>
      </dgm:t>
    </dgm:pt>
    <dgm:pt modelId="{740CEF0A-A09C-4B08-84EB-B435D40F6638}" type="parTrans" cxnId="{DDB79BE1-6924-4EBF-A180-C46B9B0D843D}">
      <dgm:prSet/>
      <dgm:spPr/>
      <dgm:t>
        <a:bodyPr/>
        <a:lstStyle/>
        <a:p>
          <a:endParaRPr lang="en-GB"/>
        </a:p>
      </dgm:t>
    </dgm:pt>
    <dgm:pt modelId="{119C41B7-2876-4153-876D-9234E7454ECE}" type="sibTrans" cxnId="{DDB79BE1-6924-4EBF-A180-C46B9B0D843D}">
      <dgm:prSet/>
      <dgm:spPr/>
      <dgm:t>
        <a:bodyPr/>
        <a:lstStyle/>
        <a:p>
          <a:endParaRPr lang="en-GB"/>
        </a:p>
      </dgm:t>
    </dgm:pt>
    <dgm:pt modelId="{6C934296-EE6E-462E-87EE-AC20C62329F1}">
      <dgm:prSet phldrT="[Text]" custT="1"/>
      <dgm:spPr>
        <a:xfrm>
          <a:off x="0" y="1390840"/>
          <a:ext cx="5781675" cy="1007046"/>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pPr algn="l">
            <a:buNone/>
          </a:pP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Upon CAA signature, the interested organisation will need to complete Schedule 3 of the Call-off Contract (Work Order Template) and submit it to F+G. F+G will then produce and issue the Work Order Proposal for the interested organisation’s consideration.</a:t>
          </a:r>
        </a:p>
      </dgm:t>
    </dgm:pt>
    <dgm:pt modelId="{CDA8D1A6-175E-4A47-A6F0-9234A037BA04}" type="sibTrans" cxnId="{3A337597-3A45-4464-8477-AAF132C1DE22}">
      <dgm:prSet/>
      <dgm:spPr/>
      <dgm:t>
        <a:bodyPr/>
        <a:lstStyle/>
        <a:p>
          <a:endParaRPr lang="en-GB"/>
        </a:p>
      </dgm:t>
    </dgm:pt>
    <dgm:pt modelId="{D65FD5DC-8C93-44B0-8572-F7A2CB729EF2}" type="parTrans" cxnId="{3A337597-3A45-4464-8477-AAF132C1DE22}">
      <dgm:prSet/>
      <dgm:spPr/>
      <dgm:t>
        <a:bodyPr/>
        <a:lstStyle/>
        <a:p>
          <a:endParaRPr lang="en-GB"/>
        </a:p>
      </dgm:t>
    </dgm:pt>
    <dgm:pt modelId="{DDFC2E2D-016C-4AE8-92DF-4FE00A642E61}" type="pres">
      <dgm:prSet presAssocID="{32C66AB4-D76F-44BD-B698-77F83B19931D}" presName="mainComposite" presStyleCnt="0">
        <dgm:presLayoutVars>
          <dgm:chPref val="1"/>
          <dgm:dir/>
          <dgm:animOne val="branch"/>
          <dgm:animLvl val="lvl"/>
          <dgm:resizeHandles val="exact"/>
        </dgm:presLayoutVars>
      </dgm:prSet>
      <dgm:spPr/>
    </dgm:pt>
    <dgm:pt modelId="{30D8D7E4-9244-4ED1-B3DE-5C6DD461685C}" type="pres">
      <dgm:prSet presAssocID="{32C66AB4-D76F-44BD-B698-77F83B19931D}" presName="hierFlow" presStyleCnt="0"/>
      <dgm:spPr/>
    </dgm:pt>
    <dgm:pt modelId="{2D5CED82-FFB6-4974-BA66-B70E015FB607}" type="pres">
      <dgm:prSet presAssocID="{32C66AB4-D76F-44BD-B698-77F83B19931D}" presName="firstBuf" presStyleCnt="0"/>
      <dgm:spPr/>
    </dgm:pt>
    <dgm:pt modelId="{FD32924D-9289-45EB-B59A-806B4B7DEDC5}" type="pres">
      <dgm:prSet presAssocID="{32C66AB4-D76F-44BD-B698-77F83B19931D}" presName="hierChild1" presStyleCnt="0">
        <dgm:presLayoutVars>
          <dgm:chPref val="1"/>
          <dgm:animOne val="branch"/>
          <dgm:animLvl val="lvl"/>
        </dgm:presLayoutVars>
      </dgm:prSet>
      <dgm:spPr/>
    </dgm:pt>
    <dgm:pt modelId="{C6EF2203-6F71-439F-82D7-C8291A645269}" type="pres">
      <dgm:prSet presAssocID="{64C3A030-189B-4A44-86F3-8CFCAEC543FD}" presName="Name14" presStyleCnt="0"/>
      <dgm:spPr/>
    </dgm:pt>
    <dgm:pt modelId="{6DB6158E-E6B3-4BDE-9C53-082F2A5FAB7A}" type="pres">
      <dgm:prSet presAssocID="{64C3A030-189B-4A44-86F3-8CFCAEC543FD}" presName="level1Shape" presStyleLbl="node0" presStyleIdx="0" presStyleCnt="1" custScaleX="144627" custLinFactNeighborX="-28649" custLinFactNeighborY="1023">
        <dgm:presLayoutVars>
          <dgm:chPref val="3"/>
        </dgm:presLayoutVars>
      </dgm:prSet>
      <dgm:spPr/>
    </dgm:pt>
    <dgm:pt modelId="{374C7F56-4C75-4A31-8DF8-45B002B6C78C}" type="pres">
      <dgm:prSet presAssocID="{64C3A030-189B-4A44-86F3-8CFCAEC543FD}" presName="hierChild2" presStyleCnt="0"/>
      <dgm:spPr/>
    </dgm:pt>
    <dgm:pt modelId="{A2FDA695-93FF-44F1-AB9F-3EA9C0191E3D}" type="pres">
      <dgm:prSet presAssocID="{2A8EBD95-D266-4D4D-9391-211F7A5F5488}" presName="Name19" presStyleLbl="parChTrans1D2" presStyleIdx="0" presStyleCnt="2"/>
      <dgm:spPr/>
    </dgm:pt>
    <dgm:pt modelId="{622962D4-E6BD-45A9-AD02-94EAD5EE09EB}" type="pres">
      <dgm:prSet presAssocID="{84E16520-D4DF-4F2F-B946-F85246817ED2}" presName="Name21" presStyleCnt="0"/>
      <dgm:spPr/>
    </dgm:pt>
    <dgm:pt modelId="{2C43619E-7EFE-466D-AB6F-8757C4A39E9A}" type="pres">
      <dgm:prSet presAssocID="{84E16520-D4DF-4F2F-B946-F85246817ED2}" presName="level2Shape" presStyleLbl="node2" presStyleIdx="0" presStyleCnt="2" custScaleX="145257" custLinFactNeighborX="-2607" custLinFactNeighborY="44565"/>
      <dgm:spPr/>
    </dgm:pt>
    <dgm:pt modelId="{AAFE5CEF-CE05-4F3F-B864-D3293D49803A}" type="pres">
      <dgm:prSet presAssocID="{84E16520-D4DF-4F2F-B946-F85246817ED2}" presName="hierChild3" presStyleCnt="0"/>
      <dgm:spPr/>
    </dgm:pt>
    <dgm:pt modelId="{CADCBCFC-AB00-4763-8F35-6497605B29E6}" type="pres">
      <dgm:prSet presAssocID="{E9C88BF7-8541-4A40-AEEA-569728DFE725}" presName="Name19" presStyleLbl="parChTrans1D3" presStyleIdx="0" presStyleCnt="3"/>
      <dgm:spPr/>
    </dgm:pt>
    <dgm:pt modelId="{6F0D60C2-D3AA-4A8E-8920-2A896EA9D381}" type="pres">
      <dgm:prSet presAssocID="{9C0C1AE7-BE37-4EF3-A995-8B0731B550B7}" presName="Name21" presStyleCnt="0"/>
      <dgm:spPr/>
    </dgm:pt>
    <dgm:pt modelId="{BE9EA101-1CA8-4428-98A7-4993BBAF84AB}" type="pres">
      <dgm:prSet presAssocID="{9C0C1AE7-BE37-4EF3-A995-8B0731B550B7}" presName="level2Shape" presStyleLbl="node3" presStyleIdx="0" presStyleCnt="3" custScaleX="121295" custScaleY="117487" custLinFactNeighborX="-26" custLinFactNeighborY="53116"/>
      <dgm:spPr/>
    </dgm:pt>
    <dgm:pt modelId="{18FC4BB5-59FD-4774-8FC6-C812C45D85A5}" type="pres">
      <dgm:prSet presAssocID="{9C0C1AE7-BE37-4EF3-A995-8B0731B550B7}" presName="hierChild3" presStyleCnt="0"/>
      <dgm:spPr/>
    </dgm:pt>
    <dgm:pt modelId="{47DC5ABB-A8D6-4DE2-905E-3C68B5E3B488}" type="pres">
      <dgm:prSet presAssocID="{D6350B85-1F9C-46B3-88A8-C0AA78A08FA9}" presName="Name19" presStyleLbl="parChTrans1D3" presStyleIdx="1" presStyleCnt="3"/>
      <dgm:spPr/>
    </dgm:pt>
    <dgm:pt modelId="{2D87122C-7220-45FA-A621-4BD99636ACAA}" type="pres">
      <dgm:prSet presAssocID="{D4D8EC8D-9330-490A-9192-35021128D401}" presName="Name21" presStyleCnt="0"/>
      <dgm:spPr/>
    </dgm:pt>
    <dgm:pt modelId="{040CF8B0-239C-495E-B31C-744BAEEC7819}" type="pres">
      <dgm:prSet presAssocID="{D4D8EC8D-9330-490A-9192-35021128D401}" presName="level2Shape" presStyleLbl="node3" presStyleIdx="1" presStyleCnt="3" custScaleX="96239" custScaleY="121390" custLinFactNeighborX="-13176" custLinFactNeighborY="54179"/>
      <dgm:spPr/>
    </dgm:pt>
    <dgm:pt modelId="{10761DBE-84D4-461B-A595-56F73B9B39E0}" type="pres">
      <dgm:prSet presAssocID="{D4D8EC8D-9330-490A-9192-35021128D401}" presName="hierChild3" presStyleCnt="0"/>
      <dgm:spPr/>
    </dgm:pt>
    <dgm:pt modelId="{0A44A7F1-71D5-4197-80F9-89C4088DB284}" type="pres">
      <dgm:prSet presAssocID="{AF636124-9D16-41A2-876F-0E8D657E4492}" presName="Name19" presStyleLbl="parChTrans1D2" presStyleIdx="1" presStyleCnt="2"/>
      <dgm:spPr/>
    </dgm:pt>
    <dgm:pt modelId="{686BCA88-AAFE-4A5A-9BD1-187D276999E2}" type="pres">
      <dgm:prSet presAssocID="{D0A2CD56-817C-4D4F-9791-21AEFB812748}" presName="Name21" presStyleCnt="0"/>
      <dgm:spPr/>
    </dgm:pt>
    <dgm:pt modelId="{A23F655E-552D-4288-B93F-EC477FCA6A76}" type="pres">
      <dgm:prSet presAssocID="{D0A2CD56-817C-4D4F-9791-21AEFB812748}" presName="level2Shape" presStyleLbl="node2" presStyleIdx="1" presStyleCnt="2" custScaleX="127995" custLinFactNeighborX="-25550" custLinFactNeighborY="42050"/>
      <dgm:spPr/>
    </dgm:pt>
    <dgm:pt modelId="{746FB004-A245-4FE4-9D90-8FACA8A3251F}" type="pres">
      <dgm:prSet presAssocID="{D0A2CD56-817C-4D4F-9791-21AEFB812748}" presName="hierChild3" presStyleCnt="0"/>
      <dgm:spPr/>
    </dgm:pt>
    <dgm:pt modelId="{32FBEAD0-C55C-48BE-9C0C-3A3208C01FC7}" type="pres">
      <dgm:prSet presAssocID="{1E539CFF-D188-4CFF-932A-236AD3352E37}" presName="Name19" presStyleLbl="parChTrans1D3" presStyleIdx="2" presStyleCnt="3"/>
      <dgm:spPr/>
    </dgm:pt>
    <dgm:pt modelId="{DFD052CC-A6B0-47FB-B460-8DF42C20DD48}" type="pres">
      <dgm:prSet presAssocID="{7B002580-A0BA-43BF-9976-D0D620B1E9F6}" presName="Name21" presStyleCnt="0"/>
      <dgm:spPr/>
    </dgm:pt>
    <dgm:pt modelId="{4BBA78F8-3E31-4493-8228-090EF2AEAE93}" type="pres">
      <dgm:prSet presAssocID="{7B002580-A0BA-43BF-9976-D0D620B1E9F6}" presName="level2Shape" presStyleLbl="node3" presStyleIdx="2" presStyleCnt="3" custScaleX="101090" custScaleY="116679" custLinFactNeighborX="211" custLinFactNeighborY="55181"/>
      <dgm:spPr/>
    </dgm:pt>
    <dgm:pt modelId="{5192A4AC-E994-4D8F-A40E-527F9B4E2485}" type="pres">
      <dgm:prSet presAssocID="{7B002580-A0BA-43BF-9976-D0D620B1E9F6}" presName="hierChild3" presStyleCnt="0"/>
      <dgm:spPr/>
    </dgm:pt>
    <dgm:pt modelId="{D4B3F78B-10EB-4552-9141-0F9D43B6F29F}" type="pres">
      <dgm:prSet presAssocID="{32C66AB4-D76F-44BD-B698-77F83B19931D}" presName="bgShapesFlow" presStyleCnt="0"/>
      <dgm:spPr/>
    </dgm:pt>
    <dgm:pt modelId="{D372CD3E-E00A-45B3-AD99-98A108DA743F}" type="pres">
      <dgm:prSet presAssocID="{DED6827B-2C36-41CF-AF4E-8AC1C7BA0A53}" presName="rectComp" presStyleCnt="0"/>
      <dgm:spPr/>
    </dgm:pt>
    <dgm:pt modelId="{8FEA5C35-26CB-4227-B90D-7B55BDA0D3AA}" type="pres">
      <dgm:prSet presAssocID="{DED6827B-2C36-41CF-AF4E-8AC1C7BA0A53}" presName="bgRect" presStyleLbl="bgShp" presStyleIdx="0" presStyleCnt="3" custScaleY="132439" custLinFactNeighborX="-1022" custLinFactNeighborY="1004"/>
      <dgm:spPr/>
    </dgm:pt>
    <dgm:pt modelId="{4ED3E2EE-3F1E-4EB9-B72F-B5A90AD33A04}" type="pres">
      <dgm:prSet presAssocID="{DED6827B-2C36-41CF-AF4E-8AC1C7BA0A53}" presName="bgRectTx" presStyleLbl="bgShp" presStyleIdx="0" presStyleCnt="3">
        <dgm:presLayoutVars>
          <dgm:bulletEnabled val="1"/>
        </dgm:presLayoutVars>
      </dgm:prSet>
      <dgm:spPr/>
    </dgm:pt>
    <dgm:pt modelId="{B5B3B8A2-E8A7-4420-B8F7-36CE1FC19A59}" type="pres">
      <dgm:prSet presAssocID="{DED6827B-2C36-41CF-AF4E-8AC1C7BA0A53}" presName="spComp" presStyleCnt="0"/>
      <dgm:spPr/>
    </dgm:pt>
    <dgm:pt modelId="{CD00F6B1-67DC-4682-B4D4-5D004E154D5F}" type="pres">
      <dgm:prSet presAssocID="{DED6827B-2C36-41CF-AF4E-8AC1C7BA0A53}" presName="vSp" presStyleCnt="0"/>
      <dgm:spPr/>
    </dgm:pt>
    <dgm:pt modelId="{0595F86E-0CC8-4684-8D65-C483293D959F}" type="pres">
      <dgm:prSet presAssocID="{6C934296-EE6E-462E-87EE-AC20C62329F1}" presName="rectComp" presStyleCnt="0"/>
      <dgm:spPr/>
    </dgm:pt>
    <dgm:pt modelId="{B143E8D8-3323-49B8-BBF6-C0D627F4F10F}" type="pres">
      <dgm:prSet presAssocID="{6C934296-EE6E-462E-87EE-AC20C62329F1}" presName="bgRect" presStyleLbl="bgShp" presStyleIdx="1" presStyleCnt="3" custScaleY="128316" custLinFactNeighborY="-907"/>
      <dgm:spPr/>
    </dgm:pt>
    <dgm:pt modelId="{90341B72-4A75-42D4-B88B-78555D49F1D6}" type="pres">
      <dgm:prSet presAssocID="{6C934296-EE6E-462E-87EE-AC20C62329F1}" presName="bgRectTx" presStyleLbl="bgShp" presStyleIdx="1" presStyleCnt="3">
        <dgm:presLayoutVars>
          <dgm:bulletEnabled val="1"/>
        </dgm:presLayoutVars>
      </dgm:prSet>
      <dgm:spPr/>
    </dgm:pt>
    <dgm:pt modelId="{CC415483-E0B4-4C5F-B8AA-A971776570B4}" type="pres">
      <dgm:prSet presAssocID="{6C934296-EE6E-462E-87EE-AC20C62329F1}" presName="spComp" presStyleCnt="0"/>
      <dgm:spPr/>
    </dgm:pt>
    <dgm:pt modelId="{8329141F-D230-4F55-9C07-54B9F642E010}" type="pres">
      <dgm:prSet presAssocID="{6C934296-EE6E-462E-87EE-AC20C62329F1}" presName="vSp" presStyleCnt="0"/>
      <dgm:spPr/>
    </dgm:pt>
    <dgm:pt modelId="{81AD49A9-0CB8-4DEB-BFD8-412A85C9CFE4}" type="pres">
      <dgm:prSet presAssocID="{8BA56BF0-5D8B-41E9-B539-7105C87902FB}" presName="rectComp" presStyleCnt="0"/>
      <dgm:spPr/>
    </dgm:pt>
    <dgm:pt modelId="{94B91BA8-02DB-478C-9D48-06050A84EF10}" type="pres">
      <dgm:prSet presAssocID="{8BA56BF0-5D8B-41E9-B539-7105C87902FB}" presName="bgRect" presStyleLbl="bgShp" presStyleIdx="2" presStyleCnt="3" custScaleY="133936" custLinFactNeighborX="-659" custLinFactNeighborY="-2283"/>
      <dgm:spPr/>
    </dgm:pt>
    <dgm:pt modelId="{09B73268-43CB-4BB7-BF3D-35FAC237C20F}" type="pres">
      <dgm:prSet presAssocID="{8BA56BF0-5D8B-41E9-B539-7105C87902FB}" presName="bgRectTx" presStyleLbl="bgShp" presStyleIdx="2" presStyleCnt="3">
        <dgm:presLayoutVars>
          <dgm:bulletEnabled val="1"/>
        </dgm:presLayoutVars>
      </dgm:prSet>
      <dgm:spPr/>
    </dgm:pt>
  </dgm:ptLst>
  <dgm:cxnLst>
    <dgm:cxn modelId="{45AA5F0D-6854-43EE-A4DE-CAE912E8FBCD}" srcId="{32C66AB4-D76F-44BD-B698-77F83B19931D}" destId="{DED6827B-2C36-41CF-AF4E-8AC1C7BA0A53}" srcOrd="1" destOrd="0" parTransId="{9CE380F4-116E-4CFA-A9FC-9ED192455106}" sibTransId="{462FC4CB-65AF-4A29-9C7C-C880569313F2}"/>
    <dgm:cxn modelId="{8D03EA25-B703-4EB6-9A07-1A83E660B0D9}" type="presOf" srcId="{1E539CFF-D188-4CFF-932A-236AD3352E37}" destId="{32FBEAD0-C55C-48BE-9C0C-3A3208C01FC7}" srcOrd="0" destOrd="0" presId="urn:microsoft.com/office/officeart/2005/8/layout/hierarchy6"/>
    <dgm:cxn modelId="{07F91626-FA47-476A-8593-4BABF8C04570}" type="presOf" srcId="{64C3A030-189B-4A44-86F3-8CFCAEC543FD}" destId="{6DB6158E-E6B3-4BDE-9C53-082F2A5FAB7A}" srcOrd="0" destOrd="0" presId="urn:microsoft.com/office/officeart/2005/8/layout/hierarchy6"/>
    <dgm:cxn modelId="{69DDD82C-0EEF-44F1-9A3B-FCCDA7B51771}" type="presOf" srcId="{2A8EBD95-D266-4D4D-9391-211F7A5F5488}" destId="{A2FDA695-93FF-44F1-AB9F-3EA9C0191E3D}" srcOrd="0" destOrd="0" presId="urn:microsoft.com/office/officeart/2005/8/layout/hierarchy6"/>
    <dgm:cxn modelId="{4296782F-3419-4F02-A2C4-31DC69F43FCC}" srcId="{64C3A030-189B-4A44-86F3-8CFCAEC543FD}" destId="{D0A2CD56-817C-4D4F-9791-21AEFB812748}" srcOrd="1" destOrd="0" parTransId="{AF636124-9D16-41A2-876F-0E8D657E4492}" sibTransId="{1A7F8034-5A61-4AEE-BE21-26FBFF83F38F}"/>
    <dgm:cxn modelId="{E0FE1530-7516-42E7-B359-7A62A08A2628}" type="presOf" srcId="{8BA56BF0-5D8B-41E9-B539-7105C87902FB}" destId="{94B91BA8-02DB-478C-9D48-06050A84EF10}" srcOrd="0" destOrd="0" presId="urn:microsoft.com/office/officeart/2005/8/layout/hierarchy6"/>
    <dgm:cxn modelId="{A12EED3A-7EA7-4744-87B3-82A2A6BEA831}" type="presOf" srcId="{32C66AB4-D76F-44BD-B698-77F83B19931D}" destId="{DDFC2E2D-016C-4AE8-92DF-4FE00A642E61}" srcOrd="0" destOrd="0" presId="urn:microsoft.com/office/officeart/2005/8/layout/hierarchy6"/>
    <dgm:cxn modelId="{DB7CF15D-8002-403F-B71F-5904D5875FAD}" type="presOf" srcId="{D4D8EC8D-9330-490A-9192-35021128D401}" destId="{040CF8B0-239C-495E-B31C-744BAEEC7819}" srcOrd="0" destOrd="0" presId="urn:microsoft.com/office/officeart/2005/8/layout/hierarchy6"/>
    <dgm:cxn modelId="{64307967-16DC-49E8-A7E8-F29D76A65979}" type="presOf" srcId="{6C934296-EE6E-462E-87EE-AC20C62329F1}" destId="{90341B72-4A75-42D4-B88B-78555D49F1D6}" srcOrd="1" destOrd="0" presId="urn:microsoft.com/office/officeart/2005/8/layout/hierarchy6"/>
    <dgm:cxn modelId="{E15F5B72-6C29-44A0-A5E2-CD2958E8D23C}" srcId="{32C66AB4-D76F-44BD-B698-77F83B19931D}" destId="{64C3A030-189B-4A44-86F3-8CFCAEC543FD}" srcOrd="0" destOrd="0" parTransId="{D743423E-85E1-43AF-82FF-A2CD34BA0BCD}" sibTransId="{92A97217-90D9-4A9A-83F6-767491BA937C}"/>
    <dgm:cxn modelId="{0F0B2175-FE0E-4C39-9209-BB7D5E64A0EC}" srcId="{84E16520-D4DF-4F2F-B946-F85246817ED2}" destId="{9C0C1AE7-BE37-4EF3-A995-8B0731B550B7}" srcOrd="0" destOrd="0" parTransId="{E9C88BF7-8541-4A40-AEEA-569728DFE725}" sibTransId="{5A250366-4EE0-41F7-82A0-AE26C48F4132}"/>
    <dgm:cxn modelId="{02158357-931E-49A9-BBD2-6DC0F7841E53}" srcId="{84E16520-D4DF-4F2F-B946-F85246817ED2}" destId="{D4D8EC8D-9330-490A-9192-35021128D401}" srcOrd="1" destOrd="0" parTransId="{D6350B85-1F9C-46B3-88A8-C0AA78A08FA9}" sibTransId="{AAE6D322-1531-4290-A80F-F45E8F63B708}"/>
    <dgm:cxn modelId="{06C73159-9740-4F2D-8C59-667397148D55}" type="presOf" srcId="{8BA56BF0-5D8B-41E9-B539-7105C87902FB}" destId="{09B73268-43CB-4BB7-BF3D-35FAC237C20F}" srcOrd="1" destOrd="0" presId="urn:microsoft.com/office/officeart/2005/8/layout/hierarchy6"/>
    <dgm:cxn modelId="{AC879E83-F41D-4597-AAD1-710FAC4C4D28}" srcId="{64C3A030-189B-4A44-86F3-8CFCAEC543FD}" destId="{84E16520-D4DF-4F2F-B946-F85246817ED2}" srcOrd="0" destOrd="0" parTransId="{2A8EBD95-D266-4D4D-9391-211F7A5F5488}" sibTransId="{A3E45AB1-8C73-4594-9C48-3413E8D287E9}"/>
    <dgm:cxn modelId="{3A337597-3A45-4464-8477-AAF132C1DE22}" srcId="{32C66AB4-D76F-44BD-B698-77F83B19931D}" destId="{6C934296-EE6E-462E-87EE-AC20C62329F1}" srcOrd="2" destOrd="0" parTransId="{D65FD5DC-8C93-44B0-8572-F7A2CB729EF2}" sibTransId="{CDA8D1A6-175E-4A47-A6F0-9234A037BA04}"/>
    <dgm:cxn modelId="{1E3FB4AF-4B87-41B7-972E-749FB1EAB7F6}" type="presOf" srcId="{D0A2CD56-817C-4D4F-9791-21AEFB812748}" destId="{A23F655E-552D-4288-B93F-EC477FCA6A76}" srcOrd="0" destOrd="0" presId="urn:microsoft.com/office/officeart/2005/8/layout/hierarchy6"/>
    <dgm:cxn modelId="{0B3BBDC6-803A-4085-8FD0-15B86B5FE9E4}" type="presOf" srcId="{9C0C1AE7-BE37-4EF3-A995-8B0731B550B7}" destId="{BE9EA101-1CA8-4428-98A7-4993BBAF84AB}" srcOrd="0" destOrd="0" presId="urn:microsoft.com/office/officeart/2005/8/layout/hierarchy6"/>
    <dgm:cxn modelId="{0D85A1CA-C335-4C05-B4C7-42D8BAE8BBFC}" type="presOf" srcId="{DED6827B-2C36-41CF-AF4E-8AC1C7BA0A53}" destId="{4ED3E2EE-3F1E-4EB9-B72F-B5A90AD33A04}" srcOrd="1" destOrd="0" presId="urn:microsoft.com/office/officeart/2005/8/layout/hierarchy6"/>
    <dgm:cxn modelId="{965FC8CA-7B83-488E-8D5A-FFA549325865}" type="presOf" srcId="{DED6827B-2C36-41CF-AF4E-8AC1C7BA0A53}" destId="{8FEA5C35-26CB-4227-B90D-7B55BDA0D3AA}" srcOrd="0" destOrd="0" presId="urn:microsoft.com/office/officeart/2005/8/layout/hierarchy6"/>
    <dgm:cxn modelId="{609733CC-0B2E-470E-BB3C-6C8E06398947}" srcId="{D0A2CD56-817C-4D4F-9791-21AEFB812748}" destId="{7B002580-A0BA-43BF-9976-D0D620B1E9F6}" srcOrd="0" destOrd="0" parTransId="{1E539CFF-D188-4CFF-932A-236AD3352E37}" sibTransId="{F1E84A34-2176-4176-ACC6-8DEAB431F151}"/>
    <dgm:cxn modelId="{5D1E70D8-1E0F-445A-BDEB-5C97EEE36E19}" type="presOf" srcId="{D6350B85-1F9C-46B3-88A8-C0AA78A08FA9}" destId="{47DC5ABB-A8D6-4DE2-905E-3C68B5E3B488}" srcOrd="0" destOrd="0" presId="urn:microsoft.com/office/officeart/2005/8/layout/hierarchy6"/>
    <dgm:cxn modelId="{DCDE4DE0-0A82-4482-B1C7-ECE5BC377D62}" type="presOf" srcId="{84E16520-D4DF-4F2F-B946-F85246817ED2}" destId="{2C43619E-7EFE-466D-AB6F-8757C4A39E9A}" srcOrd="0" destOrd="0" presId="urn:microsoft.com/office/officeart/2005/8/layout/hierarchy6"/>
    <dgm:cxn modelId="{DDB79BE1-6924-4EBF-A180-C46B9B0D843D}" srcId="{32C66AB4-D76F-44BD-B698-77F83B19931D}" destId="{8BA56BF0-5D8B-41E9-B539-7105C87902FB}" srcOrd="3" destOrd="0" parTransId="{740CEF0A-A09C-4B08-84EB-B435D40F6638}" sibTransId="{119C41B7-2876-4153-876D-9234E7454ECE}"/>
    <dgm:cxn modelId="{4B61C8E5-5F2F-427B-9681-3A73119989BE}" type="presOf" srcId="{E9C88BF7-8541-4A40-AEEA-569728DFE725}" destId="{CADCBCFC-AB00-4763-8F35-6497605B29E6}" srcOrd="0" destOrd="0" presId="urn:microsoft.com/office/officeart/2005/8/layout/hierarchy6"/>
    <dgm:cxn modelId="{4F3EDFF0-D639-410A-8E12-C4F00592B839}" type="presOf" srcId="{6C934296-EE6E-462E-87EE-AC20C62329F1}" destId="{B143E8D8-3323-49B8-BBF6-C0D627F4F10F}" srcOrd="0" destOrd="0" presId="urn:microsoft.com/office/officeart/2005/8/layout/hierarchy6"/>
    <dgm:cxn modelId="{8532F5F8-AE41-426E-B436-6944046E7DA0}" type="presOf" srcId="{AF636124-9D16-41A2-876F-0E8D657E4492}" destId="{0A44A7F1-71D5-4197-80F9-89C4088DB284}" srcOrd="0" destOrd="0" presId="urn:microsoft.com/office/officeart/2005/8/layout/hierarchy6"/>
    <dgm:cxn modelId="{4ADC35FB-955A-4F67-8C9E-8883A780353B}" type="presOf" srcId="{7B002580-A0BA-43BF-9976-D0D620B1E9F6}" destId="{4BBA78F8-3E31-4493-8228-090EF2AEAE93}" srcOrd="0" destOrd="0" presId="urn:microsoft.com/office/officeart/2005/8/layout/hierarchy6"/>
    <dgm:cxn modelId="{B3F2C7BE-916C-493E-8AE2-F273C40DEB94}" type="presParOf" srcId="{DDFC2E2D-016C-4AE8-92DF-4FE00A642E61}" destId="{30D8D7E4-9244-4ED1-B3DE-5C6DD461685C}" srcOrd="0" destOrd="0" presId="urn:microsoft.com/office/officeart/2005/8/layout/hierarchy6"/>
    <dgm:cxn modelId="{1772B622-7F36-4C5F-B6DC-CB173D13EC96}" type="presParOf" srcId="{30D8D7E4-9244-4ED1-B3DE-5C6DD461685C}" destId="{2D5CED82-FFB6-4974-BA66-B70E015FB607}" srcOrd="0" destOrd="0" presId="urn:microsoft.com/office/officeart/2005/8/layout/hierarchy6"/>
    <dgm:cxn modelId="{CF01B38E-B5E8-4534-AEB3-E0B172EAF2BC}" type="presParOf" srcId="{30D8D7E4-9244-4ED1-B3DE-5C6DD461685C}" destId="{FD32924D-9289-45EB-B59A-806B4B7DEDC5}" srcOrd="1" destOrd="0" presId="urn:microsoft.com/office/officeart/2005/8/layout/hierarchy6"/>
    <dgm:cxn modelId="{CE7C1416-7E81-49F3-AEF0-2E8E8A5F17D8}" type="presParOf" srcId="{FD32924D-9289-45EB-B59A-806B4B7DEDC5}" destId="{C6EF2203-6F71-439F-82D7-C8291A645269}" srcOrd="0" destOrd="0" presId="urn:microsoft.com/office/officeart/2005/8/layout/hierarchy6"/>
    <dgm:cxn modelId="{19758F97-FDD2-46C3-ABF0-D1985FF79A39}" type="presParOf" srcId="{C6EF2203-6F71-439F-82D7-C8291A645269}" destId="{6DB6158E-E6B3-4BDE-9C53-082F2A5FAB7A}" srcOrd="0" destOrd="0" presId="urn:microsoft.com/office/officeart/2005/8/layout/hierarchy6"/>
    <dgm:cxn modelId="{7CDA0F2D-8D3D-4B70-9B1B-09AF3D6AA746}" type="presParOf" srcId="{C6EF2203-6F71-439F-82D7-C8291A645269}" destId="{374C7F56-4C75-4A31-8DF8-45B002B6C78C}" srcOrd="1" destOrd="0" presId="urn:microsoft.com/office/officeart/2005/8/layout/hierarchy6"/>
    <dgm:cxn modelId="{DD2FE4F0-E79E-4A6A-8237-C94FFAF299EC}" type="presParOf" srcId="{374C7F56-4C75-4A31-8DF8-45B002B6C78C}" destId="{A2FDA695-93FF-44F1-AB9F-3EA9C0191E3D}" srcOrd="0" destOrd="0" presId="urn:microsoft.com/office/officeart/2005/8/layout/hierarchy6"/>
    <dgm:cxn modelId="{205B087A-2E7C-4E1B-8F01-CA4B3C567322}" type="presParOf" srcId="{374C7F56-4C75-4A31-8DF8-45B002B6C78C}" destId="{622962D4-E6BD-45A9-AD02-94EAD5EE09EB}" srcOrd="1" destOrd="0" presId="urn:microsoft.com/office/officeart/2005/8/layout/hierarchy6"/>
    <dgm:cxn modelId="{EF16F122-EB85-43E4-8B01-4EBBF9976EA9}" type="presParOf" srcId="{622962D4-E6BD-45A9-AD02-94EAD5EE09EB}" destId="{2C43619E-7EFE-466D-AB6F-8757C4A39E9A}" srcOrd="0" destOrd="0" presId="urn:microsoft.com/office/officeart/2005/8/layout/hierarchy6"/>
    <dgm:cxn modelId="{9F670546-7CDE-4832-848C-91E3D898CCB5}" type="presParOf" srcId="{622962D4-E6BD-45A9-AD02-94EAD5EE09EB}" destId="{AAFE5CEF-CE05-4F3F-B864-D3293D49803A}" srcOrd="1" destOrd="0" presId="urn:microsoft.com/office/officeart/2005/8/layout/hierarchy6"/>
    <dgm:cxn modelId="{15F1FE50-A635-49E6-9FBE-8037FB09251D}" type="presParOf" srcId="{AAFE5CEF-CE05-4F3F-B864-D3293D49803A}" destId="{CADCBCFC-AB00-4763-8F35-6497605B29E6}" srcOrd="0" destOrd="0" presId="urn:microsoft.com/office/officeart/2005/8/layout/hierarchy6"/>
    <dgm:cxn modelId="{F5E8ADD3-4A3F-491E-A5C3-4B239511C5F3}" type="presParOf" srcId="{AAFE5CEF-CE05-4F3F-B864-D3293D49803A}" destId="{6F0D60C2-D3AA-4A8E-8920-2A896EA9D381}" srcOrd="1" destOrd="0" presId="urn:microsoft.com/office/officeart/2005/8/layout/hierarchy6"/>
    <dgm:cxn modelId="{A4255C66-2FF6-454F-96B4-F94E1DE74BEE}" type="presParOf" srcId="{6F0D60C2-D3AA-4A8E-8920-2A896EA9D381}" destId="{BE9EA101-1CA8-4428-98A7-4993BBAF84AB}" srcOrd="0" destOrd="0" presId="urn:microsoft.com/office/officeart/2005/8/layout/hierarchy6"/>
    <dgm:cxn modelId="{BA14AD66-E316-4EBE-B3C8-FEBD46F831AE}" type="presParOf" srcId="{6F0D60C2-D3AA-4A8E-8920-2A896EA9D381}" destId="{18FC4BB5-59FD-4774-8FC6-C812C45D85A5}" srcOrd="1" destOrd="0" presId="urn:microsoft.com/office/officeart/2005/8/layout/hierarchy6"/>
    <dgm:cxn modelId="{66F75F09-E622-4A70-8301-B9D4BF2BD12D}" type="presParOf" srcId="{AAFE5CEF-CE05-4F3F-B864-D3293D49803A}" destId="{47DC5ABB-A8D6-4DE2-905E-3C68B5E3B488}" srcOrd="2" destOrd="0" presId="urn:microsoft.com/office/officeart/2005/8/layout/hierarchy6"/>
    <dgm:cxn modelId="{021AE9EC-ABB6-4011-A4FC-DB20B493BAE8}" type="presParOf" srcId="{AAFE5CEF-CE05-4F3F-B864-D3293D49803A}" destId="{2D87122C-7220-45FA-A621-4BD99636ACAA}" srcOrd="3" destOrd="0" presId="urn:microsoft.com/office/officeart/2005/8/layout/hierarchy6"/>
    <dgm:cxn modelId="{494F4362-A569-42D6-BA1E-505CDC2B6C9A}" type="presParOf" srcId="{2D87122C-7220-45FA-A621-4BD99636ACAA}" destId="{040CF8B0-239C-495E-B31C-744BAEEC7819}" srcOrd="0" destOrd="0" presId="urn:microsoft.com/office/officeart/2005/8/layout/hierarchy6"/>
    <dgm:cxn modelId="{AC500DCA-5A17-407F-BCC0-D38ECF3347AD}" type="presParOf" srcId="{2D87122C-7220-45FA-A621-4BD99636ACAA}" destId="{10761DBE-84D4-461B-A595-56F73B9B39E0}" srcOrd="1" destOrd="0" presId="urn:microsoft.com/office/officeart/2005/8/layout/hierarchy6"/>
    <dgm:cxn modelId="{F176A702-69B7-4929-8AE4-976C9C171DF9}" type="presParOf" srcId="{374C7F56-4C75-4A31-8DF8-45B002B6C78C}" destId="{0A44A7F1-71D5-4197-80F9-89C4088DB284}" srcOrd="2" destOrd="0" presId="urn:microsoft.com/office/officeart/2005/8/layout/hierarchy6"/>
    <dgm:cxn modelId="{98524A43-2FD3-495C-B005-D91DC8503883}" type="presParOf" srcId="{374C7F56-4C75-4A31-8DF8-45B002B6C78C}" destId="{686BCA88-AAFE-4A5A-9BD1-187D276999E2}" srcOrd="3" destOrd="0" presId="urn:microsoft.com/office/officeart/2005/8/layout/hierarchy6"/>
    <dgm:cxn modelId="{057BE672-B73A-4E11-AF2A-E36950B0F588}" type="presParOf" srcId="{686BCA88-AAFE-4A5A-9BD1-187D276999E2}" destId="{A23F655E-552D-4288-B93F-EC477FCA6A76}" srcOrd="0" destOrd="0" presId="urn:microsoft.com/office/officeart/2005/8/layout/hierarchy6"/>
    <dgm:cxn modelId="{911C10BB-F134-487A-944F-F52D8ACA4C0E}" type="presParOf" srcId="{686BCA88-AAFE-4A5A-9BD1-187D276999E2}" destId="{746FB004-A245-4FE4-9D90-8FACA8A3251F}" srcOrd="1" destOrd="0" presId="urn:microsoft.com/office/officeart/2005/8/layout/hierarchy6"/>
    <dgm:cxn modelId="{DD8C3A90-6CF7-43CA-8277-DD53AA4A4D42}" type="presParOf" srcId="{746FB004-A245-4FE4-9D90-8FACA8A3251F}" destId="{32FBEAD0-C55C-48BE-9C0C-3A3208C01FC7}" srcOrd="0" destOrd="0" presId="urn:microsoft.com/office/officeart/2005/8/layout/hierarchy6"/>
    <dgm:cxn modelId="{0C5677B8-E67A-4BF8-8BC7-FFECDCB0C28D}" type="presParOf" srcId="{746FB004-A245-4FE4-9D90-8FACA8A3251F}" destId="{DFD052CC-A6B0-47FB-B460-8DF42C20DD48}" srcOrd="1" destOrd="0" presId="urn:microsoft.com/office/officeart/2005/8/layout/hierarchy6"/>
    <dgm:cxn modelId="{D96B938E-E6F5-4CFC-8962-EE1EEDC95D91}" type="presParOf" srcId="{DFD052CC-A6B0-47FB-B460-8DF42C20DD48}" destId="{4BBA78F8-3E31-4493-8228-090EF2AEAE93}" srcOrd="0" destOrd="0" presId="urn:microsoft.com/office/officeart/2005/8/layout/hierarchy6"/>
    <dgm:cxn modelId="{CDC05D42-DBB2-4C3D-98C0-3C391DCDF99E}" type="presParOf" srcId="{DFD052CC-A6B0-47FB-B460-8DF42C20DD48}" destId="{5192A4AC-E994-4D8F-A40E-527F9B4E2485}" srcOrd="1" destOrd="0" presId="urn:microsoft.com/office/officeart/2005/8/layout/hierarchy6"/>
    <dgm:cxn modelId="{6EF4BFB9-8DF6-4D05-9E6D-ED6603BC15DE}" type="presParOf" srcId="{DDFC2E2D-016C-4AE8-92DF-4FE00A642E61}" destId="{D4B3F78B-10EB-4552-9141-0F9D43B6F29F}" srcOrd="1" destOrd="0" presId="urn:microsoft.com/office/officeart/2005/8/layout/hierarchy6"/>
    <dgm:cxn modelId="{091CCECB-9A4C-45E8-823E-7BA243375E97}" type="presParOf" srcId="{D4B3F78B-10EB-4552-9141-0F9D43B6F29F}" destId="{D372CD3E-E00A-45B3-AD99-98A108DA743F}" srcOrd="0" destOrd="0" presId="urn:microsoft.com/office/officeart/2005/8/layout/hierarchy6"/>
    <dgm:cxn modelId="{DBEE4880-A3C2-4759-A07F-9FABF38CB2FA}" type="presParOf" srcId="{D372CD3E-E00A-45B3-AD99-98A108DA743F}" destId="{8FEA5C35-26CB-4227-B90D-7B55BDA0D3AA}" srcOrd="0" destOrd="0" presId="urn:microsoft.com/office/officeart/2005/8/layout/hierarchy6"/>
    <dgm:cxn modelId="{919E7947-5D03-463A-B83D-852D9137E6E8}" type="presParOf" srcId="{D372CD3E-E00A-45B3-AD99-98A108DA743F}" destId="{4ED3E2EE-3F1E-4EB9-B72F-B5A90AD33A04}" srcOrd="1" destOrd="0" presId="urn:microsoft.com/office/officeart/2005/8/layout/hierarchy6"/>
    <dgm:cxn modelId="{4EAF4F05-9A9F-44E8-BB48-ECE1638420A7}" type="presParOf" srcId="{D4B3F78B-10EB-4552-9141-0F9D43B6F29F}" destId="{B5B3B8A2-E8A7-4420-B8F7-36CE1FC19A59}" srcOrd="1" destOrd="0" presId="urn:microsoft.com/office/officeart/2005/8/layout/hierarchy6"/>
    <dgm:cxn modelId="{C9FDA903-922F-41B3-95CA-5C23D7FA3395}" type="presParOf" srcId="{B5B3B8A2-E8A7-4420-B8F7-36CE1FC19A59}" destId="{CD00F6B1-67DC-4682-B4D4-5D004E154D5F}" srcOrd="0" destOrd="0" presId="urn:microsoft.com/office/officeart/2005/8/layout/hierarchy6"/>
    <dgm:cxn modelId="{FB8694EA-8D82-4D8D-952B-18C40CEC8183}" type="presParOf" srcId="{D4B3F78B-10EB-4552-9141-0F9D43B6F29F}" destId="{0595F86E-0CC8-4684-8D65-C483293D959F}" srcOrd="2" destOrd="0" presId="urn:microsoft.com/office/officeart/2005/8/layout/hierarchy6"/>
    <dgm:cxn modelId="{149B4452-B43B-4D1D-B350-3704B02AADF5}" type="presParOf" srcId="{0595F86E-0CC8-4684-8D65-C483293D959F}" destId="{B143E8D8-3323-49B8-BBF6-C0D627F4F10F}" srcOrd="0" destOrd="0" presId="urn:microsoft.com/office/officeart/2005/8/layout/hierarchy6"/>
    <dgm:cxn modelId="{2225DEE6-4CBE-45A2-AE51-16BF690C63CF}" type="presParOf" srcId="{0595F86E-0CC8-4684-8D65-C483293D959F}" destId="{90341B72-4A75-42D4-B88B-78555D49F1D6}" srcOrd="1" destOrd="0" presId="urn:microsoft.com/office/officeart/2005/8/layout/hierarchy6"/>
    <dgm:cxn modelId="{7C7AD24D-C122-400F-ACBB-7347823B8DFA}" type="presParOf" srcId="{D4B3F78B-10EB-4552-9141-0F9D43B6F29F}" destId="{CC415483-E0B4-4C5F-B8AA-A971776570B4}" srcOrd="3" destOrd="0" presId="urn:microsoft.com/office/officeart/2005/8/layout/hierarchy6"/>
    <dgm:cxn modelId="{E30D69F4-CBD7-427A-8B8F-FD8DA87F47E8}" type="presParOf" srcId="{CC415483-E0B4-4C5F-B8AA-A971776570B4}" destId="{8329141F-D230-4F55-9C07-54B9F642E010}" srcOrd="0" destOrd="0" presId="urn:microsoft.com/office/officeart/2005/8/layout/hierarchy6"/>
    <dgm:cxn modelId="{A7E2B23F-CD8E-4497-99F5-948D94194CA4}" type="presParOf" srcId="{D4B3F78B-10EB-4552-9141-0F9D43B6F29F}" destId="{81AD49A9-0CB8-4DEB-BFD8-412A85C9CFE4}" srcOrd="4" destOrd="0" presId="urn:microsoft.com/office/officeart/2005/8/layout/hierarchy6"/>
    <dgm:cxn modelId="{78FE54A2-9E91-42D6-B99F-F0B5CDA6E6C3}" type="presParOf" srcId="{81AD49A9-0CB8-4DEB-BFD8-412A85C9CFE4}" destId="{94B91BA8-02DB-478C-9D48-06050A84EF10}" srcOrd="0" destOrd="0" presId="urn:microsoft.com/office/officeart/2005/8/layout/hierarchy6"/>
    <dgm:cxn modelId="{424EEC8B-CFB3-40F9-9C03-313574FEB623}" type="presParOf" srcId="{81AD49A9-0CB8-4DEB-BFD8-412A85C9CFE4}" destId="{09B73268-43CB-4BB7-BF3D-35FAC237C20F}"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C66AB4-D76F-44BD-B698-77F83B19931D}" type="doc">
      <dgm:prSet loTypeId="urn:microsoft.com/office/officeart/2005/8/layout/hierarchy6" loCatId="hierarchy" qsTypeId="urn:microsoft.com/office/officeart/2005/8/quickstyle/3d2" qsCatId="3D" csTypeId="urn:microsoft.com/office/officeart/2005/8/colors/accent1_2" csCatId="accent1" phldr="1"/>
      <dgm:spPr/>
      <dgm:t>
        <a:bodyPr/>
        <a:lstStyle/>
        <a:p>
          <a:endParaRPr lang="en-GB"/>
        </a:p>
      </dgm:t>
    </dgm:pt>
    <dgm:pt modelId="{64C3A030-189B-4A44-86F3-8CFCAEC543FD}">
      <dgm:prSet phldrT="[Text]" custT="1"/>
      <dgm:spPr>
        <a:xfrm>
          <a:off x="3241700" y="286034"/>
          <a:ext cx="1418821" cy="654014"/>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a:solidFill>
                <a:sysClr val="window" lastClr="FFFFFF"/>
              </a:solidFill>
              <a:latin typeface="Arial" panose="020B0604020202020204" pitchFamily="34" charset="0"/>
              <a:ea typeface="+mn-ea"/>
              <a:cs typeface="Arial" panose="020B0604020202020204" pitchFamily="34" charset="0"/>
            </a:rPr>
            <a:t>Pagabo Client Access Agreement Sign-off</a:t>
          </a:r>
        </a:p>
      </dgm:t>
    </dgm:pt>
    <dgm:pt modelId="{D743423E-85E1-43AF-82FF-A2CD34BA0BCD}" type="parTrans" cxnId="{E15F5B72-6C29-44A0-A5E2-CD2958E8D23C}">
      <dgm:prSet/>
      <dgm:spPr/>
      <dgm:t>
        <a:bodyPr/>
        <a:lstStyle/>
        <a:p>
          <a:endParaRPr lang="en-GB"/>
        </a:p>
      </dgm:t>
    </dgm:pt>
    <dgm:pt modelId="{92A97217-90D9-4A9A-83F6-767491BA937C}" type="sibTrans" cxnId="{E15F5B72-6C29-44A0-A5E2-CD2958E8D23C}">
      <dgm:prSet/>
      <dgm:spPr/>
      <dgm:t>
        <a:bodyPr/>
        <a:lstStyle/>
        <a:p>
          <a:endParaRPr lang="en-GB"/>
        </a:p>
      </dgm:t>
    </dgm:pt>
    <dgm:pt modelId="{84E16520-D4DF-4F2F-B946-F85246817ED2}">
      <dgm:prSet phldrT="[Text]" custT="1"/>
      <dgm:spPr>
        <a:xfrm>
          <a:off x="2212668" y="1493116"/>
          <a:ext cx="1425002" cy="654014"/>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Call-off Contract Execution and Completion of Work Order Template by interested organisation and submission to F+G</a:t>
          </a:r>
        </a:p>
      </dgm:t>
    </dgm:pt>
    <dgm:pt modelId="{2A8EBD95-D266-4D4D-9391-211F7A5F5488}" type="parTrans" cxnId="{AC879E83-F41D-4597-AAD1-710FAC4C4D28}">
      <dgm:prSet/>
      <dgm:spPr>
        <a:xfrm>
          <a:off x="2925169" y="940048"/>
          <a:ext cx="1025942" cy="553067"/>
        </a:xfrm>
        <a:custGeom>
          <a:avLst/>
          <a:gdLst/>
          <a:ahLst/>
          <a:cxnLst/>
          <a:rect l="0" t="0" r="0" b="0"/>
          <a:pathLst>
            <a:path>
              <a:moveTo>
                <a:pt x="1025942" y="0"/>
              </a:moveTo>
              <a:lnTo>
                <a:pt x="1025942" y="276533"/>
              </a:lnTo>
              <a:lnTo>
                <a:pt x="0" y="276533"/>
              </a:lnTo>
              <a:lnTo>
                <a:pt x="0" y="553067"/>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A3E45AB1-8C73-4594-9C48-3413E8D287E9}" type="sibTrans" cxnId="{AC879E83-F41D-4597-AAD1-710FAC4C4D28}">
      <dgm:prSet/>
      <dgm:spPr/>
      <dgm:t>
        <a:bodyPr/>
        <a:lstStyle/>
        <a:p>
          <a:endParaRPr lang="en-GB"/>
        </a:p>
      </dgm:t>
    </dgm:pt>
    <dgm:pt modelId="{9C0C1AE7-BE37-4EF3-A995-8B0731B550B7}">
      <dgm:prSet phldrT="[Text]" custT="1"/>
      <dgm:spPr>
        <a:xfrm>
          <a:off x="1736308" y="2578420"/>
          <a:ext cx="1189930" cy="76838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Work Order Sign-off</a:t>
          </a:r>
        </a:p>
      </dgm:t>
    </dgm:pt>
    <dgm:pt modelId="{E9C88BF7-8541-4A40-AEEA-569728DFE725}" type="parTrans" cxnId="{0F0B2175-FE0E-4C39-9209-BB7D5E64A0EC}">
      <dgm:prSet/>
      <dgm:spPr>
        <a:xfrm>
          <a:off x="2331273" y="2147130"/>
          <a:ext cx="593895" cy="431289"/>
        </a:xfrm>
        <a:custGeom>
          <a:avLst/>
          <a:gdLst/>
          <a:ahLst/>
          <a:cxnLst/>
          <a:rect l="0" t="0" r="0" b="0"/>
          <a:pathLst>
            <a:path>
              <a:moveTo>
                <a:pt x="593895" y="0"/>
              </a:moveTo>
              <a:lnTo>
                <a:pt x="593895" y="215644"/>
              </a:lnTo>
              <a:lnTo>
                <a:pt x="0" y="215644"/>
              </a:lnTo>
              <a:lnTo>
                <a:pt x="0" y="431289"/>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5A250366-4EE0-41F7-82A0-AE26C48F4132}" type="sibTrans" cxnId="{0F0B2175-FE0E-4C39-9209-BB7D5E64A0EC}">
      <dgm:prSet/>
      <dgm:spPr/>
      <dgm:t>
        <a:bodyPr/>
        <a:lstStyle/>
        <a:p>
          <a:endParaRPr lang="en-GB"/>
        </a:p>
      </dgm:t>
    </dgm:pt>
    <dgm:pt modelId="{D4D8EC8D-9330-490A-9192-35021128D401}">
      <dgm:prSet phldrT="[Text]" custT="1"/>
      <dgm:spPr>
        <a:xfrm>
          <a:off x="3185228" y="2578681"/>
          <a:ext cx="944125" cy="793908"/>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F+G PMO Database Updated</a:t>
          </a:r>
        </a:p>
      </dgm:t>
    </dgm:pt>
    <dgm:pt modelId="{D6350B85-1F9C-46B3-88A8-C0AA78A08FA9}" type="parTrans" cxnId="{02158357-931E-49A9-BBD2-6DC0F7841E53}">
      <dgm:prSet/>
      <dgm:spPr>
        <a:xfrm>
          <a:off x="2925169" y="2147130"/>
          <a:ext cx="732121" cy="431551"/>
        </a:xfrm>
        <a:custGeom>
          <a:avLst/>
          <a:gdLst/>
          <a:ahLst/>
          <a:cxnLst/>
          <a:rect l="0" t="0" r="0" b="0"/>
          <a:pathLst>
            <a:path>
              <a:moveTo>
                <a:pt x="0" y="0"/>
              </a:moveTo>
              <a:lnTo>
                <a:pt x="0" y="215775"/>
              </a:lnTo>
              <a:lnTo>
                <a:pt x="732121" y="215775"/>
              </a:lnTo>
              <a:lnTo>
                <a:pt x="732121" y="431551"/>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AAE6D322-1531-4290-A80F-F45E8F63B708}" type="sibTrans" cxnId="{02158357-931E-49A9-BBD2-6DC0F7841E53}">
      <dgm:prSet/>
      <dgm:spPr/>
      <dgm:t>
        <a:bodyPr/>
        <a:lstStyle/>
        <a:p>
          <a:endParaRPr lang="en-GB"/>
        </a:p>
      </dgm:t>
    </dgm:pt>
    <dgm:pt modelId="{D0A2CD56-817C-4D4F-9791-21AEFB812748}">
      <dgm:prSet phldrT="[Text]" custT="1"/>
      <dgm:spPr>
        <a:xfrm>
          <a:off x="4364048" y="1501821"/>
          <a:ext cx="1255658" cy="654014"/>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F+G Work Order Proposal and URN issued to interested organisation</a:t>
          </a:r>
        </a:p>
      </dgm:t>
    </dgm:pt>
    <dgm:pt modelId="{AF636124-9D16-41A2-876F-0E8D657E4492}" type="parTrans" cxnId="{4296782F-3419-4F02-A2C4-31DC69F43FCC}">
      <dgm:prSet/>
      <dgm:spPr>
        <a:xfrm>
          <a:off x="3951111" y="940048"/>
          <a:ext cx="1040765" cy="561772"/>
        </a:xfrm>
        <a:custGeom>
          <a:avLst/>
          <a:gdLst/>
          <a:ahLst/>
          <a:cxnLst/>
          <a:rect l="0" t="0" r="0" b="0"/>
          <a:pathLst>
            <a:path>
              <a:moveTo>
                <a:pt x="0" y="0"/>
              </a:moveTo>
              <a:lnTo>
                <a:pt x="0" y="280886"/>
              </a:lnTo>
              <a:lnTo>
                <a:pt x="1040765" y="280886"/>
              </a:lnTo>
              <a:lnTo>
                <a:pt x="1040765" y="561772"/>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1A7F8034-5A61-4AEE-BE21-26FBFF83F38F}" type="sibTrans" cxnId="{4296782F-3419-4F02-A2C4-31DC69F43FCC}">
      <dgm:prSet/>
      <dgm:spPr/>
      <dgm:t>
        <a:bodyPr/>
        <a:lstStyle/>
        <a:p>
          <a:endParaRPr lang="en-GB"/>
        </a:p>
      </dgm:t>
    </dgm:pt>
    <dgm:pt modelId="{7B002580-A0BA-43BF-9976-D0D620B1E9F6}">
      <dgm:prSet phldrT="[Text]" custT="1"/>
      <dgm:spPr>
        <a:xfrm>
          <a:off x="4414458" y="2571853"/>
          <a:ext cx="1153838" cy="803325"/>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lgn="ctr">
            <a:buNone/>
          </a:pPr>
          <a:r>
            <a:rPr lang="en-GB" sz="1200" b="1" dirty="0">
              <a:solidFill>
                <a:sysClr val="window" lastClr="FFFFFF"/>
              </a:solidFill>
              <a:latin typeface="Arial" panose="020B0604020202020204" pitchFamily="34" charset="0"/>
              <a:ea typeface="+mn-ea"/>
              <a:cs typeface="Arial" panose="020B0604020202020204" pitchFamily="34" charset="0"/>
            </a:rPr>
            <a:t>Interested Organisation Data uploaded on PMO Dashboard</a:t>
          </a:r>
        </a:p>
      </dgm:t>
    </dgm:pt>
    <dgm:pt modelId="{1E539CFF-D188-4CFF-932A-236AD3352E37}" type="parTrans" cxnId="{609733CC-0B2E-470E-BB3C-6C8E06398947}">
      <dgm:prSet>
        <dgm:style>
          <a:lnRef idx="0">
            <a:scrgbClr r="0" g="0" b="0"/>
          </a:lnRef>
          <a:fillRef idx="0">
            <a:scrgbClr r="0" g="0" b="0"/>
          </a:fillRef>
          <a:effectRef idx="0">
            <a:scrgbClr r="0" g="0" b="0"/>
          </a:effectRef>
          <a:fontRef idx="minor">
            <a:schemeClr val="tx1"/>
          </a:fontRef>
        </dgm:style>
      </dgm:prSet>
      <dgm:spPr>
        <a:xfrm>
          <a:off x="4945657" y="2155835"/>
          <a:ext cx="91440" cy="416018"/>
        </a:xfrm>
        <a:custGeom>
          <a:avLst/>
          <a:gdLst/>
          <a:ahLst/>
          <a:cxnLst/>
          <a:rect l="0" t="0" r="0" b="0"/>
          <a:pathLst>
            <a:path>
              <a:moveTo>
                <a:pt x="46220" y="0"/>
              </a:moveTo>
              <a:lnTo>
                <a:pt x="46220" y="208009"/>
              </a:lnTo>
              <a:lnTo>
                <a:pt x="45720" y="208009"/>
              </a:lnTo>
              <a:lnTo>
                <a:pt x="45720" y="416018"/>
              </a:lnTo>
            </a:path>
          </a:pathLst>
        </a:custGeom>
        <a:ln w="9525" cap="flat" cmpd="sng" algn="ctr">
          <a:solidFill>
            <a:schemeClr val="bg1"/>
          </a:solidFill>
          <a:prstDash val="dash"/>
          <a:round/>
          <a:headEnd type="none" w="med" len="med"/>
          <a:tailEnd type="none" w="med" len="med"/>
        </a:ln>
      </dgm:spPr>
      <dgm:t>
        <a:bodyPr/>
        <a:lstStyle/>
        <a:p>
          <a:endParaRPr lang="en-GB"/>
        </a:p>
      </dgm:t>
    </dgm:pt>
    <dgm:pt modelId="{F1E84A34-2176-4176-ACC6-8DEAB431F151}" type="sibTrans" cxnId="{609733CC-0B2E-470E-BB3C-6C8E06398947}">
      <dgm:prSet/>
      <dgm:spPr/>
      <dgm:t>
        <a:bodyPr/>
        <a:lstStyle/>
        <a:p>
          <a:endParaRPr lang="en-GB"/>
        </a:p>
      </dgm:t>
    </dgm:pt>
    <dgm:pt modelId="{DED6827B-2C36-41CF-AF4E-8AC1C7BA0A53}">
      <dgm:prSet phldrT="[Text]" custT="1"/>
      <dgm:spPr>
        <a:xfrm>
          <a:off x="0" y="220633"/>
          <a:ext cx="5781675" cy="1039404"/>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pPr algn="l">
            <a:buNone/>
          </a:pP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Interested Non-Fire Bluelight Sector organisations will need to review, sign and submit the Pagabo CAA – this can be accessed via the following link: </a:t>
          </a: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hlinkClick xmlns:r="http://schemas.openxmlformats.org/officeDocument/2006/relationships" r:id="rId1"/>
            </a:rPr>
            <a:t>https://app.mypagabo.co.uk/register-client</a:t>
          </a:r>
          <a:endPar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a:p>
          <a:pPr algn="l">
            <a:buNone/>
          </a:pPr>
          <a:endPar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9CE380F4-116E-4CFA-A9FC-9ED192455106}" type="parTrans" cxnId="{45AA5F0D-6854-43EE-A4DE-CAE912E8FBCD}">
      <dgm:prSet/>
      <dgm:spPr/>
      <dgm:t>
        <a:bodyPr/>
        <a:lstStyle/>
        <a:p>
          <a:endParaRPr lang="en-GB"/>
        </a:p>
      </dgm:t>
    </dgm:pt>
    <dgm:pt modelId="{462FC4CB-65AF-4A29-9C7C-C880569313F2}" type="sibTrans" cxnId="{45AA5F0D-6854-43EE-A4DE-CAE912E8FBCD}">
      <dgm:prSet/>
      <dgm:spPr/>
      <dgm:t>
        <a:bodyPr/>
        <a:lstStyle/>
        <a:p>
          <a:endParaRPr lang="en-GB"/>
        </a:p>
      </dgm:t>
    </dgm:pt>
    <dgm:pt modelId="{8BA56BF0-5D8B-41E9-B539-7105C87902FB}">
      <dgm:prSet phldrT="[Text]" custT="1"/>
      <dgm:spPr>
        <a:xfrm>
          <a:off x="0" y="2510771"/>
          <a:ext cx="5781675" cy="1051152"/>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pPr algn="l">
            <a:buNone/>
          </a:pP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F+G will then produce and issue the Work Order Proposal for the interested organisation’s consideration. Following review and approval by the interested organisation of the Work Order Proposal, both parties shall review and sign off the Work Order</a:t>
          </a:r>
        </a:p>
      </dgm:t>
    </dgm:pt>
    <dgm:pt modelId="{740CEF0A-A09C-4B08-84EB-B435D40F6638}" type="parTrans" cxnId="{DDB79BE1-6924-4EBF-A180-C46B9B0D843D}">
      <dgm:prSet/>
      <dgm:spPr/>
      <dgm:t>
        <a:bodyPr/>
        <a:lstStyle/>
        <a:p>
          <a:endParaRPr lang="en-GB"/>
        </a:p>
      </dgm:t>
    </dgm:pt>
    <dgm:pt modelId="{119C41B7-2876-4153-876D-9234E7454ECE}" type="sibTrans" cxnId="{DDB79BE1-6924-4EBF-A180-C46B9B0D843D}">
      <dgm:prSet/>
      <dgm:spPr/>
      <dgm:t>
        <a:bodyPr/>
        <a:lstStyle/>
        <a:p>
          <a:endParaRPr lang="en-GB"/>
        </a:p>
      </dgm:t>
    </dgm:pt>
    <dgm:pt modelId="{6C934296-EE6E-462E-87EE-AC20C62329F1}">
      <dgm:prSet phldrT="[Text]" custT="1"/>
      <dgm:spPr>
        <a:xfrm>
          <a:off x="0" y="1390840"/>
          <a:ext cx="5781675" cy="1007046"/>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pPr algn="l">
            <a:buNone/>
          </a:pP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Upon CAA signature, the interested organisation will need to a. sign and arrange countersignature by F+G of the Call-off Contract and b. complete Schedule 3 of the Call-off Contract (Work Order Template) and submit it to F+G. </a:t>
          </a:r>
        </a:p>
      </dgm:t>
    </dgm:pt>
    <dgm:pt modelId="{CDA8D1A6-175E-4A47-A6F0-9234A037BA04}" type="sibTrans" cxnId="{3A337597-3A45-4464-8477-AAF132C1DE22}">
      <dgm:prSet/>
      <dgm:spPr/>
      <dgm:t>
        <a:bodyPr/>
        <a:lstStyle/>
        <a:p>
          <a:endParaRPr lang="en-GB"/>
        </a:p>
      </dgm:t>
    </dgm:pt>
    <dgm:pt modelId="{D65FD5DC-8C93-44B0-8572-F7A2CB729EF2}" type="parTrans" cxnId="{3A337597-3A45-4464-8477-AAF132C1DE22}">
      <dgm:prSet/>
      <dgm:spPr/>
      <dgm:t>
        <a:bodyPr/>
        <a:lstStyle/>
        <a:p>
          <a:endParaRPr lang="en-GB"/>
        </a:p>
      </dgm:t>
    </dgm:pt>
    <dgm:pt modelId="{DDFC2E2D-016C-4AE8-92DF-4FE00A642E61}" type="pres">
      <dgm:prSet presAssocID="{32C66AB4-D76F-44BD-B698-77F83B19931D}" presName="mainComposite" presStyleCnt="0">
        <dgm:presLayoutVars>
          <dgm:chPref val="1"/>
          <dgm:dir/>
          <dgm:animOne val="branch"/>
          <dgm:animLvl val="lvl"/>
          <dgm:resizeHandles val="exact"/>
        </dgm:presLayoutVars>
      </dgm:prSet>
      <dgm:spPr/>
    </dgm:pt>
    <dgm:pt modelId="{30D8D7E4-9244-4ED1-B3DE-5C6DD461685C}" type="pres">
      <dgm:prSet presAssocID="{32C66AB4-D76F-44BD-B698-77F83B19931D}" presName="hierFlow" presStyleCnt="0"/>
      <dgm:spPr/>
    </dgm:pt>
    <dgm:pt modelId="{2D5CED82-FFB6-4974-BA66-B70E015FB607}" type="pres">
      <dgm:prSet presAssocID="{32C66AB4-D76F-44BD-B698-77F83B19931D}" presName="firstBuf" presStyleCnt="0"/>
      <dgm:spPr/>
    </dgm:pt>
    <dgm:pt modelId="{FD32924D-9289-45EB-B59A-806B4B7DEDC5}" type="pres">
      <dgm:prSet presAssocID="{32C66AB4-D76F-44BD-B698-77F83B19931D}" presName="hierChild1" presStyleCnt="0">
        <dgm:presLayoutVars>
          <dgm:chPref val="1"/>
          <dgm:animOne val="branch"/>
          <dgm:animLvl val="lvl"/>
        </dgm:presLayoutVars>
      </dgm:prSet>
      <dgm:spPr/>
    </dgm:pt>
    <dgm:pt modelId="{C6EF2203-6F71-439F-82D7-C8291A645269}" type="pres">
      <dgm:prSet presAssocID="{64C3A030-189B-4A44-86F3-8CFCAEC543FD}" presName="Name14" presStyleCnt="0"/>
      <dgm:spPr/>
    </dgm:pt>
    <dgm:pt modelId="{6DB6158E-E6B3-4BDE-9C53-082F2A5FAB7A}" type="pres">
      <dgm:prSet presAssocID="{64C3A030-189B-4A44-86F3-8CFCAEC543FD}" presName="level1Shape" presStyleLbl="node0" presStyleIdx="0" presStyleCnt="1" custScaleX="144627" custLinFactNeighborX="-28649" custLinFactNeighborY="1023">
        <dgm:presLayoutVars>
          <dgm:chPref val="3"/>
        </dgm:presLayoutVars>
      </dgm:prSet>
      <dgm:spPr/>
    </dgm:pt>
    <dgm:pt modelId="{374C7F56-4C75-4A31-8DF8-45B002B6C78C}" type="pres">
      <dgm:prSet presAssocID="{64C3A030-189B-4A44-86F3-8CFCAEC543FD}" presName="hierChild2" presStyleCnt="0"/>
      <dgm:spPr/>
    </dgm:pt>
    <dgm:pt modelId="{A2FDA695-93FF-44F1-AB9F-3EA9C0191E3D}" type="pres">
      <dgm:prSet presAssocID="{2A8EBD95-D266-4D4D-9391-211F7A5F5488}" presName="Name19" presStyleLbl="parChTrans1D2" presStyleIdx="0" presStyleCnt="2"/>
      <dgm:spPr/>
    </dgm:pt>
    <dgm:pt modelId="{622962D4-E6BD-45A9-AD02-94EAD5EE09EB}" type="pres">
      <dgm:prSet presAssocID="{84E16520-D4DF-4F2F-B946-F85246817ED2}" presName="Name21" presStyleCnt="0"/>
      <dgm:spPr/>
    </dgm:pt>
    <dgm:pt modelId="{2C43619E-7EFE-466D-AB6F-8757C4A39E9A}" type="pres">
      <dgm:prSet presAssocID="{84E16520-D4DF-4F2F-B946-F85246817ED2}" presName="level2Shape" presStyleLbl="node2" presStyleIdx="0" presStyleCnt="2" custScaleX="145257" custLinFactNeighborX="-2607" custLinFactNeighborY="44565"/>
      <dgm:spPr/>
    </dgm:pt>
    <dgm:pt modelId="{AAFE5CEF-CE05-4F3F-B864-D3293D49803A}" type="pres">
      <dgm:prSet presAssocID="{84E16520-D4DF-4F2F-B946-F85246817ED2}" presName="hierChild3" presStyleCnt="0"/>
      <dgm:spPr/>
    </dgm:pt>
    <dgm:pt modelId="{CADCBCFC-AB00-4763-8F35-6497605B29E6}" type="pres">
      <dgm:prSet presAssocID="{E9C88BF7-8541-4A40-AEEA-569728DFE725}" presName="Name19" presStyleLbl="parChTrans1D3" presStyleIdx="0" presStyleCnt="3"/>
      <dgm:spPr/>
    </dgm:pt>
    <dgm:pt modelId="{6F0D60C2-D3AA-4A8E-8920-2A896EA9D381}" type="pres">
      <dgm:prSet presAssocID="{9C0C1AE7-BE37-4EF3-A995-8B0731B550B7}" presName="Name21" presStyleCnt="0"/>
      <dgm:spPr/>
    </dgm:pt>
    <dgm:pt modelId="{BE9EA101-1CA8-4428-98A7-4993BBAF84AB}" type="pres">
      <dgm:prSet presAssocID="{9C0C1AE7-BE37-4EF3-A995-8B0731B550B7}" presName="level2Shape" presStyleLbl="node3" presStyleIdx="0" presStyleCnt="3" custScaleX="121295" custScaleY="117487" custLinFactNeighborX="-26" custLinFactNeighborY="53116"/>
      <dgm:spPr/>
    </dgm:pt>
    <dgm:pt modelId="{18FC4BB5-59FD-4774-8FC6-C812C45D85A5}" type="pres">
      <dgm:prSet presAssocID="{9C0C1AE7-BE37-4EF3-A995-8B0731B550B7}" presName="hierChild3" presStyleCnt="0"/>
      <dgm:spPr/>
    </dgm:pt>
    <dgm:pt modelId="{47DC5ABB-A8D6-4DE2-905E-3C68B5E3B488}" type="pres">
      <dgm:prSet presAssocID="{D6350B85-1F9C-46B3-88A8-C0AA78A08FA9}" presName="Name19" presStyleLbl="parChTrans1D3" presStyleIdx="1" presStyleCnt="3"/>
      <dgm:spPr/>
    </dgm:pt>
    <dgm:pt modelId="{2D87122C-7220-45FA-A621-4BD99636ACAA}" type="pres">
      <dgm:prSet presAssocID="{D4D8EC8D-9330-490A-9192-35021128D401}" presName="Name21" presStyleCnt="0"/>
      <dgm:spPr/>
    </dgm:pt>
    <dgm:pt modelId="{040CF8B0-239C-495E-B31C-744BAEEC7819}" type="pres">
      <dgm:prSet presAssocID="{D4D8EC8D-9330-490A-9192-35021128D401}" presName="level2Shape" presStyleLbl="node3" presStyleIdx="1" presStyleCnt="3" custScaleX="96239" custScaleY="121390" custLinFactNeighborX="-13176" custLinFactNeighborY="54179"/>
      <dgm:spPr/>
    </dgm:pt>
    <dgm:pt modelId="{10761DBE-84D4-461B-A595-56F73B9B39E0}" type="pres">
      <dgm:prSet presAssocID="{D4D8EC8D-9330-490A-9192-35021128D401}" presName="hierChild3" presStyleCnt="0"/>
      <dgm:spPr/>
    </dgm:pt>
    <dgm:pt modelId="{0A44A7F1-71D5-4197-80F9-89C4088DB284}" type="pres">
      <dgm:prSet presAssocID="{AF636124-9D16-41A2-876F-0E8D657E4492}" presName="Name19" presStyleLbl="parChTrans1D2" presStyleIdx="1" presStyleCnt="2"/>
      <dgm:spPr/>
    </dgm:pt>
    <dgm:pt modelId="{686BCA88-AAFE-4A5A-9BD1-187D276999E2}" type="pres">
      <dgm:prSet presAssocID="{D0A2CD56-817C-4D4F-9791-21AEFB812748}" presName="Name21" presStyleCnt="0"/>
      <dgm:spPr/>
    </dgm:pt>
    <dgm:pt modelId="{A23F655E-552D-4288-B93F-EC477FCA6A76}" type="pres">
      <dgm:prSet presAssocID="{D0A2CD56-817C-4D4F-9791-21AEFB812748}" presName="level2Shape" presStyleLbl="node2" presStyleIdx="1" presStyleCnt="2" custScaleX="127995" custLinFactNeighborX="-25550" custLinFactNeighborY="42050"/>
      <dgm:spPr/>
    </dgm:pt>
    <dgm:pt modelId="{746FB004-A245-4FE4-9D90-8FACA8A3251F}" type="pres">
      <dgm:prSet presAssocID="{D0A2CD56-817C-4D4F-9791-21AEFB812748}" presName="hierChild3" presStyleCnt="0"/>
      <dgm:spPr/>
    </dgm:pt>
    <dgm:pt modelId="{32FBEAD0-C55C-48BE-9C0C-3A3208C01FC7}" type="pres">
      <dgm:prSet presAssocID="{1E539CFF-D188-4CFF-932A-236AD3352E37}" presName="Name19" presStyleLbl="parChTrans1D3" presStyleIdx="2" presStyleCnt="3"/>
      <dgm:spPr/>
    </dgm:pt>
    <dgm:pt modelId="{DFD052CC-A6B0-47FB-B460-8DF42C20DD48}" type="pres">
      <dgm:prSet presAssocID="{7B002580-A0BA-43BF-9976-D0D620B1E9F6}" presName="Name21" presStyleCnt="0"/>
      <dgm:spPr/>
    </dgm:pt>
    <dgm:pt modelId="{4BBA78F8-3E31-4493-8228-090EF2AEAE93}" type="pres">
      <dgm:prSet presAssocID="{7B002580-A0BA-43BF-9976-D0D620B1E9F6}" presName="level2Shape" presStyleLbl="node3" presStyleIdx="2" presStyleCnt="3" custScaleX="101090" custScaleY="116679" custLinFactNeighborX="211" custLinFactNeighborY="55181"/>
      <dgm:spPr/>
    </dgm:pt>
    <dgm:pt modelId="{5192A4AC-E994-4D8F-A40E-527F9B4E2485}" type="pres">
      <dgm:prSet presAssocID="{7B002580-A0BA-43BF-9976-D0D620B1E9F6}" presName="hierChild3" presStyleCnt="0"/>
      <dgm:spPr/>
    </dgm:pt>
    <dgm:pt modelId="{D4B3F78B-10EB-4552-9141-0F9D43B6F29F}" type="pres">
      <dgm:prSet presAssocID="{32C66AB4-D76F-44BD-B698-77F83B19931D}" presName="bgShapesFlow" presStyleCnt="0"/>
      <dgm:spPr/>
    </dgm:pt>
    <dgm:pt modelId="{D372CD3E-E00A-45B3-AD99-98A108DA743F}" type="pres">
      <dgm:prSet presAssocID="{DED6827B-2C36-41CF-AF4E-8AC1C7BA0A53}" presName="rectComp" presStyleCnt="0"/>
      <dgm:spPr/>
    </dgm:pt>
    <dgm:pt modelId="{8FEA5C35-26CB-4227-B90D-7B55BDA0D3AA}" type="pres">
      <dgm:prSet presAssocID="{DED6827B-2C36-41CF-AF4E-8AC1C7BA0A53}" presName="bgRect" presStyleLbl="bgShp" presStyleIdx="0" presStyleCnt="3" custScaleY="132439" custLinFactNeighborX="-1022" custLinFactNeighborY="1004"/>
      <dgm:spPr/>
    </dgm:pt>
    <dgm:pt modelId="{4ED3E2EE-3F1E-4EB9-B72F-B5A90AD33A04}" type="pres">
      <dgm:prSet presAssocID="{DED6827B-2C36-41CF-AF4E-8AC1C7BA0A53}" presName="bgRectTx" presStyleLbl="bgShp" presStyleIdx="0" presStyleCnt="3">
        <dgm:presLayoutVars>
          <dgm:bulletEnabled val="1"/>
        </dgm:presLayoutVars>
      </dgm:prSet>
      <dgm:spPr/>
    </dgm:pt>
    <dgm:pt modelId="{B5B3B8A2-E8A7-4420-B8F7-36CE1FC19A59}" type="pres">
      <dgm:prSet presAssocID="{DED6827B-2C36-41CF-AF4E-8AC1C7BA0A53}" presName="spComp" presStyleCnt="0"/>
      <dgm:spPr/>
    </dgm:pt>
    <dgm:pt modelId="{CD00F6B1-67DC-4682-B4D4-5D004E154D5F}" type="pres">
      <dgm:prSet presAssocID="{DED6827B-2C36-41CF-AF4E-8AC1C7BA0A53}" presName="vSp" presStyleCnt="0"/>
      <dgm:spPr/>
    </dgm:pt>
    <dgm:pt modelId="{0595F86E-0CC8-4684-8D65-C483293D959F}" type="pres">
      <dgm:prSet presAssocID="{6C934296-EE6E-462E-87EE-AC20C62329F1}" presName="rectComp" presStyleCnt="0"/>
      <dgm:spPr/>
    </dgm:pt>
    <dgm:pt modelId="{B143E8D8-3323-49B8-BBF6-C0D627F4F10F}" type="pres">
      <dgm:prSet presAssocID="{6C934296-EE6E-462E-87EE-AC20C62329F1}" presName="bgRect" presStyleLbl="bgShp" presStyleIdx="1" presStyleCnt="3" custScaleY="128316" custLinFactNeighborY="-907"/>
      <dgm:spPr/>
    </dgm:pt>
    <dgm:pt modelId="{90341B72-4A75-42D4-B88B-78555D49F1D6}" type="pres">
      <dgm:prSet presAssocID="{6C934296-EE6E-462E-87EE-AC20C62329F1}" presName="bgRectTx" presStyleLbl="bgShp" presStyleIdx="1" presStyleCnt="3">
        <dgm:presLayoutVars>
          <dgm:bulletEnabled val="1"/>
        </dgm:presLayoutVars>
      </dgm:prSet>
      <dgm:spPr/>
    </dgm:pt>
    <dgm:pt modelId="{CC415483-E0B4-4C5F-B8AA-A971776570B4}" type="pres">
      <dgm:prSet presAssocID="{6C934296-EE6E-462E-87EE-AC20C62329F1}" presName="spComp" presStyleCnt="0"/>
      <dgm:spPr/>
    </dgm:pt>
    <dgm:pt modelId="{8329141F-D230-4F55-9C07-54B9F642E010}" type="pres">
      <dgm:prSet presAssocID="{6C934296-EE6E-462E-87EE-AC20C62329F1}" presName="vSp" presStyleCnt="0"/>
      <dgm:spPr/>
    </dgm:pt>
    <dgm:pt modelId="{81AD49A9-0CB8-4DEB-BFD8-412A85C9CFE4}" type="pres">
      <dgm:prSet presAssocID="{8BA56BF0-5D8B-41E9-B539-7105C87902FB}" presName="rectComp" presStyleCnt="0"/>
      <dgm:spPr/>
    </dgm:pt>
    <dgm:pt modelId="{94B91BA8-02DB-478C-9D48-06050A84EF10}" type="pres">
      <dgm:prSet presAssocID="{8BA56BF0-5D8B-41E9-B539-7105C87902FB}" presName="bgRect" presStyleLbl="bgShp" presStyleIdx="2" presStyleCnt="3" custScaleY="133936" custLinFactNeighborX="-659" custLinFactNeighborY="-2283"/>
      <dgm:spPr/>
    </dgm:pt>
    <dgm:pt modelId="{09B73268-43CB-4BB7-BF3D-35FAC237C20F}" type="pres">
      <dgm:prSet presAssocID="{8BA56BF0-5D8B-41E9-B539-7105C87902FB}" presName="bgRectTx" presStyleLbl="bgShp" presStyleIdx="2" presStyleCnt="3">
        <dgm:presLayoutVars>
          <dgm:bulletEnabled val="1"/>
        </dgm:presLayoutVars>
      </dgm:prSet>
      <dgm:spPr/>
    </dgm:pt>
  </dgm:ptLst>
  <dgm:cxnLst>
    <dgm:cxn modelId="{45AA5F0D-6854-43EE-A4DE-CAE912E8FBCD}" srcId="{32C66AB4-D76F-44BD-B698-77F83B19931D}" destId="{DED6827B-2C36-41CF-AF4E-8AC1C7BA0A53}" srcOrd="1" destOrd="0" parTransId="{9CE380F4-116E-4CFA-A9FC-9ED192455106}" sibTransId="{462FC4CB-65AF-4A29-9C7C-C880569313F2}"/>
    <dgm:cxn modelId="{8D03EA25-B703-4EB6-9A07-1A83E660B0D9}" type="presOf" srcId="{1E539CFF-D188-4CFF-932A-236AD3352E37}" destId="{32FBEAD0-C55C-48BE-9C0C-3A3208C01FC7}" srcOrd="0" destOrd="0" presId="urn:microsoft.com/office/officeart/2005/8/layout/hierarchy6"/>
    <dgm:cxn modelId="{07F91626-FA47-476A-8593-4BABF8C04570}" type="presOf" srcId="{64C3A030-189B-4A44-86F3-8CFCAEC543FD}" destId="{6DB6158E-E6B3-4BDE-9C53-082F2A5FAB7A}" srcOrd="0" destOrd="0" presId="urn:microsoft.com/office/officeart/2005/8/layout/hierarchy6"/>
    <dgm:cxn modelId="{69DDD82C-0EEF-44F1-9A3B-FCCDA7B51771}" type="presOf" srcId="{2A8EBD95-D266-4D4D-9391-211F7A5F5488}" destId="{A2FDA695-93FF-44F1-AB9F-3EA9C0191E3D}" srcOrd="0" destOrd="0" presId="urn:microsoft.com/office/officeart/2005/8/layout/hierarchy6"/>
    <dgm:cxn modelId="{4296782F-3419-4F02-A2C4-31DC69F43FCC}" srcId="{64C3A030-189B-4A44-86F3-8CFCAEC543FD}" destId="{D0A2CD56-817C-4D4F-9791-21AEFB812748}" srcOrd="1" destOrd="0" parTransId="{AF636124-9D16-41A2-876F-0E8D657E4492}" sibTransId="{1A7F8034-5A61-4AEE-BE21-26FBFF83F38F}"/>
    <dgm:cxn modelId="{E0FE1530-7516-42E7-B359-7A62A08A2628}" type="presOf" srcId="{8BA56BF0-5D8B-41E9-B539-7105C87902FB}" destId="{94B91BA8-02DB-478C-9D48-06050A84EF10}" srcOrd="0" destOrd="0" presId="urn:microsoft.com/office/officeart/2005/8/layout/hierarchy6"/>
    <dgm:cxn modelId="{A12EED3A-7EA7-4744-87B3-82A2A6BEA831}" type="presOf" srcId="{32C66AB4-D76F-44BD-B698-77F83B19931D}" destId="{DDFC2E2D-016C-4AE8-92DF-4FE00A642E61}" srcOrd="0" destOrd="0" presId="urn:microsoft.com/office/officeart/2005/8/layout/hierarchy6"/>
    <dgm:cxn modelId="{DB7CF15D-8002-403F-B71F-5904D5875FAD}" type="presOf" srcId="{D4D8EC8D-9330-490A-9192-35021128D401}" destId="{040CF8B0-239C-495E-B31C-744BAEEC7819}" srcOrd="0" destOrd="0" presId="urn:microsoft.com/office/officeart/2005/8/layout/hierarchy6"/>
    <dgm:cxn modelId="{64307967-16DC-49E8-A7E8-F29D76A65979}" type="presOf" srcId="{6C934296-EE6E-462E-87EE-AC20C62329F1}" destId="{90341B72-4A75-42D4-B88B-78555D49F1D6}" srcOrd="1" destOrd="0" presId="urn:microsoft.com/office/officeart/2005/8/layout/hierarchy6"/>
    <dgm:cxn modelId="{E15F5B72-6C29-44A0-A5E2-CD2958E8D23C}" srcId="{32C66AB4-D76F-44BD-B698-77F83B19931D}" destId="{64C3A030-189B-4A44-86F3-8CFCAEC543FD}" srcOrd="0" destOrd="0" parTransId="{D743423E-85E1-43AF-82FF-A2CD34BA0BCD}" sibTransId="{92A97217-90D9-4A9A-83F6-767491BA937C}"/>
    <dgm:cxn modelId="{0F0B2175-FE0E-4C39-9209-BB7D5E64A0EC}" srcId="{84E16520-D4DF-4F2F-B946-F85246817ED2}" destId="{9C0C1AE7-BE37-4EF3-A995-8B0731B550B7}" srcOrd="0" destOrd="0" parTransId="{E9C88BF7-8541-4A40-AEEA-569728DFE725}" sibTransId="{5A250366-4EE0-41F7-82A0-AE26C48F4132}"/>
    <dgm:cxn modelId="{02158357-931E-49A9-BBD2-6DC0F7841E53}" srcId="{84E16520-D4DF-4F2F-B946-F85246817ED2}" destId="{D4D8EC8D-9330-490A-9192-35021128D401}" srcOrd="1" destOrd="0" parTransId="{D6350B85-1F9C-46B3-88A8-C0AA78A08FA9}" sibTransId="{AAE6D322-1531-4290-A80F-F45E8F63B708}"/>
    <dgm:cxn modelId="{06C73159-9740-4F2D-8C59-667397148D55}" type="presOf" srcId="{8BA56BF0-5D8B-41E9-B539-7105C87902FB}" destId="{09B73268-43CB-4BB7-BF3D-35FAC237C20F}" srcOrd="1" destOrd="0" presId="urn:microsoft.com/office/officeart/2005/8/layout/hierarchy6"/>
    <dgm:cxn modelId="{AC879E83-F41D-4597-AAD1-710FAC4C4D28}" srcId="{64C3A030-189B-4A44-86F3-8CFCAEC543FD}" destId="{84E16520-D4DF-4F2F-B946-F85246817ED2}" srcOrd="0" destOrd="0" parTransId="{2A8EBD95-D266-4D4D-9391-211F7A5F5488}" sibTransId="{A3E45AB1-8C73-4594-9C48-3413E8D287E9}"/>
    <dgm:cxn modelId="{3A337597-3A45-4464-8477-AAF132C1DE22}" srcId="{32C66AB4-D76F-44BD-B698-77F83B19931D}" destId="{6C934296-EE6E-462E-87EE-AC20C62329F1}" srcOrd="2" destOrd="0" parTransId="{D65FD5DC-8C93-44B0-8572-F7A2CB729EF2}" sibTransId="{CDA8D1A6-175E-4A47-A6F0-9234A037BA04}"/>
    <dgm:cxn modelId="{1E3FB4AF-4B87-41B7-972E-749FB1EAB7F6}" type="presOf" srcId="{D0A2CD56-817C-4D4F-9791-21AEFB812748}" destId="{A23F655E-552D-4288-B93F-EC477FCA6A76}" srcOrd="0" destOrd="0" presId="urn:microsoft.com/office/officeart/2005/8/layout/hierarchy6"/>
    <dgm:cxn modelId="{0B3BBDC6-803A-4085-8FD0-15B86B5FE9E4}" type="presOf" srcId="{9C0C1AE7-BE37-4EF3-A995-8B0731B550B7}" destId="{BE9EA101-1CA8-4428-98A7-4993BBAF84AB}" srcOrd="0" destOrd="0" presId="urn:microsoft.com/office/officeart/2005/8/layout/hierarchy6"/>
    <dgm:cxn modelId="{0D85A1CA-C335-4C05-B4C7-42D8BAE8BBFC}" type="presOf" srcId="{DED6827B-2C36-41CF-AF4E-8AC1C7BA0A53}" destId="{4ED3E2EE-3F1E-4EB9-B72F-B5A90AD33A04}" srcOrd="1" destOrd="0" presId="urn:microsoft.com/office/officeart/2005/8/layout/hierarchy6"/>
    <dgm:cxn modelId="{965FC8CA-7B83-488E-8D5A-FFA549325865}" type="presOf" srcId="{DED6827B-2C36-41CF-AF4E-8AC1C7BA0A53}" destId="{8FEA5C35-26CB-4227-B90D-7B55BDA0D3AA}" srcOrd="0" destOrd="0" presId="urn:microsoft.com/office/officeart/2005/8/layout/hierarchy6"/>
    <dgm:cxn modelId="{609733CC-0B2E-470E-BB3C-6C8E06398947}" srcId="{D0A2CD56-817C-4D4F-9791-21AEFB812748}" destId="{7B002580-A0BA-43BF-9976-D0D620B1E9F6}" srcOrd="0" destOrd="0" parTransId="{1E539CFF-D188-4CFF-932A-236AD3352E37}" sibTransId="{F1E84A34-2176-4176-ACC6-8DEAB431F151}"/>
    <dgm:cxn modelId="{5D1E70D8-1E0F-445A-BDEB-5C97EEE36E19}" type="presOf" srcId="{D6350B85-1F9C-46B3-88A8-C0AA78A08FA9}" destId="{47DC5ABB-A8D6-4DE2-905E-3C68B5E3B488}" srcOrd="0" destOrd="0" presId="urn:microsoft.com/office/officeart/2005/8/layout/hierarchy6"/>
    <dgm:cxn modelId="{DCDE4DE0-0A82-4482-B1C7-ECE5BC377D62}" type="presOf" srcId="{84E16520-D4DF-4F2F-B946-F85246817ED2}" destId="{2C43619E-7EFE-466D-AB6F-8757C4A39E9A}" srcOrd="0" destOrd="0" presId="urn:microsoft.com/office/officeart/2005/8/layout/hierarchy6"/>
    <dgm:cxn modelId="{DDB79BE1-6924-4EBF-A180-C46B9B0D843D}" srcId="{32C66AB4-D76F-44BD-B698-77F83B19931D}" destId="{8BA56BF0-5D8B-41E9-B539-7105C87902FB}" srcOrd="3" destOrd="0" parTransId="{740CEF0A-A09C-4B08-84EB-B435D40F6638}" sibTransId="{119C41B7-2876-4153-876D-9234E7454ECE}"/>
    <dgm:cxn modelId="{4B61C8E5-5F2F-427B-9681-3A73119989BE}" type="presOf" srcId="{E9C88BF7-8541-4A40-AEEA-569728DFE725}" destId="{CADCBCFC-AB00-4763-8F35-6497605B29E6}" srcOrd="0" destOrd="0" presId="urn:microsoft.com/office/officeart/2005/8/layout/hierarchy6"/>
    <dgm:cxn modelId="{4F3EDFF0-D639-410A-8E12-C4F00592B839}" type="presOf" srcId="{6C934296-EE6E-462E-87EE-AC20C62329F1}" destId="{B143E8D8-3323-49B8-BBF6-C0D627F4F10F}" srcOrd="0" destOrd="0" presId="urn:microsoft.com/office/officeart/2005/8/layout/hierarchy6"/>
    <dgm:cxn modelId="{8532F5F8-AE41-426E-B436-6944046E7DA0}" type="presOf" srcId="{AF636124-9D16-41A2-876F-0E8D657E4492}" destId="{0A44A7F1-71D5-4197-80F9-89C4088DB284}" srcOrd="0" destOrd="0" presId="urn:microsoft.com/office/officeart/2005/8/layout/hierarchy6"/>
    <dgm:cxn modelId="{4ADC35FB-955A-4F67-8C9E-8883A780353B}" type="presOf" srcId="{7B002580-A0BA-43BF-9976-D0D620B1E9F6}" destId="{4BBA78F8-3E31-4493-8228-090EF2AEAE93}" srcOrd="0" destOrd="0" presId="urn:microsoft.com/office/officeart/2005/8/layout/hierarchy6"/>
    <dgm:cxn modelId="{B3F2C7BE-916C-493E-8AE2-F273C40DEB94}" type="presParOf" srcId="{DDFC2E2D-016C-4AE8-92DF-4FE00A642E61}" destId="{30D8D7E4-9244-4ED1-B3DE-5C6DD461685C}" srcOrd="0" destOrd="0" presId="urn:microsoft.com/office/officeart/2005/8/layout/hierarchy6"/>
    <dgm:cxn modelId="{1772B622-7F36-4C5F-B6DC-CB173D13EC96}" type="presParOf" srcId="{30D8D7E4-9244-4ED1-B3DE-5C6DD461685C}" destId="{2D5CED82-FFB6-4974-BA66-B70E015FB607}" srcOrd="0" destOrd="0" presId="urn:microsoft.com/office/officeart/2005/8/layout/hierarchy6"/>
    <dgm:cxn modelId="{CF01B38E-B5E8-4534-AEB3-E0B172EAF2BC}" type="presParOf" srcId="{30D8D7E4-9244-4ED1-B3DE-5C6DD461685C}" destId="{FD32924D-9289-45EB-B59A-806B4B7DEDC5}" srcOrd="1" destOrd="0" presId="urn:microsoft.com/office/officeart/2005/8/layout/hierarchy6"/>
    <dgm:cxn modelId="{CE7C1416-7E81-49F3-AEF0-2E8E8A5F17D8}" type="presParOf" srcId="{FD32924D-9289-45EB-B59A-806B4B7DEDC5}" destId="{C6EF2203-6F71-439F-82D7-C8291A645269}" srcOrd="0" destOrd="0" presId="urn:microsoft.com/office/officeart/2005/8/layout/hierarchy6"/>
    <dgm:cxn modelId="{19758F97-FDD2-46C3-ABF0-D1985FF79A39}" type="presParOf" srcId="{C6EF2203-6F71-439F-82D7-C8291A645269}" destId="{6DB6158E-E6B3-4BDE-9C53-082F2A5FAB7A}" srcOrd="0" destOrd="0" presId="urn:microsoft.com/office/officeart/2005/8/layout/hierarchy6"/>
    <dgm:cxn modelId="{7CDA0F2D-8D3D-4B70-9B1B-09AF3D6AA746}" type="presParOf" srcId="{C6EF2203-6F71-439F-82D7-C8291A645269}" destId="{374C7F56-4C75-4A31-8DF8-45B002B6C78C}" srcOrd="1" destOrd="0" presId="urn:microsoft.com/office/officeart/2005/8/layout/hierarchy6"/>
    <dgm:cxn modelId="{DD2FE4F0-E79E-4A6A-8237-C94FFAF299EC}" type="presParOf" srcId="{374C7F56-4C75-4A31-8DF8-45B002B6C78C}" destId="{A2FDA695-93FF-44F1-AB9F-3EA9C0191E3D}" srcOrd="0" destOrd="0" presId="urn:microsoft.com/office/officeart/2005/8/layout/hierarchy6"/>
    <dgm:cxn modelId="{205B087A-2E7C-4E1B-8F01-CA4B3C567322}" type="presParOf" srcId="{374C7F56-4C75-4A31-8DF8-45B002B6C78C}" destId="{622962D4-E6BD-45A9-AD02-94EAD5EE09EB}" srcOrd="1" destOrd="0" presId="urn:microsoft.com/office/officeart/2005/8/layout/hierarchy6"/>
    <dgm:cxn modelId="{EF16F122-EB85-43E4-8B01-4EBBF9976EA9}" type="presParOf" srcId="{622962D4-E6BD-45A9-AD02-94EAD5EE09EB}" destId="{2C43619E-7EFE-466D-AB6F-8757C4A39E9A}" srcOrd="0" destOrd="0" presId="urn:microsoft.com/office/officeart/2005/8/layout/hierarchy6"/>
    <dgm:cxn modelId="{9F670546-7CDE-4832-848C-91E3D898CCB5}" type="presParOf" srcId="{622962D4-E6BD-45A9-AD02-94EAD5EE09EB}" destId="{AAFE5CEF-CE05-4F3F-B864-D3293D49803A}" srcOrd="1" destOrd="0" presId="urn:microsoft.com/office/officeart/2005/8/layout/hierarchy6"/>
    <dgm:cxn modelId="{15F1FE50-A635-49E6-9FBE-8037FB09251D}" type="presParOf" srcId="{AAFE5CEF-CE05-4F3F-B864-D3293D49803A}" destId="{CADCBCFC-AB00-4763-8F35-6497605B29E6}" srcOrd="0" destOrd="0" presId="urn:microsoft.com/office/officeart/2005/8/layout/hierarchy6"/>
    <dgm:cxn modelId="{F5E8ADD3-4A3F-491E-A5C3-4B239511C5F3}" type="presParOf" srcId="{AAFE5CEF-CE05-4F3F-B864-D3293D49803A}" destId="{6F0D60C2-D3AA-4A8E-8920-2A896EA9D381}" srcOrd="1" destOrd="0" presId="urn:microsoft.com/office/officeart/2005/8/layout/hierarchy6"/>
    <dgm:cxn modelId="{A4255C66-2FF6-454F-96B4-F94E1DE74BEE}" type="presParOf" srcId="{6F0D60C2-D3AA-4A8E-8920-2A896EA9D381}" destId="{BE9EA101-1CA8-4428-98A7-4993BBAF84AB}" srcOrd="0" destOrd="0" presId="urn:microsoft.com/office/officeart/2005/8/layout/hierarchy6"/>
    <dgm:cxn modelId="{BA14AD66-E316-4EBE-B3C8-FEBD46F831AE}" type="presParOf" srcId="{6F0D60C2-D3AA-4A8E-8920-2A896EA9D381}" destId="{18FC4BB5-59FD-4774-8FC6-C812C45D85A5}" srcOrd="1" destOrd="0" presId="urn:microsoft.com/office/officeart/2005/8/layout/hierarchy6"/>
    <dgm:cxn modelId="{66F75F09-E622-4A70-8301-B9D4BF2BD12D}" type="presParOf" srcId="{AAFE5CEF-CE05-4F3F-B864-D3293D49803A}" destId="{47DC5ABB-A8D6-4DE2-905E-3C68B5E3B488}" srcOrd="2" destOrd="0" presId="urn:microsoft.com/office/officeart/2005/8/layout/hierarchy6"/>
    <dgm:cxn modelId="{021AE9EC-ABB6-4011-A4FC-DB20B493BAE8}" type="presParOf" srcId="{AAFE5CEF-CE05-4F3F-B864-D3293D49803A}" destId="{2D87122C-7220-45FA-A621-4BD99636ACAA}" srcOrd="3" destOrd="0" presId="urn:microsoft.com/office/officeart/2005/8/layout/hierarchy6"/>
    <dgm:cxn modelId="{494F4362-A569-42D6-BA1E-505CDC2B6C9A}" type="presParOf" srcId="{2D87122C-7220-45FA-A621-4BD99636ACAA}" destId="{040CF8B0-239C-495E-B31C-744BAEEC7819}" srcOrd="0" destOrd="0" presId="urn:microsoft.com/office/officeart/2005/8/layout/hierarchy6"/>
    <dgm:cxn modelId="{AC500DCA-5A17-407F-BCC0-D38ECF3347AD}" type="presParOf" srcId="{2D87122C-7220-45FA-A621-4BD99636ACAA}" destId="{10761DBE-84D4-461B-A595-56F73B9B39E0}" srcOrd="1" destOrd="0" presId="urn:microsoft.com/office/officeart/2005/8/layout/hierarchy6"/>
    <dgm:cxn modelId="{F176A702-69B7-4929-8AE4-976C9C171DF9}" type="presParOf" srcId="{374C7F56-4C75-4A31-8DF8-45B002B6C78C}" destId="{0A44A7F1-71D5-4197-80F9-89C4088DB284}" srcOrd="2" destOrd="0" presId="urn:microsoft.com/office/officeart/2005/8/layout/hierarchy6"/>
    <dgm:cxn modelId="{98524A43-2FD3-495C-B005-D91DC8503883}" type="presParOf" srcId="{374C7F56-4C75-4A31-8DF8-45B002B6C78C}" destId="{686BCA88-AAFE-4A5A-9BD1-187D276999E2}" srcOrd="3" destOrd="0" presId="urn:microsoft.com/office/officeart/2005/8/layout/hierarchy6"/>
    <dgm:cxn modelId="{057BE672-B73A-4E11-AF2A-E36950B0F588}" type="presParOf" srcId="{686BCA88-AAFE-4A5A-9BD1-187D276999E2}" destId="{A23F655E-552D-4288-B93F-EC477FCA6A76}" srcOrd="0" destOrd="0" presId="urn:microsoft.com/office/officeart/2005/8/layout/hierarchy6"/>
    <dgm:cxn modelId="{911C10BB-F134-487A-944F-F52D8ACA4C0E}" type="presParOf" srcId="{686BCA88-AAFE-4A5A-9BD1-187D276999E2}" destId="{746FB004-A245-4FE4-9D90-8FACA8A3251F}" srcOrd="1" destOrd="0" presId="urn:microsoft.com/office/officeart/2005/8/layout/hierarchy6"/>
    <dgm:cxn modelId="{DD8C3A90-6CF7-43CA-8277-DD53AA4A4D42}" type="presParOf" srcId="{746FB004-A245-4FE4-9D90-8FACA8A3251F}" destId="{32FBEAD0-C55C-48BE-9C0C-3A3208C01FC7}" srcOrd="0" destOrd="0" presId="urn:microsoft.com/office/officeart/2005/8/layout/hierarchy6"/>
    <dgm:cxn modelId="{0C5677B8-E67A-4BF8-8BC7-FFECDCB0C28D}" type="presParOf" srcId="{746FB004-A245-4FE4-9D90-8FACA8A3251F}" destId="{DFD052CC-A6B0-47FB-B460-8DF42C20DD48}" srcOrd="1" destOrd="0" presId="urn:microsoft.com/office/officeart/2005/8/layout/hierarchy6"/>
    <dgm:cxn modelId="{D96B938E-E6F5-4CFC-8962-EE1EEDC95D91}" type="presParOf" srcId="{DFD052CC-A6B0-47FB-B460-8DF42C20DD48}" destId="{4BBA78F8-3E31-4493-8228-090EF2AEAE93}" srcOrd="0" destOrd="0" presId="urn:microsoft.com/office/officeart/2005/8/layout/hierarchy6"/>
    <dgm:cxn modelId="{CDC05D42-DBB2-4C3D-98C0-3C391DCDF99E}" type="presParOf" srcId="{DFD052CC-A6B0-47FB-B460-8DF42C20DD48}" destId="{5192A4AC-E994-4D8F-A40E-527F9B4E2485}" srcOrd="1" destOrd="0" presId="urn:microsoft.com/office/officeart/2005/8/layout/hierarchy6"/>
    <dgm:cxn modelId="{6EF4BFB9-8DF6-4D05-9E6D-ED6603BC15DE}" type="presParOf" srcId="{DDFC2E2D-016C-4AE8-92DF-4FE00A642E61}" destId="{D4B3F78B-10EB-4552-9141-0F9D43B6F29F}" srcOrd="1" destOrd="0" presId="urn:microsoft.com/office/officeart/2005/8/layout/hierarchy6"/>
    <dgm:cxn modelId="{091CCECB-9A4C-45E8-823E-7BA243375E97}" type="presParOf" srcId="{D4B3F78B-10EB-4552-9141-0F9D43B6F29F}" destId="{D372CD3E-E00A-45B3-AD99-98A108DA743F}" srcOrd="0" destOrd="0" presId="urn:microsoft.com/office/officeart/2005/8/layout/hierarchy6"/>
    <dgm:cxn modelId="{DBEE4880-A3C2-4759-A07F-9FABF38CB2FA}" type="presParOf" srcId="{D372CD3E-E00A-45B3-AD99-98A108DA743F}" destId="{8FEA5C35-26CB-4227-B90D-7B55BDA0D3AA}" srcOrd="0" destOrd="0" presId="urn:microsoft.com/office/officeart/2005/8/layout/hierarchy6"/>
    <dgm:cxn modelId="{919E7947-5D03-463A-B83D-852D9137E6E8}" type="presParOf" srcId="{D372CD3E-E00A-45B3-AD99-98A108DA743F}" destId="{4ED3E2EE-3F1E-4EB9-B72F-B5A90AD33A04}" srcOrd="1" destOrd="0" presId="urn:microsoft.com/office/officeart/2005/8/layout/hierarchy6"/>
    <dgm:cxn modelId="{4EAF4F05-9A9F-44E8-BB48-ECE1638420A7}" type="presParOf" srcId="{D4B3F78B-10EB-4552-9141-0F9D43B6F29F}" destId="{B5B3B8A2-E8A7-4420-B8F7-36CE1FC19A59}" srcOrd="1" destOrd="0" presId="urn:microsoft.com/office/officeart/2005/8/layout/hierarchy6"/>
    <dgm:cxn modelId="{C9FDA903-922F-41B3-95CA-5C23D7FA3395}" type="presParOf" srcId="{B5B3B8A2-E8A7-4420-B8F7-36CE1FC19A59}" destId="{CD00F6B1-67DC-4682-B4D4-5D004E154D5F}" srcOrd="0" destOrd="0" presId="urn:microsoft.com/office/officeart/2005/8/layout/hierarchy6"/>
    <dgm:cxn modelId="{FB8694EA-8D82-4D8D-952B-18C40CEC8183}" type="presParOf" srcId="{D4B3F78B-10EB-4552-9141-0F9D43B6F29F}" destId="{0595F86E-0CC8-4684-8D65-C483293D959F}" srcOrd="2" destOrd="0" presId="urn:microsoft.com/office/officeart/2005/8/layout/hierarchy6"/>
    <dgm:cxn modelId="{149B4452-B43B-4D1D-B350-3704B02AADF5}" type="presParOf" srcId="{0595F86E-0CC8-4684-8D65-C483293D959F}" destId="{B143E8D8-3323-49B8-BBF6-C0D627F4F10F}" srcOrd="0" destOrd="0" presId="urn:microsoft.com/office/officeart/2005/8/layout/hierarchy6"/>
    <dgm:cxn modelId="{2225DEE6-4CBE-45A2-AE51-16BF690C63CF}" type="presParOf" srcId="{0595F86E-0CC8-4684-8D65-C483293D959F}" destId="{90341B72-4A75-42D4-B88B-78555D49F1D6}" srcOrd="1" destOrd="0" presId="urn:microsoft.com/office/officeart/2005/8/layout/hierarchy6"/>
    <dgm:cxn modelId="{7C7AD24D-C122-400F-ACBB-7347823B8DFA}" type="presParOf" srcId="{D4B3F78B-10EB-4552-9141-0F9D43B6F29F}" destId="{CC415483-E0B4-4C5F-B8AA-A971776570B4}" srcOrd="3" destOrd="0" presId="urn:microsoft.com/office/officeart/2005/8/layout/hierarchy6"/>
    <dgm:cxn modelId="{E30D69F4-CBD7-427A-8B8F-FD8DA87F47E8}" type="presParOf" srcId="{CC415483-E0B4-4C5F-B8AA-A971776570B4}" destId="{8329141F-D230-4F55-9C07-54B9F642E010}" srcOrd="0" destOrd="0" presId="urn:microsoft.com/office/officeart/2005/8/layout/hierarchy6"/>
    <dgm:cxn modelId="{A7E2B23F-CD8E-4497-99F5-948D94194CA4}" type="presParOf" srcId="{D4B3F78B-10EB-4552-9141-0F9D43B6F29F}" destId="{81AD49A9-0CB8-4DEB-BFD8-412A85C9CFE4}" srcOrd="4" destOrd="0" presId="urn:microsoft.com/office/officeart/2005/8/layout/hierarchy6"/>
    <dgm:cxn modelId="{78FE54A2-9E91-42D6-B99F-F0B5CDA6E6C3}" type="presParOf" srcId="{81AD49A9-0CB8-4DEB-BFD8-412A85C9CFE4}" destId="{94B91BA8-02DB-478C-9D48-06050A84EF10}" srcOrd="0" destOrd="0" presId="urn:microsoft.com/office/officeart/2005/8/layout/hierarchy6"/>
    <dgm:cxn modelId="{424EEC8B-CFB3-40F9-9C03-313574FEB623}" type="presParOf" srcId="{81AD49A9-0CB8-4DEB-BFD8-412A85C9CFE4}" destId="{09B73268-43CB-4BB7-BF3D-35FAC237C20F}"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91BA8-02DB-478C-9D48-06050A84EF10}">
      <dsp:nvSpPr>
        <dsp:cNvPr id="0" name=""/>
        <dsp:cNvSpPr/>
      </dsp:nvSpPr>
      <dsp:spPr>
        <a:xfrm>
          <a:off x="0" y="3087669"/>
          <a:ext cx="8229599" cy="1402415"/>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Following review and approval by the interested organisation of the Work Order Proposal, both parties shall review and sign off the Work Order – F+G will update their PMO database and the NFCC Lead will update the NFCC-FMC-623 Call-off Contracts Register</a:t>
          </a:r>
        </a:p>
      </dsp:txBody>
      <dsp:txXfrm>
        <a:off x="41075" y="3128744"/>
        <a:ext cx="2386729" cy="1320265"/>
      </dsp:txXfrm>
    </dsp:sp>
    <dsp:sp modelId="{B143E8D8-3323-49B8-BBF6-C0D627F4F10F}">
      <dsp:nvSpPr>
        <dsp:cNvPr id="0" name=""/>
        <dsp:cNvSpPr/>
      </dsp:nvSpPr>
      <dsp:spPr>
        <a:xfrm>
          <a:off x="0" y="1568305"/>
          <a:ext cx="8229599" cy="1343569"/>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Upon CAA signature, the interested organisation will need to complete Schedule 3 of the Call-off Contract (Work Order Template) and submit it to F+G. F+G will then produce and issue the Work Order Proposal for the interested organisation’s consideration.</a:t>
          </a:r>
        </a:p>
      </dsp:txBody>
      <dsp:txXfrm>
        <a:off x="39352" y="1607657"/>
        <a:ext cx="2390175" cy="1264865"/>
      </dsp:txXfrm>
    </dsp:sp>
    <dsp:sp modelId="{8FEA5C35-26CB-4227-B90D-7B55BDA0D3AA}">
      <dsp:nvSpPr>
        <dsp:cNvPr id="0" name=""/>
        <dsp:cNvSpPr/>
      </dsp:nvSpPr>
      <dsp:spPr>
        <a:xfrm>
          <a:off x="0" y="11373"/>
          <a:ext cx="8229599" cy="1386740"/>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Interested Fire Sector organisations will need to review, sign and submit the Pagabo CAA – this can be accessed via the following link: </a:t>
          </a: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hlinkClick xmlns:r="http://schemas.openxmlformats.org/officeDocument/2006/relationships" r:id="rId1"/>
            </a:rPr>
            <a:t>https://app.mypagabo.co.uk/register-client</a:t>
          </a:r>
          <a:endPar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a:p>
          <a:pPr marL="0" lvl="0" indent="0" algn="l" defTabSz="488950">
            <a:lnSpc>
              <a:spcPct val="90000"/>
            </a:lnSpc>
            <a:spcBef>
              <a:spcPct val="0"/>
            </a:spcBef>
            <a:spcAft>
              <a:spcPct val="35000"/>
            </a:spcAft>
            <a:buNone/>
          </a:pPr>
          <a:endPar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sp:txBody>
      <dsp:txXfrm>
        <a:off x="40616" y="51989"/>
        <a:ext cx="2387647" cy="1305508"/>
      </dsp:txXfrm>
    </dsp:sp>
    <dsp:sp modelId="{6DB6158E-E6B3-4BDE-9C53-082F2A5FAB7A}">
      <dsp:nvSpPr>
        <dsp:cNvPr id="0" name=""/>
        <dsp:cNvSpPr/>
      </dsp:nvSpPr>
      <dsp:spPr>
        <a:xfrm>
          <a:off x="4191445" y="105690"/>
          <a:ext cx="2063129" cy="95101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a:solidFill>
                <a:sysClr val="window" lastClr="FFFFFF"/>
              </a:solidFill>
              <a:latin typeface="Arial" panose="020B0604020202020204" pitchFamily="34" charset="0"/>
              <a:ea typeface="+mn-ea"/>
              <a:cs typeface="Arial" panose="020B0604020202020204" pitchFamily="34" charset="0"/>
            </a:rPr>
            <a:t>Pagabo Client Access Agreement Sign-off</a:t>
          </a:r>
        </a:p>
      </dsp:txBody>
      <dsp:txXfrm>
        <a:off x="4219299" y="133544"/>
        <a:ext cx="2007421" cy="895303"/>
      </dsp:txXfrm>
    </dsp:sp>
    <dsp:sp modelId="{A2FDA695-93FF-44F1-AB9F-3EA9C0191E3D}">
      <dsp:nvSpPr>
        <dsp:cNvPr id="0" name=""/>
        <dsp:cNvSpPr/>
      </dsp:nvSpPr>
      <dsp:spPr>
        <a:xfrm>
          <a:off x="4198792" y="1056702"/>
          <a:ext cx="1024218" cy="794494"/>
        </a:xfrm>
        <a:custGeom>
          <a:avLst/>
          <a:gdLst/>
          <a:ahLst/>
          <a:cxnLst/>
          <a:rect l="0" t="0" r="0" b="0"/>
          <a:pathLst>
            <a:path>
              <a:moveTo>
                <a:pt x="1025942" y="0"/>
              </a:moveTo>
              <a:lnTo>
                <a:pt x="1025942" y="276533"/>
              </a:lnTo>
              <a:lnTo>
                <a:pt x="0" y="276533"/>
              </a:lnTo>
              <a:lnTo>
                <a:pt x="0" y="553067"/>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C43619E-7EFE-466D-AB6F-8757C4A39E9A}">
      <dsp:nvSpPr>
        <dsp:cNvPr id="0" name=""/>
        <dsp:cNvSpPr/>
      </dsp:nvSpPr>
      <dsp:spPr>
        <a:xfrm>
          <a:off x="3162733" y="1851196"/>
          <a:ext cx="2072116" cy="95101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Completion of Work Order Template by interested organisation and submission to F+G</a:t>
          </a:r>
        </a:p>
      </dsp:txBody>
      <dsp:txXfrm>
        <a:off x="3190587" y="1879050"/>
        <a:ext cx="2016408" cy="895303"/>
      </dsp:txXfrm>
    </dsp:sp>
    <dsp:sp modelId="{CADCBCFC-AB00-4763-8F35-6497605B29E6}">
      <dsp:nvSpPr>
        <dsp:cNvPr id="0" name=""/>
        <dsp:cNvSpPr/>
      </dsp:nvSpPr>
      <dsp:spPr>
        <a:xfrm>
          <a:off x="3335199" y="2802207"/>
          <a:ext cx="863592" cy="461725"/>
        </a:xfrm>
        <a:custGeom>
          <a:avLst/>
          <a:gdLst/>
          <a:ahLst/>
          <a:cxnLst/>
          <a:rect l="0" t="0" r="0" b="0"/>
          <a:pathLst>
            <a:path>
              <a:moveTo>
                <a:pt x="593895" y="0"/>
              </a:moveTo>
              <a:lnTo>
                <a:pt x="593895" y="215644"/>
              </a:lnTo>
              <a:lnTo>
                <a:pt x="0" y="215644"/>
              </a:lnTo>
              <a:lnTo>
                <a:pt x="0" y="431289"/>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E9EA101-1CA8-4428-98A7-4993BBAF84AB}">
      <dsp:nvSpPr>
        <dsp:cNvPr id="0" name=""/>
        <dsp:cNvSpPr/>
      </dsp:nvSpPr>
      <dsp:spPr>
        <a:xfrm>
          <a:off x="2470052" y="3263933"/>
          <a:ext cx="1730294" cy="1117315"/>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Work Order Sign-off</a:t>
          </a:r>
        </a:p>
      </dsp:txBody>
      <dsp:txXfrm>
        <a:off x="2502777" y="3296658"/>
        <a:ext cx="1664844" cy="1051865"/>
      </dsp:txXfrm>
    </dsp:sp>
    <dsp:sp modelId="{47DC5ABB-A8D6-4DE2-905E-3C68B5E3B488}">
      <dsp:nvSpPr>
        <dsp:cNvPr id="0" name=""/>
        <dsp:cNvSpPr/>
      </dsp:nvSpPr>
      <dsp:spPr>
        <a:xfrm>
          <a:off x="4198792" y="2802207"/>
          <a:ext cx="928356" cy="471834"/>
        </a:xfrm>
        <a:custGeom>
          <a:avLst/>
          <a:gdLst/>
          <a:ahLst/>
          <a:cxnLst/>
          <a:rect l="0" t="0" r="0" b="0"/>
          <a:pathLst>
            <a:path>
              <a:moveTo>
                <a:pt x="0" y="0"/>
              </a:moveTo>
              <a:lnTo>
                <a:pt x="0" y="215775"/>
              </a:lnTo>
              <a:lnTo>
                <a:pt x="732121" y="215775"/>
              </a:lnTo>
              <a:lnTo>
                <a:pt x="732121" y="431551"/>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40CF8B0-239C-495E-B31C-744BAEEC7819}">
      <dsp:nvSpPr>
        <dsp:cNvPr id="0" name=""/>
        <dsp:cNvSpPr/>
      </dsp:nvSpPr>
      <dsp:spPr>
        <a:xfrm>
          <a:off x="4440715" y="3274042"/>
          <a:ext cx="1372866" cy="1154432"/>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F+G PMO Database Updated</a:t>
          </a:r>
        </a:p>
      </dsp:txBody>
      <dsp:txXfrm>
        <a:off x="4474527" y="3307854"/>
        <a:ext cx="1305242" cy="1086808"/>
      </dsp:txXfrm>
    </dsp:sp>
    <dsp:sp modelId="{0A44A7F1-71D5-4197-80F9-89C4088DB284}">
      <dsp:nvSpPr>
        <dsp:cNvPr id="0" name=""/>
        <dsp:cNvSpPr/>
      </dsp:nvSpPr>
      <dsp:spPr>
        <a:xfrm>
          <a:off x="5223010" y="1056702"/>
          <a:ext cx="1563042" cy="770576"/>
        </a:xfrm>
        <a:custGeom>
          <a:avLst/>
          <a:gdLst/>
          <a:ahLst/>
          <a:cxnLst/>
          <a:rect l="0" t="0" r="0" b="0"/>
          <a:pathLst>
            <a:path>
              <a:moveTo>
                <a:pt x="0" y="0"/>
              </a:moveTo>
              <a:lnTo>
                <a:pt x="0" y="280886"/>
              </a:lnTo>
              <a:lnTo>
                <a:pt x="1040765" y="280886"/>
              </a:lnTo>
              <a:lnTo>
                <a:pt x="1040765" y="561772"/>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23F655E-552D-4288-B93F-EC477FCA6A76}">
      <dsp:nvSpPr>
        <dsp:cNvPr id="0" name=""/>
        <dsp:cNvSpPr/>
      </dsp:nvSpPr>
      <dsp:spPr>
        <a:xfrm>
          <a:off x="5873116" y="1827278"/>
          <a:ext cx="1825870" cy="95101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F+G Work Order Proposal and URN issued to interested organisation</a:t>
          </a:r>
        </a:p>
      </dsp:txBody>
      <dsp:txXfrm>
        <a:off x="5900970" y="1855132"/>
        <a:ext cx="1770162" cy="895303"/>
      </dsp:txXfrm>
    </dsp:sp>
    <dsp:sp modelId="{32FBEAD0-C55C-48BE-9C0C-3A3208C01FC7}">
      <dsp:nvSpPr>
        <dsp:cNvPr id="0" name=""/>
        <dsp:cNvSpPr/>
      </dsp:nvSpPr>
      <dsp:spPr>
        <a:xfrm>
          <a:off x="6786052" y="2778289"/>
          <a:ext cx="367485" cy="505281"/>
        </a:xfrm>
        <a:custGeom>
          <a:avLst/>
          <a:gdLst/>
          <a:ahLst/>
          <a:cxnLst/>
          <a:rect l="0" t="0" r="0" b="0"/>
          <a:pathLst>
            <a:path>
              <a:moveTo>
                <a:pt x="46220" y="0"/>
              </a:moveTo>
              <a:lnTo>
                <a:pt x="46220" y="208009"/>
              </a:lnTo>
              <a:lnTo>
                <a:pt x="45720" y="208009"/>
              </a:lnTo>
              <a:lnTo>
                <a:pt x="45720" y="416018"/>
              </a:lnTo>
            </a:path>
          </a:pathLst>
        </a:custGeom>
        <a:noFill/>
        <a:ln w="9525" cap="flat" cmpd="sng" algn="ctr">
          <a:solidFill>
            <a:schemeClr val="bg1"/>
          </a:solidFill>
          <a:prstDash val="dash"/>
          <a:round/>
          <a:headEnd type="none" w="med" len="med"/>
          <a:tailEnd type="none" w="med" len="med"/>
        </a:ln>
        <a:effectLst/>
        <a:scene3d>
          <a:camera prst="orthographicFront"/>
          <a:lightRig rig="threePt" dir="t">
            <a:rot lat="0" lon="0" rev="7500000"/>
          </a:lightRig>
        </a:scene3d>
        <a:sp3d z="-40000"/>
      </dsp:spPr>
      <dsp:style>
        <a:lnRef idx="0">
          <a:scrgbClr r="0" g="0" b="0"/>
        </a:lnRef>
        <a:fillRef idx="0">
          <a:scrgbClr r="0" g="0" b="0"/>
        </a:fillRef>
        <a:effectRef idx="0">
          <a:scrgbClr r="0" g="0" b="0"/>
        </a:effectRef>
        <a:fontRef idx="minor">
          <a:schemeClr val="tx1"/>
        </a:fontRef>
      </dsp:style>
    </dsp:sp>
    <dsp:sp modelId="{4BBA78F8-3E31-4493-8228-090EF2AEAE93}">
      <dsp:nvSpPr>
        <dsp:cNvPr id="0" name=""/>
        <dsp:cNvSpPr/>
      </dsp:nvSpPr>
      <dsp:spPr>
        <a:xfrm>
          <a:off x="6432504" y="3283571"/>
          <a:ext cx="1442066" cy="1109630"/>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Interested Organisation Data uploaded on PMO Dashboard</a:t>
          </a:r>
        </a:p>
      </dsp:txBody>
      <dsp:txXfrm>
        <a:off x="6465004" y="3316071"/>
        <a:ext cx="1377066" cy="10446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91BA8-02DB-478C-9D48-06050A84EF10}">
      <dsp:nvSpPr>
        <dsp:cNvPr id="0" name=""/>
        <dsp:cNvSpPr/>
      </dsp:nvSpPr>
      <dsp:spPr>
        <a:xfrm>
          <a:off x="0" y="3087669"/>
          <a:ext cx="8229599" cy="1402415"/>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F+G will then produce and issue the Work Order Proposal for the interested organisation’s consideration. Following review and approval by the interested organisation of the Work Order Proposal, both parties shall review and sign off the Work Order</a:t>
          </a:r>
        </a:p>
      </dsp:txBody>
      <dsp:txXfrm>
        <a:off x="41075" y="3128744"/>
        <a:ext cx="2386729" cy="1320265"/>
      </dsp:txXfrm>
    </dsp:sp>
    <dsp:sp modelId="{B143E8D8-3323-49B8-BBF6-C0D627F4F10F}">
      <dsp:nvSpPr>
        <dsp:cNvPr id="0" name=""/>
        <dsp:cNvSpPr/>
      </dsp:nvSpPr>
      <dsp:spPr>
        <a:xfrm>
          <a:off x="0" y="1568305"/>
          <a:ext cx="8229599" cy="1343569"/>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Upon CAA signature, the interested organisation will need to a. sign and arrange countersignature by F+G of the Call-off Contract and b. complete Schedule 3 of the Call-off Contract (Work Order Template) and submit it to F+G. </a:t>
          </a:r>
        </a:p>
      </dsp:txBody>
      <dsp:txXfrm>
        <a:off x="39352" y="1607657"/>
        <a:ext cx="2390175" cy="1264865"/>
      </dsp:txXfrm>
    </dsp:sp>
    <dsp:sp modelId="{8FEA5C35-26CB-4227-B90D-7B55BDA0D3AA}">
      <dsp:nvSpPr>
        <dsp:cNvPr id="0" name=""/>
        <dsp:cNvSpPr/>
      </dsp:nvSpPr>
      <dsp:spPr>
        <a:xfrm>
          <a:off x="0" y="11373"/>
          <a:ext cx="8229599" cy="1386740"/>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Interested Non-Fire Bluelight Sector organisations will need to review, sign and submit the Pagabo CAA – this can be accessed via the following link: </a:t>
          </a: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hlinkClick xmlns:r="http://schemas.openxmlformats.org/officeDocument/2006/relationships" r:id="rId1"/>
            </a:rPr>
            <a:t>https://app.mypagabo.co.uk/register-client</a:t>
          </a:r>
          <a:endPar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a:p>
          <a:pPr marL="0" lvl="0" indent="0" algn="l" defTabSz="488950">
            <a:lnSpc>
              <a:spcPct val="90000"/>
            </a:lnSpc>
            <a:spcBef>
              <a:spcPct val="0"/>
            </a:spcBef>
            <a:spcAft>
              <a:spcPct val="35000"/>
            </a:spcAft>
            <a:buNone/>
          </a:pPr>
          <a:endPar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sp:txBody>
      <dsp:txXfrm>
        <a:off x="40616" y="51989"/>
        <a:ext cx="2387647" cy="1305508"/>
      </dsp:txXfrm>
    </dsp:sp>
    <dsp:sp modelId="{6DB6158E-E6B3-4BDE-9C53-082F2A5FAB7A}">
      <dsp:nvSpPr>
        <dsp:cNvPr id="0" name=""/>
        <dsp:cNvSpPr/>
      </dsp:nvSpPr>
      <dsp:spPr>
        <a:xfrm>
          <a:off x="4191445" y="105690"/>
          <a:ext cx="2063129" cy="95101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a:solidFill>
                <a:sysClr val="window" lastClr="FFFFFF"/>
              </a:solidFill>
              <a:latin typeface="Arial" panose="020B0604020202020204" pitchFamily="34" charset="0"/>
              <a:ea typeface="+mn-ea"/>
              <a:cs typeface="Arial" panose="020B0604020202020204" pitchFamily="34" charset="0"/>
            </a:rPr>
            <a:t>Pagabo Client Access Agreement Sign-off</a:t>
          </a:r>
        </a:p>
      </dsp:txBody>
      <dsp:txXfrm>
        <a:off x="4219299" y="133544"/>
        <a:ext cx="2007421" cy="895303"/>
      </dsp:txXfrm>
    </dsp:sp>
    <dsp:sp modelId="{A2FDA695-93FF-44F1-AB9F-3EA9C0191E3D}">
      <dsp:nvSpPr>
        <dsp:cNvPr id="0" name=""/>
        <dsp:cNvSpPr/>
      </dsp:nvSpPr>
      <dsp:spPr>
        <a:xfrm>
          <a:off x="4198792" y="1056702"/>
          <a:ext cx="1024218" cy="794494"/>
        </a:xfrm>
        <a:custGeom>
          <a:avLst/>
          <a:gdLst/>
          <a:ahLst/>
          <a:cxnLst/>
          <a:rect l="0" t="0" r="0" b="0"/>
          <a:pathLst>
            <a:path>
              <a:moveTo>
                <a:pt x="1025942" y="0"/>
              </a:moveTo>
              <a:lnTo>
                <a:pt x="1025942" y="276533"/>
              </a:lnTo>
              <a:lnTo>
                <a:pt x="0" y="276533"/>
              </a:lnTo>
              <a:lnTo>
                <a:pt x="0" y="553067"/>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C43619E-7EFE-466D-AB6F-8757C4A39E9A}">
      <dsp:nvSpPr>
        <dsp:cNvPr id="0" name=""/>
        <dsp:cNvSpPr/>
      </dsp:nvSpPr>
      <dsp:spPr>
        <a:xfrm>
          <a:off x="3162733" y="1851196"/>
          <a:ext cx="2072116" cy="95101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Call-off Contract Execution and Completion of Work Order Template by interested organisation and submission to F+G</a:t>
          </a:r>
        </a:p>
      </dsp:txBody>
      <dsp:txXfrm>
        <a:off x="3190587" y="1879050"/>
        <a:ext cx="2016408" cy="895303"/>
      </dsp:txXfrm>
    </dsp:sp>
    <dsp:sp modelId="{CADCBCFC-AB00-4763-8F35-6497605B29E6}">
      <dsp:nvSpPr>
        <dsp:cNvPr id="0" name=""/>
        <dsp:cNvSpPr/>
      </dsp:nvSpPr>
      <dsp:spPr>
        <a:xfrm>
          <a:off x="3335199" y="2802207"/>
          <a:ext cx="863592" cy="461725"/>
        </a:xfrm>
        <a:custGeom>
          <a:avLst/>
          <a:gdLst/>
          <a:ahLst/>
          <a:cxnLst/>
          <a:rect l="0" t="0" r="0" b="0"/>
          <a:pathLst>
            <a:path>
              <a:moveTo>
                <a:pt x="593895" y="0"/>
              </a:moveTo>
              <a:lnTo>
                <a:pt x="593895" y="215644"/>
              </a:lnTo>
              <a:lnTo>
                <a:pt x="0" y="215644"/>
              </a:lnTo>
              <a:lnTo>
                <a:pt x="0" y="431289"/>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E9EA101-1CA8-4428-98A7-4993BBAF84AB}">
      <dsp:nvSpPr>
        <dsp:cNvPr id="0" name=""/>
        <dsp:cNvSpPr/>
      </dsp:nvSpPr>
      <dsp:spPr>
        <a:xfrm>
          <a:off x="2470052" y="3263933"/>
          <a:ext cx="1730294" cy="1117315"/>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Work Order Sign-off</a:t>
          </a:r>
        </a:p>
      </dsp:txBody>
      <dsp:txXfrm>
        <a:off x="2502777" y="3296658"/>
        <a:ext cx="1664844" cy="1051865"/>
      </dsp:txXfrm>
    </dsp:sp>
    <dsp:sp modelId="{47DC5ABB-A8D6-4DE2-905E-3C68B5E3B488}">
      <dsp:nvSpPr>
        <dsp:cNvPr id="0" name=""/>
        <dsp:cNvSpPr/>
      </dsp:nvSpPr>
      <dsp:spPr>
        <a:xfrm>
          <a:off x="4198792" y="2802207"/>
          <a:ext cx="928356" cy="471834"/>
        </a:xfrm>
        <a:custGeom>
          <a:avLst/>
          <a:gdLst/>
          <a:ahLst/>
          <a:cxnLst/>
          <a:rect l="0" t="0" r="0" b="0"/>
          <a:pathLst>
            <a:path>
              <a:moveTo>
                <a:pt x="0" y="0"/>
              </a:moveTo>
              <a:lnTo>
                <a:pt x="0" y="215775"/>
              </a:lnTo>
              <a:lnTo>
                <a:pt x="732121" y="215775"/>
              </a:lnTo>
              <a:lnTo>
                <a:pt x="732121" y="431551"/>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40CF8B0-239C-495E-B31C-744BAEEC7819}">
      <dsp:nvSpPr>
        <dsp:cNvPr id="0" name=""/>
        <dsp:cNvSpPr/>
      </dsp:nvSpPr>
      <dsp:spPr>
        <a:xfrm>
          <a:off x="4440715" y="3274042"/>
          <a:ext cx="1372866" cy="1154432"/>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F+G PMO Database Updated</a:t>
          </a:r>
        </a:p>
      </dsp:txBody>
      <dsp:txXfrm>
        <a:off x="4474527" y="3307854"/>
        <a:ext cx="1305242" cy="1086808"/>
      </dsp:txXfrm>
    </dsp:sp>
    <dsp:sp modelId="{0A44A7F1-71D5-4197-80F9-89C4088DB284}">
      <dsp:nvSpPr>
        <dsp:cNvPr id="0" name=""/>
        <dsp:cNvSpPr/>
      </dsp:nvSpPr>
      <dsp:spPr>
        <a:xfrm>
          <a:off x="5223010" y="1056702"/>
          <a:ext cx="1563042" cy="770576"/>
        </a:xfrm>
        <a:custGeom>
          <a:avLst/>
          <a:gdLst/>
          <a:ahLst/>
          <a:cxnLst/>
          <a:rect l="0" t="0" r="0" b="0"/>
          <a:pathLst>
            <a:path>
              <a:moveTo>
                <a:pt x="0" y="0"/>
              </a:moveTo>
              <a:lnTo>
                <a:pt x="0" y="280886"/>
              </a:lnTo>
              <a:lnTo>
                <a:pt x="1040765" y="280886"/>
              </a:lnTo>
              <a:lnTo>
                <a:pt x="1040765" y="561772"/>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23F655E-552D-4288-B93F-EC477FCA6A76}">
      <dsp:nvSpPr>
        <dsp:cNvPr id="0" name=""/>
        <dsp:cNvSpPr/>
      </dsp:nvSpPr>
      <dsp:spPr>
        <a:xfrm>
          <a:off x="5873116" y="1827278"/>
          <a:ext cx="1825870" cy="95101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F+G Work Order Proposal and URN issued to interested organisation</a:t>
          </a:r>
        </a:p>
      </dsp:txBody>
      <dsp:txXfrm>
        <a:off x="5900970" y="1855132"/>
        <a:ext cx="1770162" cy="895303"/>
      </dsp:txXfrm>
    </dsp:sp>
    <dsp:sp modelId="{32FBEAD0-C55C-48BE-9C0C-3A3208C01FC7}">
      <dsp:nvSpPr>
        <dsp:cNvPr id="0" name=""/>
        <dsp:cNvSpPr/>
      </dsp:nvSpPr>
      <dsp:spPr>
        <a:xfrm>
          <a:off x="6786052" y="2778289"/>
          <a:ext cx="367485" cy="505281"/>
        </a:xfrm>
        <a:custGeom>
          <a:avLst/>
          <a:gdLst/>
          <a:ahLst/>
          <a:cxnLst/>
          <a:rect l="0" t="0" r="0" b="0"/>
          <a:pathLst>
            <a:path>
              <a:moveTo>
                <a:pt x="46220" y="0"/>
              </a:moveTo>
              <a:lnTo>
                <a:pt x="46220" y="208009"/>
              </a:lnTo>
              <a:lnTo>
                <a:pt x="45720" y="208009"/>
              </a:lnTo>
              <a:lnTo>
                <a:pt x="45720" y="416018"/>
              </a:lnTo>
            </a:path>
          </a:pathLst>
        </a:custGeom>
        <a:noFill/>
        <a:ln w="9525" cap="flat" cmpd="sng" algn="ctr">
          <a:solidFill>
            <a:schemeClr val="bg1"/>
          </a:solidFill>
          <a:prstDash val="dash"/>
          <a:round/>
          <a:headEnd type="none" w="med" len="med"/>
          <a:tailEnd type="none" w="med" len="med"/>
        </a:ln>
        <a:effectLst/>
        <a:scene3d>
          <a:camera prst="orthographicFront"/>
          <a:lightRig rig="threePt" dir="t">
            <a:rot lat="0" lon="0" rev="7500000"/>
          </a:lightRig>
        </a:scene3d>
        <a:sp3d z="-40000"/>
      </dsp:spPr>
      <dsp:style>
        <a:lnRef idx="0">
          <a:scrgbClr r="0" g="0" b="0"/>
        </a:lnRef>
        <a:fillRef idx="0">
          <a:scrgbClr r="0" g="0" b="0"/>
        </a:fillRef>
        <a:effectRef idx="0">
          <a:scrgbClr r="0" g="0" b="0"/>
        </a:effectRef>
        <a:fontRef idx="minor">
          <a:schemeClr val="tx1"/>
        </a:fontRef>
      </dsp:style>
    </dsp:sp>
    <dsp:sp modelId="{4BBA78F8-3E31-4493-8228-090EF2AEAE93}">
      <dsp:nvSpPr>
        <dsp:cNvPr id="0" name=""/>
        <dsp:cNvSpPr/>
      </dsp:nvSpPr>
      <dsp:spPr>
        <a:xfrm>
          <a:off x="6432504" y="3283571"/>
          <a:ext cx="1442066" cy="1109630"/>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Interested Organisation Data uploaded on PMO Dashboard</a:t>
          </a:r>
        </a:p>
      </dsp:txBody>
      <dsp:txXfrm>
        <a:off x="6465004" y="3316071"/>
        <a:ext cx="1377066" cy="10446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28" charset="0"/>
                <a:ea typeface="ＭＳ Ｐゴシック" pitchFamily="28" charset="-128"/>
                <a:cs typeface="ＭＳ Ｐゴシック" pitchFamily="28"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28" charset="0"/>
                <a:ea typeface="ＭＳ Ｐゴシック" pitchFamily="28" charset="-128"/>
                <a:cs typeface="ＭＳ Ｐゴシック" pitchFamily="28" charset="-128"/>
              </a:defRPr>
            </a:lvl1pPr>
          </a:lstStyle>
          <a:p>
            <a:pPr>
              <a:defRPr/>
            </a:pPr>
            <a:fld id="{2B56B2CF-3AE4-A246-A211-E5BECACA13B4}" type="datetime1">
              <a:rPr lang="en-US"/>
              <a:pPr>
                <a:defRPr/>
              </a:pPr>
              <a:t>11/7/2023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28" charset="0"/>
                <a:ea typeface="ＭＳ Ｐゴシック" pitchFamily="28" charset="-128"/>
                <a:cs typeface="ＭＳ Ｐゴシック" pitchFamily="28"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pitchFamily="28" charset="0"/>
                <a:ea typeface="ＭＳ Ｐゴシック" pitchFamily="28" charset="-128"/>
                <a:cs typeface="ＭＳ Ｐゴシック" pitchFamily="28" charset="-128"/>
              </a:defRPr>
            </a:lvl1pPr>
          </a:lstStyle>
          <a:p>
            <a:pPr>
              <a:defRPr/>
            </a:pPr>
            <a:fld id="{6B3D2F0F-9A65-6540-8C0F-49DEC7662647}" type="slidenum">
              <a:rPr lang="en-US"/>
              <a:pPr>
                <a:defRPr/>
              </a:pPr>
              <a:t>‹#›</a:t>
            </a:fld>
            <a:endParaRPr lang="en-US"/>
          </a:p>
        </p:txBody>
      </p:sp>
    </p:spTree>
    <p:extLst>
      <p:ext uri="{BB962C8B-B14F-4D97-AF65-F5344CB8AC3E}">
        <p14:creationId xmlns:p14="http://schemas.microsoft.com/office/powerpoint/2010/main" val="1571050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28" charset="0"/>
                <a:ea typeface="ＭＳ Ｐゴシック" pitchFamily="28" charset="-128"/>
                <a:cs typeface="ＭＳ Ｐゴシック" pitchFamily="28"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28" charset="0"/>
                <a:ea typeface="ＭＳ Ｐゴシック" pitchFamily="28" charset="-128"/>
                <a:cs typeface="ＭＳ Ｐゴシック" pitchFamily="28" charset="-128"/>
              </a:defRPr>
            </a:lvl1pPr>
          </a:lstStyle>
          <a:p>
            <a:pPr>
              <a:defRPr/>
            </a:pPr>
            <a:fld id="{49528B16-8694-7843-8F3D-31F87756C750}" type="datetime1">
              <a:rPr lang="en-US"/>
              <a:pPr>
                <a:defRPr/>
              </a:pPr>
              <a:t>11/7/2023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28" charset="0"/>
                <a:ea typeface="ＭＳ Ｐゴシック" pitchFamily="28" charset="-128"/>
                <a:cs typeface="ＭＳ Ｐゴシック" pitchFamily="28"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28" charset="0"/>
                <a:ea typeface="ＭＳ Ｐゴシック" pitchFamily="28" charset="-128"/>
                <a:cs typeface="ＭＳ Ｐゴシック" pitchFamily="28" charset="-128"/>
              </a:defRPr>
            </a:lvl1pPr>
          </a:lstStyle>
          <a:p>
            <a:pPr>
              <a:defRPr/>
            </a:pPr>
            <a:fld id="{520F4502-5E4B-6748-B89E-5E92694D997B}" type="slidenum">
              <a:rPr lang="en-US"/>
              <a:pPr>
                <a:defRPr/>
              </a:pPr>
              <a:t>‹#›</a:t>
            </a:fld>
            <a:endParaRPr lang="en-US"/>
          </a:p>
        </p:txBody>
      </p:sp>
    </p:spTree>
    <p:extLst>
      <p:ext uri="{BB962C8B-B14F-4D97-AF65-F5344CB8AC3E}">
        <p14:creationId xmlns:p14="http://schemas.microsoft.com/office/powerpoint/2010/main" val="64576270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ＭＳ Ｐゴシック" pitchFamily="-10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Amend the Link so that My Pagabo is used to sign off the access agreement- a how to guide has also been provided … https://</a:t>
            </a:r>
            <a:r>
              <a:rPr lang="en-GB" dirty="0" err="1"/>
              <a:t>app.mypagabo.co.uk</a:t>
            </a:r>
            <a:r>
              <a:rPr lang="en-GB" dirty="0"/>
              <a:t>/register-client</a:t>
            </a:r>
          </a:p>
          <a:p>
            <a:endParaRPr lang="en-GB" dirty="0"/>
          </a:p>
          <a:p>
            <a:r>
              <a:rPr lang="en-GB" dirty="0"/>
              <a:t>Is the Works Order template an F&amp;G Doc or document from each service?</a:t>
            </a:r>
          </a:p>
          <a:p>
            <a:endParaRPr lang="en-GB" dirty="0"/>
          </a:p>
        </p:txBody>
      </p:sp>
      <p:sp>
        <p:nvSpPr>
          <p:cNvPr id="4" name="Slide Number Placeholder 3"/>
          <p:cNvSpPr>
            <a:spLocks noGrp="1"/>
          </p:cNvSpPr>
          <p:nvPr>
            <p:ph type="sldNum" sz="quarter" idx="5"/>
          </p:nvPr>
        </p:nvSpPr>
        <p:spPr/>
        <p:txBody>
          <a:bodyPr/>
          <a:lstStyle/>
          <a:p>
            <a:pPr>
              <a:defRPr/>
            </a:pPr>
            <a:fld id="{520F4502-5E4B-6748-B89E-5E92694D997B}" type="slidenum">
              <a:rPr lang="en-US" smtClean="0"/>
              <a:pPr>
                <a:defRPr/>
              </a:pPr>
              <a:t>3</a:t>
            </a:fld>
            <a:endParaRPr lang="en-US"/>
          </a:p>
        </p:txBody>
      </p:sp>
    </p:spTree>
    <p:extLst>
      <p:ext uri="{BB962C8B-B14F-4D97-AF65-F5344CB8AC3E}">
        <p14:creationId xmlns:p14="http://schemas.microsoft.com/office/powerpoint/2010/main" val="3209781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Amend the Link so that My Pagabo is used to sign off the access agreement- a how to guide has also been provided … https://</a:t>
            </a:r>
            <a:r>
              <a:rPr lang="en-GB" dirty="0" err="1"/>
              <a:t>app.mypagabo.co.uk</a:t>
            </a:r>
            <a:r>
              <a:rPr lang="en-GB" dirty="0"/>
              <a:t>/register-client</a:t>
            </a:r>
          </a:p>
          <a:p>
            <a:endParaRPr lang="en-GB" dirty="0"/>
          </a:p>
          <a:p>
            <a:r>
              <a:rPr lang="en-GB" dirty="0"/>
              <a:t>Is the Works Order template an F&amp;G Doc or document from each service?</a:t>
            </a:r>
          </a:p>
          <a:p>
            <a:endParaRPr lang="en-GB" dirty="0"/>
          </a:p>
        </p:txBody>
      </p:sp>
      <p:sp>
        <p:nvSpPr>
          <p:cNvPr id="4" name="Slide Number Placeholder 3"/>
          <p:cNvSpPr>
            <a:spLocks noGrp="1"/>
          </p:cNvSpPr>
          <p:nvPr>
            <p:ph type="sldNum" sz="quarter" idx="5"/>
          </p:nvPr>
        </p:nvSpPr>
        <p:spPr/>
        <p:txBody>
          <a:bodyPr/>
          <a:lstStyle/>
          <a:p>
            <a:pPr>
              <a:defRPr/>
            </a:pPr>
            <a:fld id="{520F4502-5E4B-6748-B89E-5E92694D997B}" type="slidenum">
              <a:rPr lang="en-US" smtClean="0"/>
              <a:pPr>
                <a:defRPr/>
              </a:pPr>
              <a:t>4</a:t>
            </a:fld>
            <a:endParaRPr lang="en-US"/>
          </a:p>
        </p:txBody>
      </p:sp>
    </p:spTree>
    <p:extLst>
      <p:ext uri="{BB962C8B-B14F-4D97-AF65-F5344CB8AC3E}">
        <p14:creationId xmlns:p14="http://schemas.microsoft.com/office/powerpoint/2010/main" val="39845778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ertical Title and Text">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Picture 6" descr="blue-band.png"/>
          <p:cNvPicPr>
            <a:picLocks noChangeAspect="1"/>
          </p:cNvPicPr>
          <p:nvPr userDrawn="1"/>
        </p:nvPicPr>
        <p:blipFill>
          <a:blip r:embed="rId3"/>
          <a:srcRect/>
          <a:stretch>
            <a:fillRect/>
          </a:stretch>
        </p:blipFill>
        <p:spPr bwMode="auto">
          <a:xfrm>
            <a:off x="-1" y="3140075"/>
            <a:ext cx="9144001" cy="581025"/>
          </a:xfrm>
          <a:prstGeom prst="rect">
            <a:avLst/>
          </a:prstGeom>
          <a:noFill/>
          <a:ln w="9525">
            <a:noFill/>
            <a:miter lim="800000"/>
            <a:headEnd/>
            <a:tailEnd/>
          </a:ln>
        </p:spPr>
      </p:pic>
      <p:sp>
        <p:nvSpPr>
          <p:cNvPr id="12" name="Subtitle 2"/>
          <p:cNvSpPr>
            <a:spLocks noGrp="1"/>
          </p:cNvSpPr>
          <p:nvPr>
            <p:ph type="subTitle" idx="1"/>
          </p:nvPr>
        </p:nvSpPr>
        <p:spPr>
          <a:xfrm>
            <a:off x="4572000" y="4470400"/>
            <a:ext cx="4114800" cy="1202267"/>
          </a:xfrm>
          <a:prstGeom prst="rect">
            <a:avLst/>
          </a:prstGeom>
        </p:spPr>
        <p:txBody>
          <a:bodyPr>
            <a:normAutofit/>
          </a:bodyPr>
          <a:lstStyle>
            <a:lvl1pPr marL="0" indent="0" algn="l">
              <a:buNone/>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33E4CC4E-4C98-2444-93A4-39FE9B091937}" type="datetime1">
              <a:rPr lang="en-US"/>
              <a:pPr>
                <a:defRPr/>
              </a:pPr>
              <a:t>11/7/2023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FBEB2C-B6EF-1145-99F1-65F77E3B3305}" type="slidenum">
              <a:rPr lang="en-US"/>
              <a:pPr>
                <a:defRPr/>
              </a:pPr>
              <a:t>‹#›</a:t>
            </a:fld>
            <a:endParaRPr lang="en-US"/>
          </a:p>
        </p:txBody>
      </p:sp>
      <p:pic>
        <p:nvPicPr>
          <p:cNvPr id="1027"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26807" y="268592"/>
            <a:ext cx="2714481" cy="998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6" descr="blue-band.png"/>
          <p:cNvPicPr>
            <a:picLocks noChangeAspect="1"/>
          </p:cNvPicPr>
          <p:nvPr userDrawn="1"/>
        </p:nvPicPr>
        <p:blipFill>
          <a:blip r:embed="rId3"/>
          <a:srcRect/>
          <a:stretch>
            <a:fillRect/>
          </a:stretch>
        </p:blipFill>
        <p:spPr bwMode="auto">
          <a:xfrm>
            <a:off x="-1" y="395288"/>
            <a:ext cx="9144001" cy="581025"/>
          </a:xfrm>
          <a:prstGeom prst="rect">
            <a:avLst/>
          </a:prstGeom>
          <a:noFill/>
          <a:ln w="9525">
            <a:noFill/>
            <a:miter lim="800000"/>
            <a:headEnd/>
            <a:tailEnd/>
          </a:ln>
        </p:spPr>
      </p:pic>
      <p:sp>
        <p:nvSpPr>
          <p:cNvPr id="3" name="Content Placeholder 2"/>
          <p:cNvSpPr>
            <a:spLocks noGrp="1"/>
          </p:cNvSpPr>
          <p:nvPr>
            <p:ph idx="1"/>
          </p:nvPr>
        </p:nvSpPr>
        <p:spPr>
          <a:xfrm>
            <a:off x="3575050" y="1270000"/>
            <a:ext cx="5111750" cy="4394200"/>
          </a:xfrm>
          <a:prstGeom prst="rect">
            <a:avLst/>
          </a:prstGeom>
        </p:spPr>
        <p:txBody>
          <a:bodyPr/>
          <a:lstStyle>
            <a:lvl1pPr>
              <a:defRPr sz="3200">
                <a:solidFill>
                  <a:srgbClr val="7F7F7F"/>
                </a:solidFill>
              </a:defRPr>
            </a:lvl1pPr>
            <a:lvl2pPr>
              <a:defRPr sz="2800">
                <a:solidFill>
                  <a:srgbClr val="7F7F7F"/>
                </a:solidFill>
              </a:defRPr>
            </a:lvl2pPr>
            <a:lvl3pPr>
              <a:defRPr sz="2400">
                <a:solidFill>
                  <a:srgbClr val="7F7F7F"/>
                </a:solidFill>
              </a:defRPr>
            </a:lvl3pPr>
            <a:lvl4pPr>
              <a:defRPr sz="2000">
                <a:solidFill>
                  <a:srgbClr val="7F7F7F"/>
                </a:solidFill>
              </a:defRPr>
            </a:lvl4pPr>
            <a:lvl5pPr>
              <a:defRPr sz="2000">
                <a:solidFill>
                  <a:srgbClr val="7F7F7F"/>
                </a:solidFill>
              </a:defRPr>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3" y="1270000"/>
            <a:ext cx="3008313" cy="4394200"/>
          </a:xfrm>
          <a:prstGeom prst="rect">
            <a:avLst/>
          </a:prstGeom>
        </p:spPr>
        <p:txBody>
          <a:bodyPr/>
          <a:lstStyle>
            <a:lvl1pPr marL="0" indent="0">
              <a:buNone/>
              <a:defRPr sz="1400">
                <a:solidFill>
                  <a:srgbClr val="7F7F7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9" name="Title 1"/>
          <p:cNvSpPr>
            <a:spLocks noGrp="1"/>
          </p:cNvSpPr>
          <p:nvPr>
            <p:ph type="title"/>
          </p:nvPr>
        </p:nvSpPr>
        <p:spPr>
          <a:xfrm>
            <a:off x="457200" y="386215"/>
            <a:ext cx="8229600" cy="585602"/>
          </a:xfrm>
          <a:prstGeom prst="rect">
            <a:avLst/>
          </a:prstGeom>
        </p:spPr>
        <p:txBody>
          <a:bodyPr/>
          <a:lstStyle/>
          <a:p>
            <a:r>
              <a:rPr lang="en-GB" dirty="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792D3D7B-7A2E-3A4A-A1F0-420FB5FA142F}" type="datetime1">
              <a:rPr lang="en-US"/>
              <a:pPr>
                <a:defRPr/>
              </a:pPr>
              <a:t>11/7/2023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C927E521-89B9-4E4C-9477-10B98CE570B3}" type="slidenum">
              <a:rPr lang="en-US"/>
              <a:pPr>
                <a:defRPr/>
              </a:pPr>
              <a:t>‹#›</a:t>
            </a:fld>
            <a:endParaRPr lang="en-US"/>
          </a:p>
        </p:txBody>
      </p:sp>
      <p:pic>
        <p:nvPicPr>
          <p:cNvPr id="12"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5" name="Picture 6" descr="blue-band.png"/>
          <p:cNvPicPr>
            <a:picLocks noChangeAspect="1"/>
          </p:cNvPicPr>
          <p:nvPr userDrawn="1"/>
        </p:nvPicPr>
        <p:blipFill>
          <a:blip r:embed="rId2"/>
          <a:srcRect/>
          <a:stretch>
            <a:fillRect/>
          </a:stretch>
        </p:blipFill>
        <p:spPr bwMode="auto">
          <a:xfrm>
            <a:off x="-1" y="395288"/>
            <a:ext cx="9144001" cy="581025"/>
          </a:xfrm>
          <a:prstGeom prst="rect">
            <a:avLst/>
          </a:prstGeom>
          <a:noFill/>
          <a:ln w="9525">
            <a:noFill/>
            <a:miter lim="800000"/>
            <a:headEnd/>
            <a:tailEnd/>
          </a:ln>
        </p:spPr>
      </p:pic>
      <p:sp>
        <p:nvSpPr>
          <p:cNvPr id="3" name="Picture Placeholder 2"/>
          <p:cNvSpPr>
            <a:spLocks noGrp="1"/>
          </p:cNvSpPr>
          <p:nvPr>
            <p:ph type="pic" idx="1"/>
          </p:nvPr>
        </p:nvSpPr>
        <p:spPr>
          <a:xfrm>
            <a:off x="1792288" y="1270000"/>
            <a:ext cx="5486400" cy="4002947"/>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272947"/>
            <a:ext cx="5486400" cy="389469"/>
          </a:xfrm>
          <a:prstGeom prst="rect">
            <a:avLst/>
          </a:prstGeom>
        </p:spPr>
        <p:txBody>
          <a:bodyPr/>
          <a:lstStyle>
            <a:lvl1pPr marL="0" indent="0">
              <a:buNone/>
              <a:defRPr sz="1400">
                <a:solidFill>
                  <a:srgbClr val="7F7F7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8" name="Title 1"/>
          <p:cNvSpPr>
            <a:spLocks noGrp="1"/>
          </p:cNvSpPr>
          <p:nvPr>
            <p:ph type="title"/>
          </p:nvPr>
        </p:nvSpPr>
        <p:spPr>
          <a:xfrm>
            <a:off x="457200" y="388160"/>
            <a:ext cx="8229600" cy="585602"/>
          </a:xfrm>
          <a:prstGeom prst="rect">
            <a:avLst/>
          </a:prstGeom>
        </p:spPr>
        <p:txBody>
          <a:bodyPr/>
          <a:lstStyle/>
          <a:p>
            <a:r>
              <a:rPr lang="en-GB" dirty="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55D922E2-FEBA-C14C-A9DC-14EE6845AB77}" type="datetime1">
              <a:rPr lang="en-US"/>
              <a:pPr>
                <a:defRPr/>
              </a:pPr>
              <a:t>11/7/2023</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BDE9688F-28C6-0E4E-8C6B-BF7C4B7FC55D}" type="slidenum">
              <a:rPr lang="en-US"/>
              <a:pPr>
                <a:defRPr/>
              </a:pPr>
              <a:t>‹#›</a:t>
            </a:fld>
            <a:endParaRPr lang="en-US"/>
          </a:p>
        </p:txBody>
      </p:sp>
      <p:pic>
        <p:nvPicPr>
          <p:cNvPr id="12"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6" descr="blue-band.png"/>
          <p:cNvPicPr>
            <a:picLocks noChangeAspect="1"/>
          </p:cNvPicPr>
          <p:nvPr userDrawn="1"/>
        </p:nvPicPr>
        <p:blipFill>
          <a:blip r:embed="rId2"/>
          <a:srcRect/>
          <a:stretch>
            <a:fillRect/>
          </a:stretch>
        </p:blipFill>
        <p:spPr bwMode="auto">
          <a:xfrm>
            <a:off x="0" y="395288"/>
            <a:ext cx="9144000" cy="581025"/>
          </a:xfrm>
          <a:prstGeom prst="rect">
            <a:avLst/>
          </a:prstGeom>
          <a:noFill/>
          <a:ln w="9525">
            <a:noFill/>
            <a:miter lim="800000"/>
            <a:headEnd/>
            <a:tailEnd/>
          </a:ln>
        </p:spPr>
      </p:pic>
      <p:sp>
        <p:nvSpPr>
          <p:cNvPr id="3" name="Subtitle 2"/>
          <p:cNvSpPr>
            <a:spLocks noGrp="1"/>
          </p:cNvSpPr>
          <p:nvPr>
            <p:ph type="subTitle" idx="1"/>
          </p:nvPr>
        </p:nvSpPr>
        <p:spPr>
          <a:xfrm>
            <a:off x="1371600" y="1261533"/>
            <a:ext cx="6400800" cy="2624667"/>
          </a:xfrm>
          <a:prstGeom prst="rect">
            <a:avLst/>
          </a:prstGeo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7" name="Title Placeholder 1"/>
          <p:cNvSpPr>
            <a:spLocks noGrp="1"/>
          </p:cNvSpPr>
          <p:nvPr>
            <p:ph type="title"/>
          </p:nvPr>
        </p:nvSpPr>
        <p:spPr>
          <a:xfrm>
            <a:off x="457200" y="387174"/>
            <a:ext cx="8229600" cy="585602"/>
          </a:xfrm>
          <a:prstGeom prst="rect">
            <a:avLst/>
          </a:prstGeom>
        </p:spPr>
        <p:txBody>
          <a:bodyPr/>
          <a:lstStyle/>
          <a:p>
            <a:r>
              <a:rPr lang="en-GB" dirty="0"/>
              <a:t>Click to edit Master 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4C56135F-A05E-D347-8350-8E3326C81071}" type="datetime1">
              <a:rPr lang="en-US"/>
              <a:pPr>
                <a:defRPr/>
              </a:pPr>
              <a:t>11/7/2023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B138E4AE-746A-8C4F-BA8D-C540DB4FAD36}" type="slidenum">
              <a:rPr lang="en-US"/>
              <a:pPr>
                <a:defRPr/>
              </a:pPr>
              <a:t>‹#›</a:t>
            </a:fld>
            <a:endParaRPr lang="en-US" dirty="0"/>
          </a:p>
        </p:txBody>
      </p:sp>
      <p:pic>
        <p:nvPicPr>
          <p:cNvPr id="1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blue-band.png"/>
          <p:cNvPicPr>
            <a:picLocks noChangeAspect="1"/>
          </p:cNvPicPr>
          <p:nvPr userDrawn="1"/>
        </p:nvPicPr>
        <p:blipFill>
          <a:blip r:embed="rId3"/>
          <a:srcRect/>
          <a:stretch>
            <a:fillRect/>
          </a:stretch>
        </p:blipFill>
        <p:spPr bwMode="auto">
          <a:xfrm>
            <a:off x="-1" y="395288"/>
            <a:ext cx="9144001" cy="581025"/>
          </a:xfrm>
          <a:prstGeom prst="rect">
            <a:avLst/>
          </a:prstGeom>
          <a:noFill/>
          <a:ln w="9525">
            <a:noFill/>
            <a:miter lim="800000"/>
            <a:headEnd/>
            <a:tailEnd/>
          </a:ln>
        </p:spPr>
      </p:pic>
      <p:sp>
        <p:nvSpPr>
          <p:cNvPr id="3" name="Subtitle 2"/>
          <p:cNvSpPr>
            <a:spLocks noGrp="1"/>
          </p:cNvSpPr>
          <p:nvPr>
            <p:ph type="subTitle" idx="1"/>
          </p:nvPr>
        </p:nvSpPr>
        <p:spPr>
          <a:xfrm>
            <a:off x="1371600" y="1261533"/>
            <a:ext cx="6400800" cy="2624667"/>
          </a:xfrm>
          <a:prstGeom prst="rect">
            <a:avLst/>
          </a:prstGeo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7" name="Title Placeholder 1"/>
          <p:cNvSpPr>
            <a:spLocks noGrp="1"/>
          </p:cNvSpPr>
          <p:nvPr>
            <p:ph type="title"/>
          </p:nvPr>
        </p:nvSpPr>
        <p:spPr>
          <a:xfrm>
            <a:off x="457200" y="387174"/>
            <a:ext cx="8229600" cy="585602"/>
          </a:xfrm>
          <a:prstGeom prst="rect">
            <a:avLst/>
          </a:prstGeom>
        </p:spPr>
        <p:txBody>
          <a:bodyPr/>
          <a:lstStyle/>
          <a:p>
            <a:r>
              <a:rPr lang="en-GB" dirty="0"/>
              <a:t>Click to edit Master 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F43DD151-0E8E-BB44-8D7E-39899D4864F5}" type="datetime1">
              <a:rPr lang="en-US"/>
              <a:pPr>
                <a:defRPr/>
              </a:pPr>
              <a:t>11/7/2023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pic>
        <p:nvPicPr>
          <p:cNvPr id="11"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502316" y="5889326"/>
            <a:ext cx="2541600" cy="934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blue-band.png"/>
          <p:cNvPicPr>
            <a:picLocks noChangeAspect="1"/>
          </p:cNvPicPr>
          <p:nvPr userDrawn="1"/>
        </p:nvPicPr>
        <p:blipFill>
          <a:blip r:embed="rId2"/>
          <a:srcRect/>
          <a:stretch>
            <a:fillRect/>
          </a:stretch>
        </p:blipFill>
        <p:spPr bwMode="auto">
          <a:xfrm>
            <a:off x="-1" y="395288"/>
            <a:ext cx="9144001" cy="581025"/>
          </a:xfrm>
          <a:prstGeom prst="rect">
            <a:avLst/>
          </a:prstGeom>
          <a:noFill/>
          <a:ln w="9525">
            <a:noFill/>
            <a:miter lim="800000"/>
            <a:headEnd/>
            <a:tailEnd/>
          </a:ln>
        </p:spPr>
      </p:pic>
      <p:sp>
        <p:nvSpPr>
          <p:cNvPr id="2" name="Title 1"/>
          <p:cNvSpPr>
            <a:spLocks noGrp="1"/>
          </p:cNvSpPr>
          <p:nvPr>
            <p:ph type="title"/>
          </p:nvPr>
        </p:nvSpPr>
        <p:spPr>
          <a:xfrm>
            <a:off x="457200" y="385520"/>
            <a:ext cx="8229600" cy="584200"/>
          </a:xfrm>
          <a:prstGeom prst="rect">
            <a:avLst/>
          </a:prstGeom>
        </p:spPr>
        <p:txBody>
          <a:bodyPr/>
          <a:lstStyle/>
          <a:p>
            <a:r>
              <a:rPr lang="en-GB" dirty="0"/>
              <a:t>Click to edit Master title style</a:t>
            </a:r>
            <a:endParaRPr lang="en-US" dirty="0"/>
          </a:p>
        </p:txBody>
      </p:sp>
      <p:sp>
        <p:nvSpPr>
          <p:cNvPr id="3" name="Content Placeholder 2"/>
          <p:cNvSpPr>
            <a:spLocks noGrp="1"/>
          </p:cNvSpPr>
          <p:nvPr>
            <p:ph idx="1"/>
          </p:nvPr>
        </p:nvSpPr>
        <p:spPr>
          <a:xfrm>
            <a:off x="457200" y="1273347"/>
            <a:ext cx="8229600" cy="4788785"/>
          </a:xfrm>
          <a:prstGeom prst="rect">
            <a:avLst/>
          </a:prstGeo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DAF7833B-8F3A-5F4A-BE2D-C598A5AC230E}" type="datetime1">
              <a:rPr lang="en-US"/>
              <a:pPr>
                <a:defRPr/>
              </a:pPr>
              <a:t>11/7/2023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D481DC59-AA51-6649-9468-E61E200567DE}" type="slidenum">
              <a:rPr lang="en-US"/>
              <a:pPr>
                <a:defRPr/>
              </a:pPr>
              <a:t>‹#›</a:t>
            </a:fld>
            <a:endParaRPr lang="en-US"/>
          </a:p>
        </p:txBody>
      </p:sp>
      <p:pic>
        <p:nvPicPr>
          <p:cNvPr id="1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52831" y="5923953"/>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6" descr="blue-band.png"/>
          <p:cNvPicPr>
            <a:picLocks noChangeAspect="1"/>
          </p:cNvPicPr>
          <p:nvPr userDrawn="1"/>
        </p:nvPicPr>
        <p:blipFill>
          <a:blip r:embed="rId2"/>
          <a:srcRect/>
          <a:stretch>
            <a:fillRect/>
          </a:stretch>
        </p:blipFill>
        <p:spPr bwMode="auto">
          <a:xfrm>
            <a:off x="-1" y="395288"/>
            <a:ext cx="9144001" cy="581025"/>
          </a:xfrm>
          <a:prstGeom prst="rect">
            <a:avLst/>
          </a:prstGeom>
          <a:noFill/>
          <a:ln w="9525">
            <a:noFill/>
            <a:miter lim="800000"/>
            <a:headEnd/>
            <a:tailEnd/>
          </a:ln>
        </p:spPr>
      </p:pic>
      <p:sp>
        <p:nvSpPr>
          <p:cNvPr id="2" name="Title 1"/>
          <p:cNvSpPr>
            <a:spLocks noGrp="1"/>
          </p:cNvSpPr>
          <p:nvPr>
            <p:ph type="title"/>
          </p:nvPr>
        </p:nvSpPr>
        <p:spPr>
          <a:xfrm>
            <a:off x="457200" y="385520"/>
            <a:ext cx="8229600" cy="584200"/>
          </a:xfrm>
          <a:prstGeom prst="rect">
            <a:avLst/>
          </a:prstGeo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457200" y="1273348"/>
            <a:ext cx="4038600" cy="4441652"/>
          </a:xfrm>
          <a:prstGeom prst="rect">
            <a:avLst/>
          </a:prstGeo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1273348"/>
            <a:ext cx="4038600" cy="4441652"/>
          </a:xfrm>
          <a:prstGeom prst="rect">
            <a:avLst/>
          </a:prstGeo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0F13A11A-6AF2-8641-8D9E-14D03A384D07}" type="datetime1">
              <a:rPr lang="en-US"/>
              <a:pPr>
                <a:defRPr/>
              </a:pPr>
              <a:t>11/7/2023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3FDD205-8097-544F-8090-92B298FDEB6E}" type="slidenum">
              <a:rPr lang="en-US"/>
              <a:pPr>
                <a:defRPr/>
              </a:pPr>
              <a:t>‹#›</a:t>
            </a:fld>
            <a:endParaRPr lang="en-US"/>
          </a:p>
        </p:txBody>
      </p:sp>
      <p:pic>
        <p:nvPicPr>
          <p:cNvPr id="11"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6" descr="blue-band.png"/>
          <p:cNvPicPr>
            <a:picLocks noChangeAspect="1"/>
          </p:cNvPicPr>
          <p:nvPr userDrawn="1"/>
        </p:nvPicPr>
        <p:blipFill>
          <a:blip r:embed="rId3"/>
          <a:srcRect/>
          <a:stretch>
            <a:fillRect/>
          </a:stretch>
        </p:blipFill>
        <p:spPr bwMode="auto">
          <a:xfrm>
            <a:off x="-1" y="395288"/>
            <a:ext cx="9144001" cy="581025"/>
          </a:xfrm>
          <a:prstGeom prst="rect">
            <a:avLst/>
          </a:prstGeom>
          <a:noFill/>
          <a:ln w="9525">
            <a:noFill/>
            <a:miter lim="800000"/>
            <a:headEnd/>
            <a:tailEnd/>
          </a:ln>
        </p:spPr>
      </p:pic>
      <p:sp>
        <p:nvSpPr>
          <p:cNvPr id="2" name="Title 1"/>
          <p:cNvSpPr>
            <a:spLocks noGrp="1"/>
          </p:cNvSpPr>
          <p:nvPr>
            <p:ph type="title"/>
          </p:nvPr>
        </p:nvSpPr>
        <p:spPr>
          <a:xfrm>
            <a:off x="457200" y="385520"/>
            <a:ext cx="8229600" cy="584200"/>
          </a:xfrm>
          <a:prstGeom prst="rect">
            <a:avLst/>
          </a:prstGeo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457200" y="1273348"/>
            <a:ext cx="4038600" cy="4441652"/>
          </a:xfrm>
          <a:prstGeom prst="rect">
            <a:avLst/>
          </a:prstGeo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1273348"/>
            <a:ext cx="4038600" cy="4441652"/>
          </a:xfrm>
          <a:prstGeom prst="rect">
            <a:avLst/>
          </a:prstGeo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573559E-A4A2-934E-BC27-718867DF68BA}" type="datetime1">
              <a:rPr lang="en-US"/>
              <a:pPr>
                <a:defRPr/>
              </a:pPr>
              <a:t>11/7/2023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63010CD-EB35-394D-AB1A-F04CE98635AF}" type="slidenum">
              <a:rPr lang="en-US"/>
              <a:pPr>
                <a:defRPr/>
              </a:pPr>
              <a:t>‹#›</a:t>
            </a:fld>
            <a:endParaRPr lang="en-US"/>
          </a:p>
        </p:txBody>
      </p:sp>
      <p:pic>
        <p:nvPicPr>
          <p:cNvPr id="11"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6" descr="blue-band.png"/>
          <p:cNvPicPr>
            <a:picLocks noChangeAspect="1"/>
          </p:cNvPicPr>
          <p:nvPr userDrawn="1"/>
        </p:nvPicPr>
        <p:blipFill>
          <a:blip r:embed="rId2"/>
          <a:srcRect/>
          <a:stretch>
            <a:fillRect/>
          </a:stretch>
        </p:blipFill>
        <p:spPr bwMode="auto">
          <a:xfrm>
            <a:off x="-1" y="395288"/>
            <a:ext cx="9144001" cy="581025"/>
          </a:xfrm>
          <a:prstGeom prst="rect">
            <a:avLst/>
          </a:prstGeom>
          <a:noFill/>
          <a:ln w="9525">
            <a:noFill/>
            <a:miter lim="800000"/>
            <a:headEnd/>
            <a:tailEnd/>
          </a:ln>
        </p:spPr>
      </p:pic>
      <p:sp>
        <p:nvSpPr>
          <p:cNvPr id="3" name="Text Placeholder 2"/>
          <p:cNvSpPr>
            <a:spLocks noGrp="1"/>
          </p:cNvSpPr>
          <p:nvPr>
            <p:ph type="body" idx="1"/>
          </p:nvPr>
        </p:nvSpPr>
        <p:spPr>
          <a:xfrm>
            <a:off x="722313" y="1300378"/>
            <a:ext cx="7772400" cy="4179481"/>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
        <p:nvSpPr>
          <p:cNvPr id="8" name="Title Placeholder 1"/>
          <p:cNvSpPr>
            <a:spLocks noGrp="1"/>
          </p:cNvSpPr>
          <p:nvPr>
            <p:ph type="title"/>
          </p:nvPr>
        </p:nvSpPr>
        <p:spPr>
          <a:xfrm>
            <a:off x="457200" y="388160"/>
            <a:ext cx="8229600" cy="585602"/>
          </a:xfrm>
          <a:prstGeom prst="rect">
            <a:avLst/>
          </a:prstGeom>
        </p:spPr>
        <p:txBody>
          <a:bodyPr/>
          <a:lstStyle/>
          <a:p>
            <a:r>
              <a:rPr lang="en-GB" dirty="0"/>
              <a:t>Click to edit Master 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CB3C1126-5D85-364F-923A-8EBF25D5BFCC}" type="datetime1">
              <a:rPr lang="en-US"/>
              <a:pPr>
                <a:defRPr/>
              </a:pPr>
              <a:t>11/7/2023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27C20E2-0E4E-5A4F-90B9-77D22392519B}" type="slidenum">
              <a:rPr lang="en-US"/>
              <a:pPr>
                <a:defRPr/>
              </a:pPr>
              <a:t>‹#›</a:t>
            </a:fld>
            <a:endParaRPr lang="en-US"/>
          </a:p>
        </p:txBody>
      </p:sp>
      <p:pic>
        <p:nvPicPr>
          <p:cNvPr id="11"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7" name="Picture 6" descr="blue-band.png"/>
          <p:cNvPicPr>
            <a:picLocks noChangeAspect="1"/>
          </p:cNvPicPr>
          <p:nvPr userDrawn="1"/>
        </p:nvPicPr>
        <p:blipFill>
          <a:blip r:embed="rId3"/>
          <a:srcRect/>
          <a:stretch>
            <a:fillRect/>
          </a:stretch>
        </p:blipFill>
        <p:spPr bwMode="auto">
          <a:xfrm>
            <a:off x="-1" y="395288"/>
            <a:ext cx="9144001" cy="581025"/>
          </a:xfrm>
          <a:prstGeom prst="rect">
            <a:avLst/>
          </a:prstGeom>
          <a:noFill/>
          <a:ln w="9525">
            <a:noFill/>
            <a:miter lim="800000"/>
            <a:headEnd/>
            <a:tailEnd/>
          </a:ln>
        </p:spPr>
      </p:pic>
      <p:sp>
        <p:nvSpPr>
          <p:cNvPr id="3" name="Text Placeholder 2"/>
          <p:cNvSpPr>
            <a:spLocks noGrp="1"/>
          </p:cNvSpPr>
          <p:nvPr>
            <p:ph type="body" idx="1"/>
          </p:nvPr>
        </p:nvSpPr>
        <p:spPr>
          <a:xfrm>
            <a:off x="457200" y="1281423"/>
            <a:ext cx="4040188" cy="639763"/>
          </a:xfrm>
          <a:prstGeom prst="rect">
            <a:avLst/>
          </a:prstGeom>
        </p:spPr>
        <p:txBody>
          <a:bodyPr anchor="b">
            <a:normAutofit/>
          </a:bodyPr>
          <a:lstStyle>
            <a:lvl1pPr marL="0" indent="0">
              <a:buNone/>
              <a:defRPr sz="2000" b="1">
                <a:solidFill>
                  <a:srgbClr val="7F7F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457200" y="1921186"/>
            <a:ext cx="4040188" cy="3819214"/>
          </a:xfrm>
          <a:prstGeom prst="rect">
            <a:avLst/>
          </a:prstGeom>
        </p:spPr>
        <p:txBody>
          <a:bodyPr/>
          <a:lstStyle>
            <a:lvl1pPr>
              <a:defRPr sz="2400">
                <a:solidFill>
                  <a:srgbClr val="7F7F7F"/>
                </a:solidFill>
              </a:defRPr>
            </a:lvl1pPr>
            <a:lvl2pPr>
              <a:defRPr sz="2000">
                <a:solidFill>
                  <a:srgbClr val="7F7F7F"/>
                </a:solidFill>
              </a:defRPr>
            </a:lvl2pPr>
            <a:lvl3pPr>
              <a:defRPr sz="1800">
                <a:solidFill>
                  <a:srgbClr val="7F7F7F"/>
                </a:solidFill>
              </a:defRPr>
            </a:lvl3pPr>
            <a:lvl4pPr>
              <a:defRPr sz="1600">
                <a:solidFill>
                  <a:srgbClr val="7F7F7F"/>
                </a:solidFill>
              </a:defRPr>
            </a:lvl4pPr>
            <a:lvl5pPr>
              <a:defRPr sz="1600">
                <a:solidFill>
                  <a:srgbClr val="7F7F7F"/>
                </a:solidFill>
              </a:defRPr>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4645028" y="1281422"/>
            <a:ext cx="4041775" cy="639763"/>
          </a:xfrm>
          <a:prstGeom prst="rect">
            <a:avLst/>
          </a:prstGeom>
        </p:spPr>
        <p:txBody>
          <a:bodyPr anchor="b">
            <a:normAutofit/>
          </a:bodyPr>
          <a:lstStyle>
            <a:lvl1pPr marL="0" indent="0">
              <a:buNone/>
              <a:defRPr sz="2000" b="1">
                <a:solidFill>
                  <a:srgbClr val="7F7F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4645028" y="1921184"/>
            <a:ext cx="4041775" cy="3819215"/>
          </a:xfrm>
          <a:prstGeom prst="rect">
            <a:avLst/>
          </a:prstGeom>
        </p:spPr>
        <p:txBody>
          <a:bodyPr/>
          <a:lstStyle>
            <a:lvl1pPr>
              <a:defRPr sz="2400">
                <a:solidFill>
                  <a:srgbClr val="7F7F7F"/>
                </a:solidFill>
              </a:defRPr>
            </a:lvl1pPr>
            <a:lvl2pPr>
              <a:defRPr sz="2000">
                <a:solidFill>
                  <a:srgbClr val="7F7F7F"/>
                </a:solidFill>
              </a:defRPr>
            </a:lvl2pPr>
            <a:lvl3pPr>
              <a:defRPr sz="1800">
                <a:solidFill>
                  <a:srgbClr val="7F7F7F"/>
                </a:solidFill>
              </a:defRPr>
            </a:lvl3pPr>
            <a:lvl4pPr>
              <a:defRPr sz="1600">
                <a:solidFill>
                  <a:srgbClr val="7F7F7F"/>
                </a:solidFill>
              </a:defRPr>
            </a:lvl4pPr>
            <a:lvl5pPr>
              <a:defRPr sz="1600">
                <a:solidFill>
                  <a:srgbClr val="7F7F7F"/>
                </a:solidFill>
              </a:defRPr>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1"/>
          <p:cNvSpPr>
            <a:spLocks noGrp="1"/>
          </p:cNvSpPr>
          <p:nvPr>
            <p:ph type="title"/>
          </p:nvPr>
        </p:nvSpPr>
        <p:spPr>
          <a:xfrm>
            <a:off x="457200" y="390557"/>
            <a:ext cx="8229600" cy="585602"/>
          </a:xfrm>
          <a:prstGeom prst="rect">
            <a:avLst/>
          </a:prstGeom>
        </p:spPr>
        <p:txBody>
          <a:bodyPr/>
          <a:lstStyle/>
          <a:p>
            <a:r>
              <a:rPr lang="en-GB" dirty="0"/>
              <a:t>Click to edit Master title style</a:t>
            </a:r>
            <a:endParaRPr lang="en-US" dirty="0"/>
          </a:p>
        </p:txBody>
      </p:sp>
      <p:sp>
        <p:nvSpPr>
          <p:cNvPr id="9" name="Date Placeholder 3"/>
          <p:cNvSpPr>
            <a:spLocks noGrp="1"/>
          </p:cNvSpPr>
          <p:nvPr>
            <p:ph type="dt" sz="half" idx="10"/>
          </p:nvPr>
        </p:nvSpPr>
        <p:spPr/>
        <p:txBody>
          <a:bodyPr/>
          <a:lstStyle>
            <a:lvl1pPr>
              <a:defRPr/>
            </a:lvl1pPr>
          </a:lstStyle>
          <a:p>
            <a:pPr>
              <a:defRPr/>
            </a:pPr>
            <a:fld id="{53F9526C-89D9-024A-A830-0A08D494E99B}" type="datetime1">
              <a:rPr lang="en-US"/>
              <a:pPr>
                <a:defRPr/>
              </a:pPr>
              <a:t>11/7/2023</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99BA1E11-12A1-8745-BBC1-D5574C4ADF2E}" type="slidenum">
              <a:rPr lang="en-US"/>
              <a:pPr>
                <a:defRPr/>
              </a:pPr>
              <a:t>‹#›</a:t>
            </a:fld>
            <a:endParaRPr lang="en-US"/>
          </a:p>
        </p:txBody>
      </p:sp>
      <p:pic>
        <p:nvPicPr>
          <p:cNvPr id="14"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5" name="Picture 6" descr="blue-band.png"/>
          <p:cNvPicPr>
            <a:picLocks noChangeAspect="1"/>
          </p:cNvPicPr>
          <p:nvPr userDrawn="1"/>
        </p:nvPicPr>
        <p:blipFill>
          <a:blip r:embed="rId2"/>
          <a:srcRect/>
          <a:stretch>
            <a:fillRect/>
          </a:stretch>
        </p:blipFill>
        <p:spPr bwMode="auto">
          <a:xfrm>
            <a:off x="-1" y="395288"/>
            <a:ext cx="9144001" cy="581025"/>
          </a:xfrm>
          <a:prstGeom prst="rect">
            <a:avLst/>
          </a:prstGeom>
          <a:noFill/>
          <a:ln w="9525">
            <a:noFill/>
            <a:miter lim="800000"/>
            <a:headEnd/>
            <a:tailEnd/>
          </a:ln>
        </p:spPr>
      </p:pic>
      <p:sp>
        <p:nvSpPr>
          <p:cNvPr id="3" name="Content Placeholder 2"/>
          <p:cNvSpPr>
            <a:spLocks noGrp="1"/>
          </p:cNvSpPr>
          <p:nvPr>
            <p:ph idx="1"/>
          </p:nvPr>
        </p:nvSpPr>
        <p:spPr>
          <a:xfrm>
            <a:off x="3575050" y="1270000"/>
            <a:ext cx="5111750" cy="4394200"/>
          </a:xfrm>
          <a:prstGeom prst="rect">
            <a:avLst/>
          </a:prstGeom>
        </p:spPr>
        <p:txBody>
          <a:bodyPr/>
          <a:lstStyle>
            <a:lvl1pPr>
              <a:defRPr sz="3200">
                <a:solidFill>
                  <a:srgbClr val="7F7F7F"/>
                </a:solidFill>
              </a:defRPr>
            </a:lvl1pPr>
            <a:lvl2pPr>
              <a:defRPr sz="2800">
                <a:solidFill>
                  <a:srgbClr val="7F7F7F"/>
                </a:solidFill>
              </a:defRPr>
            </a:lvl2pPr>
            <a:lvl3pPr>
              <a:defRPr sz="2400">
                <a:solidFill>
                  <a:srgbClr val="7F7F7F"/>
                </a:solidFill>
              </a:defRPr>
            </a:lvl3pPr>
            <a:lvl4pPr>
              <a:defRPr sz="2000">
                <a:solidFill>
                  <a:srgbClr val="7F7F7F"/>
                </a:solidFill>
              </a:defRPr>
            </a:lvl4pPr>
            <a:lvl5pPr>
              <a:defRPr sz="2000">
                <a:solidFill>
                  <a:srgbClr val="7F7F7F"/>
                </a:solidFill>
              </a:defRPr>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3" y="1270000"/>
            <a:ext cx="3008313" cy="4394200"/>
          </a:xfrm>
          <a:prstGeom prst="rect">
            <a:avLst/>
          </a:prstGeom>
        </p:spPr>
        <p:txBody>
          <a:bodyPr/>
          <a:lstStyle>
            <a:lvl1pPr marL="0" indent="0">
              <a:buNone/>
              <a:defRPr sz="1400">
                <a:solidFill>
                  <a:srgbClr val="7F7F7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9" name="Title 1"/>
          <p:cNvSpPr>
            <a:spLocks noGrp="1"/>
          </p:cNvSpPr>
          <p:nvPr>
            <p:ph type="title"/>
          </p:nvPr>
        </p:nvSpPr>
        <p:spPr>
          <a:xfrm>
            <a:off x="457200" y="386215"/>
            <a:ext cx="8229600" cy="585602"/>
          </a:xfrm>
          <a:prstGeom prst="rect">
            <a:avLst/>
          </a:prstGeom>
        </p:spPr>
        <p:txBody>
          <a:bodyPr/>
          <a:lstStyle/>
          <a:p>
            <a:r>
              <a:rPr lang="en-GB" dirty="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1C92AECA-ACD0-F241-8C94-30BA29A62B5A}" type="datetime1">
              <a:rPr lang="en-US"/>
              <a:pPr>
                <a:defRPr/>
              </a:pPr>
              <a:t>11/7/2023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A994FEF5-CF4F-054A-835E-56C6E2987399}" type="slidenum">
              <a:rPr lang="en-US"/>
              <a:pPr>
                <a:defRPr/>
              </a:pPr>
              <a:t>‹#›</a:t>
            </a:fld>
            <a:endParaRPr lang="en-US"/>
          </a:p>
        </p:txBody>
      </p:sp>
      <p:pic>
        <p:nvPicPr>
          <p:cNvPr id="12"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58F6B51C-6570-1144-8B5E-244CF0F1B929}" type="datetime1">
              <a:rPr lang="en-US"/>
              <a:pPr>
                <a:defRPr/>
              </a:pPr>
              <a:t>11/7/2023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DD948BD8-8903-714B-9291-A49BFCE3B1F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457200" rtl="0" eaLnBrk="0" fontAlgn="base" hangingPunct="0">
        <a:spcBef>
          <a:spcPct val="0"/>
        </a:spcBef>
        <a:spcAft>
          <a:spcPct val="0"/>
        </a:spcAft>
        <a:defRPr sz="3200" kern="1200">
          <a:solidFill>
            <a:schemeClr val="bg1"/>
          </a:solidFill>
          <a:latin typeface="Arial Bold"/>
          <a:ea typeface="ＭＳ Ｐゴシック" pitchFamily="28" charset="-128"/>
          <a:cs typeface="Arial Bold"/>
        </a:defRPr>
      </a:lvl1pPr>
      <a:lvl2pPr algn="l" defTabSz="457200" rtl="0" eaLnBrk="0" fontAlgn="base" hangingPunct="0">
        <a:spcBef>
          <a:spcPct val="0"/>
        </a:spcBef>
        <a:spcAft>
          <a:spcPct val="0"/>
        </a:spcAft>
        <a:defRPr sz="3200">
          <a:solidFill>
            <a:schemeClr val="bg1"/>
          </a:solidFill>
          <a:latin typeface="Arial Bold" pitchFamily="29" charset="0"/>
          <a:ea typeface="ＭＳ Ｐゴシック" pitchFamily="28" charset="-128"/>
        </a:defRPr>
      </a:lvl2pPr>
      <a:lvl3pPr algn="l" defTabSz="457200" rtl="0" eaLnBrk="0" fontAlgn="base" hangingPunct="0">
        <a:spcBef>
          <a:spcPct val="0"/>
        </a:spcBef>
        <a:spcAft>
          <a:spcPct val="0"/>
        </a:spcAft>
        <a:defRPr sz="3200">
          <a:solidFill>
            <a:schemeClr val="bg1"/>
          </a:solidFill>
          <a:latin typeface="Arial Bold" pitchFamily="29" charset="0"/>
          <a:ea typeface="ＭＳ Ｐゴシック" pitchFamily="28" charset="-128"/>
        </a:defRPr>
      </a:lvl3pPr>
      <a:lvl4pPr algn="l" defTabSz="457200" rtl="0" eaLnBrk="0" fontAlgn="base" hangingPunct="0">
        <a:spcBef>
          <a:spcPct val="0"/>
        </a:spcBef>
        <a:spcAft>
          <a:spcPct val="0"/>
        </a:spcAft>
        <a:defRPr sz="3200">
          <a:solidFill>
            <a:schemeClr val="bg1"/>
          </a:solidFill>
          <a:latin typeface="Arial Bold" pitchFamily="29" charset="0"/>
          <a:ea typeface="ＭＳ Ｐゴシック" pitchFamily="28" charset="-128"/>
        </a:defRPr>
      </a:lvl4pPr>
      <a:lvl5pPr algn="l" defTabSz="457200" rtl="0" eaLnBrk="0" fontAlgn="base" hangingPunct="0">
        <a:spcBef>
          <a:spcPct val="0"/>
        </a:spcBef>
        <a:spcAft>
          <a:spcPct val="0"/>
        </a:spcAft>
        <a:defRPr sz="3200">
          <a:solidFill>
            <a:schemeClr val="bg1"/>
          </a:solidFill>
          <a:latin typeface="Arial Bold" pitchFamily="29" charset="0"/>
          <a:ea typeface="ＭＳ Ｐゴシック" pitchFamily="28" charset="-128"/>
        </a:defRPr>
      </a:lvl5pPr>
      <a:lvl6pPr marL="457200" algn="ctr" defTabSz="457200" rtl="0" fontAlgn="base">
        <a:spcBef>
          <a:spcPct val="0"/>
        </a:spcBef>
        <a:spcAft>
          <a:spcPct val="0"/>
        </a:spcAft>
        <a:defRPr sz="2800">
          <a:solidFill>
            <a:schemeClr val="bg1"/>
          </a:solidFill>
          <a:latin typeface="Arial Bold" pitchFamily="29" charset="0"/>
          <a:ea typeface="ＭＳ Ｐゴシック" pitchFamily="28" charset="-128"/>
        </a:defRPr>
      </a:lvl6pPr>
      <a:lvl7pPr marL="914400" algn="ctr" defTabSz="457200" rtl="0" fontAlgn="base">
        <a:spcBef>
          <a:spcPct val="0"/>
        </a:spcBef>
        <a:spcAft>
          <a:spcPct val="0"/>
        </a:spcAft>
        <a:defRPr sz="2800">
          <a:solidFill>
            <a:schemeClr val="bg1"/>
          </a:solidFill>
          <a:latin typeface="Arial Bold" pitchFamily="29" charset="0"/>
          <a:ea typeface="ＭＳ Ｐゴシック" pitchFamily="28" charset="-128"/>
        </a:defRPr>
      </a:lvl7pPr>
      <a:lvl8pPr marL="1371600" algn="ctr" defTabSz="457200" rtl="0" fontAlgn="base">
        <a:spcBef>
          <a:spcPct val="0"/>
        </a:spcBef>
        <a:spcAft>
          <a:spcPct val="0"/>
        </a:spcAft>
        <a:defRPr sz="2800">
          <a:solidFill>
            <a:schemeClr val="bg1"/>
          </a:solidFill>
          <a:latin typeface="Arial Bold" pitchFamily="29" charset="0"/>
          <a:ea typeface="ＭＳ Ｐゴシック" pitchFamily="28" charset="-128"/>
        </a:defRPr>
      </a:lvl8pPr>
      <a:lvl9pPr marL="1828800" algn="ctr" defTabSz="457200" rtl="0" fontAlgn="base">
        <a:spcBef>
          <a:spcPct val="0"/>
        </a:spcBef>
        <a:spcAft>
          <a:spcPct val="0"/>
        </a:spcAft>
        <a:defRPr sz="2800">
          <a:solidFill>
            <a:schemeClr val="bg1"/>
          </a:solidFill>
          <a:latin typeface="Arial Bold" pitchFamily="29" charset="0"/>
          <a:ea typeface="ＭＳ Ｐゴシック" pitchFamily="28"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rgbClr val="7F7F7F"/>
          </a:solidFill>
          <a:latin typeface="Arial"/>
          <a:ea typeface="ＭＳ Ｐゴシック" pitchFamily="28" charset="-128"/>
          <a:cs typeface="Arial"/>
        </a:defRPr>
      </a:lvl1pPr>
      <a:lvl2pPr marL="742950" indent="-285750" algn="l" defTabSz="457200" rtl="0" eaLnBrk="0" fontAlgn="base" hangingPunct="0">
        <a:spcBef>
          <a:spcPct val="20000"/>
        </a:spcBef>
        <a:spcAft>
          <a:spcPct val="0"/>
        </a:spcAft>
        <a:buFont typeface="Arial" charset="0"/>
        <a:buChar char="–"/>
        <a:defRPr sz="2800" kern="1200">
          <a:solidFill>
            <a:srgbClr val="7F7F7F"/>
          </a:solidFill>
          <a:latin typeface="Arial"/>
          <a:ea typeface="ＭＳ Ｐゴシック" pitchFamily="28" charset="-128"/>
          <a:cs typeface="Arial"/>
        </a:defRPr>
      </a:lvl2pPr>
      <a:lvl3pPr marL="1143000" indent="-228600" algn="l" defTabSz="457200" rtl="0" eaLnBrk="0" fontAlgn="base" hangingPunct="0">
        <a:spcBef>
          <a:spcPct val="20000"/>
        </a:spcBef>
        <a:spcAft>
          <a:spcPct val="0"/>
        </a:spcAft>
        <a:buFont typeface="Arial" charset="0"/>
        <a:buChar char="•"/>
        <a:defRPr sz="2400" kern="1200">
          <a:solidFill>
            <a:srgbClr val="7F7F7F"/>
          </a:solidFill>
          <a:latin typeface="Arial"/>
          <a:ea typeface="ＭＳ Ｐゴシック" pitchFamily="28" charset="-128"/>
          <a:cs typeface="Arial"/>
        </a:defRPr>
      </a:lvl3pPr>
      <a:lvl4pPr marL="1600200" indent="-228600" algn="l" defTabSz="457200" rtl="0" eaLnBrk="0" fontAlgn="base" hangingPunct="0">
        <a:spcBef>
          <a:spcPct val="20000"/>
        </a:spcBef>
        <a:spcAft>
          <a:spcPct val="0"/>
        </a:spcAft>
        <a:buFont typeface="Arial" charset="0"/>
        <a:buChar char="–"/>
        <a:defRPr sz="2000" kern="1200">
          <a:solidFill>
            <a:srgbClr val="7F7F7F"/>
          </a:solidFill>
          <a:latin typeface="Arial"/>
          <a:ea typeface="ＭＳ Ｐゴシック" pitchFamily="28" charset="-128"/>
          <a:cs typeface="Arial"/>
        </a:defRPr>
      </a:lvl4pPr>
      <a:lvl5pPr marL="2057400" indent="-228600" algn="l" defTabSz="457200" rtl="0" eaLnBrk="0" fontAlgn="base" hangingPunct="0">
        <a:spcBef>
          <a:spcPct val="20000"/>
        </a:spcBef>
        <a:spcAft>
          <a:spcPct val="0"/>
        </a:spcAft>
        <a:buFont typeface="Arial" charset="0"/>
        <a:buChar char="»"/>
        <a:defRPr sz="2000" kern="1200">
          <a:solidFill>
            <a:srgbClr val="7F7F7F"/>
          </a:solidFill>
          <a:latin typeface="Arial"/>
          <a:ea typeface="ＭＳ Ｐゴシック" pitchFamily="2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02980" y="1938528"/>
            <a:ext cx="8720919" cy="3346703"/>
          </a:xfrm>
        </p:spPr>
        <p:txBody>
          <a:bodyPr lIns="91440" tIns="45720" rIns="91440" bIns="45720" anchor="t">
            <a:normAutofit/>
          </a:bodyPr>
          <a:lstStyle/>
          <a:p>
            <a:pPr algn="ctr">
              <a:buFont typeface="Arial" pitchFamily="-105" charset="0"/>
              <a:buNone/>
              <a:defRPr/>
            </a:pPr>
            <a:r>
              <a:rPr lang="en-US" sz="2400" b="1" dirty="0">
                <a:solidFill>
                  <a:schemeClr val="tx1"/>
                </a:solidFill>
              </a:rPr>
              <a:t>NFCC-FMC-623 National Decarbonisation Consultancy Services Contract</a:t>
            </a:r>
          </a:p>
          <a:p>
            <a:pPr algn="ctr">
              <a:buFont typeface="Arial" pitchFamily="-105" charset="0"/>
              <a:buNone/>
              <a:defRPr/>
            </a:pPr>
            <a:endParaRPr lang="en-US" sz="2000" b="1" dirty="0">
              <a:solidFill>
                <a:schemeClr val="tx1"/>
              </a:solidFill>
            </a:endParaRPr>
          </a:p>
          <a:p>
            <a:pPr algn="ctr">
              <a:buFont typeface="Arial" pitchFamily="-105" charset="0"/>
              <a:buNone/>
              <a:defRPr/>
            </a:pPr>
            <a:endParaRPr lang="en-US" sz="2000" b="1" dirty="0">
              <a:solidFill>
                <a:schemeClr val="tx1"/>
              </a:solidFill>
            </a:endParaRPr>
          </a:p>
          <a:p>
            <a:pPr algn="ctr">
              <a:buFont typeface="Arial" pitchFamily="-105" charset="0"/>
              <a:buNone/>
              <a:defRPr/>
            </a:pPr>
            <a:endParaRPr lang="en-US" sz="2000" b="1" dirty="0">
              <a:solidFill>
                <a:schemeClr val="tx1"/>
              </a:solidFill>
            </a:endParaRPr>
          </a:p>
          <a:p>
            <a:pPr algn="ctr">
              <a:buFont typeface="Arial" pitchFamily="-105" charset="0"/>
              <a:buNone/>
              <a:defRPr/>
            </a:pPr>
            <a:endParaRPr lang="en-US" sz="2000" b="1" dirty="0">
              <a:solidFill>
                <a:schemeClr val="tx1"/>
              </a:solidFill>
            </a:endParaRPr>
          </a:p>
          <a:p>
            <a:pPr algn="ctr">
              <a:buFont typeface="Arial" pitchFamily="-105" charset="0"/>
              <a:buNone/>
              <a:defRPr/>
            </a:pPr>
            <a:r>
              <a:rPr lang="en-US" sz="2100" b="1" dirty="0">
                <a:solidFill>
                  <a:schemeClr val="tx1"/>
                </a:solidFill>
              </a:rPr>
              <a:t>Call-off Contract Process Flowchart</a:t>
            </a:r>
          </a:p>
          <a:p>
            <a:pPr>
              <a:buFont typeface="Arial" pitchFamily="-105" charset="0"/>
              <a:buNone/>
              <a:defRPr/>
            </a:pPr>
            <a:endParaRPr lang="en-US" sz="2000" b="1" dirty="0">
              <a:solidFill>
                <a:schemeClr val="tx1"/>
              </a:solidFill>
            </a:endParaRPr>
          </a:p>
          <a:p>
            <a:pPr algn="r">
              <a:defRPr/>
            </a:pPr>
            <a:endParaRPr lang="en-US" sz="1600" b="1" i="1" dirty="0">
              <a:solidFill>
                <a:srgbClr val="FF0000"/>
              </a:solidFill>
              <a:ea typeface="ＭＳ Ｐゴシック"/>
            </a:endParaRPr>
          </a:p>
        </p:txBody>
      </p:sp>
      <p:sp>
        <p:nvSpPr>
          <p:cNvPr id="3" name="Subtitle 1">
            <a:extLst>
              <a:ext uri="{FF2B5EF4-FFF2-40B4-BE49-F238E27FC236}">
                <a16:creationId xmlns:a16="http://schemas.microsoft.com/office/drawing/2014/main" id="{093C1DFB-7A74-AE11-ED86-39B0451580B3}"/>
              </a:ext>
            </a:extLst>
          </p:cNvPr>
          <p:cNvSpPr txBox="1">
            <a:spLocks/>
          </p:cNvSpPr>
          <p:nvPr/>
        </p:nvSpPr>
        <p:spPr>
          <a:xfrm>
            <a:off x="211539" y="6080759"/>
            <a:ext cx="8720919" cy="500557"/>
          </a:xfrm>
          <a:prstGeom prst="rect">
            <a:avLst/>
          </a:prstGeom>
        </p:spPr>
        <p:txBody>
          <a:bodyPr lIns="91440" tIns="45720" rIns="91440" bIns="45720" anchor="t">
            <a:normAutofit/>
          </a:bodyPr>
          <a:lstStyle>
            <a:lvl1pPr marL="0" indent="0" algn="l" defTabSz="457200" rtl="0" eaLnBrk="0" fontAlgn="base" hangingPunct="0">
              <a:spcBef>
                <a:spcPct val="20000"/>
              </a:spcBef>
              <a:spcAft>
                <a:spcPct val="0"/>
              </a:spcAft>
              <a:buFont typeface="Arial" charset="0"/>
              <a:buNone/>
              <a:defRPr sz="3200" kern="1200">
                <a:solidFill>
                  <a:schemeClr val="tx1">
                    <a:tint val="75000"/>
                  </a:schemeClr>
                </a:solidFill>
                <a:latin typeface="Arial"/>
                <a:ea typeface="ＭＳ Ｐゴシック" pitchFamily="28" charset="-128"/>
                <a:cs typeface="Arial"/>
              </a:defRPr>
            </a:lvl1pPr>
            <a:lvl2pPr marL="457200" indent="0" algn="ctr" defTabSz="457200" rtl="0" eaLnBrk="0" fontAlgn="base" hangingPunct="0">
              <a:spcBef>
                <a:spcPct val="20000"/>
              </a:spcBef>
              <a:spcAft>
                <a:spcPct val="0"/>
              </a:spcAft>
              <a:buFont typeface="Arial" charset="0"/>
              <a:buNone/>
              <a:defRPr sz="2800" kern="1200">
                <a:solidFill>
                  <a:schemeClr val="tx1">
                    <a:tint val="75000"/>
                  </a:schemeClr>
                </a:solidFill>
                <a:latin typeface="Arial"/>
                <a:ea typeface="ＭＳ Ｐゴシック" pitchFamily="28" charset="-128"/>
                <a:cs typeface="Arial"/>
              </a:defRPr>
            </a:lvl2pPr>
            <a:lvl3pPr marL="914400" indent="0" algn="ctr" defTabSz="457200" rtl="0" eaLnBrk="0" fontAlgn="base" hangingPunct="0">
              <a:spcBef>
                <a:spcPct val="20000"/>
              </a:spcBef>
              <a:spcAft>
                <a:spcPct val="0"/>
              </a:spcAft>
              <a:buFont typeface="Arial" charset="0"/>
              <a:buNone/>
              <a:defRPr sz="2400" kern="1200">
                <a:solidFill>
                  <a:schemeClr val="tx1">
                    <a:tint val="75000"/>
                  </a:schemeClr>
                </a:solidFill>
                <a:latin typeface="Arial"/>
                <a:ea typeface="ＭＳ Ｐゴシック" pitchFamily="28" charset="-128"/>
                <a:cs typeface="Arial"/>
              </a:defRPr>
            </a:lvl3pPr>
            <a:lvl4pPr marL="13716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Arial"/>
                <a:ea typeface="ＭＳ Ｐゴシック" pitchFamily="28" charset="-128"/>
                <a:cs typeface="Arial"/>
              </a:defRPr>
            </a:lvl4pPr>
            <a:lvl5pPr marL="18288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Arial"/>
                <a:ea typeface="ＭＳ Ｐゴシック" pitchFamily="28" charset="-128"/>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ctr">
              <a:buFont typeface="Arial" pitchFamily="-105" charset="0"/>
              <a:buNone/>
              <a:defRPr/>
            </a:pPr>
            <a:r>
              <a:rPr lang="en-US" sz="2000" b="1" dirty="0">
                <a:solidFill>
                  <a:schemeClr val="tx1"/>
                </a:solidFill>
              </a:rPr>
              <a:t>                                            </a:t>
            </a:r>
          </a:p>
          <a:p>
            <a:pPr>
              <a:buFont typeface="Arial" pitchFamily="-105" charset="0"/>
              <a:buNone/>
              <a:defRPr/>
            </a:pPr>
            <a:endParaRPr lang="en-US" sz="2000" b="1" dirty="0">
              <a:solidFill>
                <a:schemeClr val="tx1"/>
              </a:solidFill>
            </a:endParaRPr>
          </a:p>
          <a:p>
            <a:pPr algn="r">
              <a:defRPr/>
            </a:pPr>
            <a:endParaRPr lang="en-US" sz="1600" b="1" i="1" dirty="0">
              <a:solidFill>
                <a:srgbClr val="FF0000"/>
              </a:solidFill>
              <a:ea typeface="ＭＳ Ｐゴシック"/>
            </a:endParaRPr>
          </a:p>
        </p:txBody>
      </p:sp>
      <p:pic>
        <p:nvPicPr>
          <p:cNvPr id="4" name="Picture 3">
            <a:extLst>
              <a:ext uri="{FF2B5EF4-FFF2-40B4-BE49-F238E27FC236}">
                <a16:creationId xmlns:a16="http://schemas.microsoft.com/office/drawing/2014/main" id="{DFDD46F3-6401-F779-EAFE-759F819C460E}"/>
              </a:ext>
            </a:extLst>
          </p:cNvPr>
          <p:cNvPicPr>
            <a:picLocks noChangeAspect="1"/>
          </p:cNvPicPr>
          <p:nvPr/>
        </p:nvPicPr>
        <p:blipFill>
          <a:blip r:embed="rId2"/>
          <a:stretch>
            <a:fillRect/>
          </a:stretch>
        </p:blipFill>
        <p:spPr>
          <a:xfrm>
            <a:off x="512026" y="6157278"/>
            <a:ext cx="859611" cy="170703"/>
          </a:xfrm>
          <a:prstGeom prst="rect">
            <a:avLst/>
          </a:prstGeom>
        </p:spPr>
      </p:pic>
      <p:pic>
        <p:nvPicPr>
          <p:cNvPr id="5" name="Picture 4">
            <a:extLst>
              <a:ext uri="{FF2B5EF4-FFF2-40B4-BE49-F238E27FC236}">
                <a16:creationId xmlns:a16="http://schemas.microsoft.com/office/drawing/2014/main" id="{DE8254AC-076C-928E-58BF-134D859BF7F2}"/>
              </a:ext>
            </a:extLst>
          </p:cNvPr>
          <p:cNvPicPr>
            <a:picLocks noChangeAspect="1"/>
          </p:cNvPicPr>
          <p:nvPr/>
        </p:nvPicPr>
        <p:blipFill>
          <a:blip r:embed="rId3"/>
          <a:stretch>
            <a:fillRect/>
          </a:stretch>
        </p:blipFill>
        <p:spPr>
          <a:xfrm>
            <a:off x="7272448" y="5879373"/>
            <a:ext cx="1469216" cy="61931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4379" y="1121953"/>
            <a:ext cx="8825848" cy="5460978"/>
          </a:xfrm>
        </p:spPr>
        <p:txBody>
          <a:bodyPr>
            <a:normAutofit/>
          </a:bodyPr>
          <a:lstStyle/>
          <a:p>
            <a:pPr marL="285750" indent="-285750" algn="just">
              <a:lnSpc>
                <a:spcPct val="110000"/>
              </a:lnSpc>
              <a:spcBef>
                <a:spcPts val="1000"/>
              </a:spcBef>
              <a:spcAft>
                <a:spcPts val="800"/>
              </a:spcAft>
              <a:buFont typeface="Wingdings" panose="05000000000000000000" pitchFamily="2" charset="2"/>
              <a:buChar char="ü"/>
            </a:pPr>
            <a:r>
              <a:rPr lang="en-GB" sz="1300" b="1" dirty="0">
                <a:solidFill>
                  <a:schemeClr val="tx1"/>
                </a:solidFill>
              </a:rPr>
              <a:t>In accordance with the NFCC-FMC-623 Background Information Document, the National Decarbonisation Consultancy (Call-off) Contract was commissioned via direct award under single supplier Lot 1 (Complete Service Solutions) of the Pagabo Professional Services Framework Agreement, following an extensive engagement with Public Sector Organisations from July through to September 2022;</a:t>
            </a:r>
          </a:p>
          <a:p>
            <a:pPr marL="285750" indent="-285750" algn="just">
              <a:lnSpc>
                <a:spcPct val="110000"/>
              </a:lnSpc>
              <a:spcBef>
                <a:spcPts val="1000"/>
              </a:spcBef>
              <a:spcAft>
                <a:spcPts val="800"/>
              </a:spcAft>
              <a:buFont typeface="Wingdings" panose="05000000000000000000" pitchFamily="2" charset="2"/>
              <a:buChar char="ü"/>
            </a:pPr>
            <a:r>
              <a:rPr lang="en-GB" sz="1300" b="1" dirty="0">
                <a:solidFill>
                  <a:schemeClr val="tx1"/>
                </a:solidFill>
              </a:rPr>
              <a:t>The National Decarbonisation Consultancy Services shall be provided by Faithful+Gould across three (3) tiers (data analysis and decarbonisation planning, funding applications consultancy support and project delivery);</a:t>
            </a:r>
          </a:p>
          <a:p>
            <a:pPr marL="285750" indent="-285750" algn="just">
              <a:lnSpc>
                <a:spcPct val="110000"/>
              </a:lnSpc>
              <a:spcBef>
                <a:spcPts val="1000"/>
              </a:spcBef>
              <a:spcAft>
                <a:spcPts val="800"/>
              </a:spcAft>
              <a:buFont typeface="Wingdings" panose="05000000000000000000" pitchFamily="2" charset="2"/>
              <a:buChar char="ü"/>
            </a:pPr>
            <a:r>
              <a:rPr lang="en-GB" sz="1300" b="1" dirty="0">
                <a:solidFill>
                  <a:schemeClr val="tx1"/>
                </a:solidFill>
              </a:rPr>
              <a:t>The project is led by the NFCC FM &amp; Construction National Category Lead, acting on behalf of the FM &amp; Construction National Strategic Task and Finish Group</a:t>
            </a:r>
            <a:r>
              <a:rPr lang="en-GB" sz="1300" dirty="0">
                <a:solidFill>
                  <a:schemeClr val="tx1"/>
                </a:solidFill>
              </a:rPr>
              <a:t>;</a:t>
            </a:r>
          </a:p>
          <a:p>
            <a:pPr marL="285750" indent="-285750" algn="just">
              <a:lnSpc>
                <a:spcPct val="110000"/>
              </a:lnSpc>
              <a:spcBef>
                <a:spcPts val="1000"/>
              </a:spcBef>
              <a:spcAft>
                <a:spcPts val="800"/>
              </a:spcAft>
              <a:buFont typeface="Wingdings" panose="05000000000000000000" pitchFamily="2" charset="2"/>
              <a:buChar char="ü"/>
            </a:pPr>
            <a:r>
              <a:rPr lang="en-GB" sz="1300" dirty="0">
                <a:solidFill>
                  <a:schemeClr val="tx1"/>
                </a:solidFill>
              </a:rPr>
              <a:t>The intended primary customer platform is the UK Fire Sector, however in full acknowledgment and support of our duty to seek and promote collaboration across the wider Bluelight Sector, the Call-off Contract shall be available for use by other Bluelight organisations. For the purpose of ensuring effective programme and resources management, in some cases screening and prioritisation of call-off contracts may be required;</a:t>
            </a:r>
          </a:p>
          <a:p>
            <a:pPr marL="285750" indent="-285750" algn="just">
              <a:lnSpc>
                <a:spcPct val="110000"/>
              </a:lnSpc>
              <a:spcBef>
                <a:spcPts val="1000"/>
              </a:spcBef>
              <a:spcAft>
                <a:spcPts val="800"/>
              </a:spcAft>
              <a:buFont typeface="Wingdings" panose="05000000000000000000" pitchFamily="2" charset="2"/>
              <a:buChar char="ü"/>
            </a:pPr>
            <a:r>
              <a:rPr lang="en-GB" sz="1300" dirty="0">
                <a:solidFill>
                  <a:schemeClr val="tx1"/>
                </a:solidFill>
              </a:rPr>
              <a:t>Three (3) step Call-off Process</a:t>
            </a:r>
            <a:endParaRPr lang="en-GB" sz="1200" dirty="0">
              <a:solidFill>
                <a:srgbClr val="000000"/>
              </a:solidFill>
              <a:cs typeface="Arial" charset="0"/>
            </a:endParaRPr>
          </a:p>
          <a:p>
            <a:pPr algn="just">
              <a:spcBef>
                <a:spcPts val="600"/>
              </a:spcBef>
              <a:spcAft>
                <a:spcPts val="600"/>
              </a:spcAft>
            </a:pPr>
            <a:r>
              <a:rPr lang="en-GB" sz="1600" dirty="0">
                <a:solidFill>
                  <a:srgbClr val="000000"/>
                </a:solidFill>
                <a:cs typeface="Arial" charset="0"/>
              </a:rPr>
              <a:t>                          </a:t>
            </a:r>
            <a:r>
              <a:rPr lang="en-GB" sz="1150" i="1" dirty="0">
                <a:solidFill>
                  <a:srgbClr val="000000"/>
                </a:solidFill>
                <a:cs typeface="Arial" charset="0"/>
              </a:rPr>
              <a:t>Although individual organisations’ work packages (‘Work Orders’) will provide granular cost information per  		              activity, a Work Order will need to be commissioned as submitted by F+G. Interested organisations will not 		              have the ability to ‘pick and choose’ which activities they wish to include in the final Work Order and which 	                         ones to exclude as this would invalidate risk and liability considerations</a:t>
            </a:r>
          </a:p>
        </p:txBody>
      </p:sp>
      <p:sp>
        <p:nvSpPr>
          <p:cNvPr id="3" name="Title 2"/>
          <p:cNvSpPr>
            <a:spLocks noGrp="1"/>
          </p:cNvSpPr>
          <p:nvPr>
            <p:ph type="title"/>
          </p:nvPr>
        </p:nvSpPr>
        <p:spPr>
          <a:xfrm>
            <a:off x="154379" y="382462"/>
            <a:ext cx="8989621" cy="585602"/>
          </a:xfrm>
        </p:spPr>
        <p:txBody>
          <a:bodyPr/>
          <a:lstStyle/>
          <a:p>
            <a:r>
              <a:rPr lang="en-GB" sz="2700" dirty="0"/>
              <a:t>Call-off Contract Process Guidelines</a:t>
            </a:r>
          </a:p>
        </p:txBody>
      </p:sp>
      <p:pic>
        <p:nvPicPr>
          <p:cNvPr id="4" name="Picture 3">
            <a:extLst>
              <a:ext uri="{FF2B5EF4-FFF2-40B4-BE49-F238E27FC236}">
                <a16:creationId xmlns:a16="http://schemas.microsoft.com/office/drawing/2014/main" id="{75A9A3AB-B19B-6ABC-8AAA-9AA0763C3F15}"/>
              </a:ext>
            </a:extLst>
          </p:cNvPr>
          <p:cNvPicPr>
            <a:picLocks noChangeAspect="1"/>
          </p:cNvPicPr>
          <p:nvPr/>
        </p:nvPicPr>
        <p:blipFill>
          <a:blip r:embed="rId2"/>
          <a:stretch>
            <a:fillRect/>
          </a:stretch>
        </p:blipFill>
        <p:spPr>
          <a:xfrm>
            <a:off x="315467" y="5241437"/>
            <a:ext cx="1275589" cy="939908"/>
          </a:xfrm>
          <a:prstGeom prst="rect">
            <a:avLst/>
          </a:prstGeom>
          <a:ln w="15875">
            <a:solidFill>
              <a:schemeClr val="tx1"/>
            </a:solidFill>
          </a:ln>
        </p:spPr>
      </p:pic>
    </p:spTree>
    <p:extLst>
      <p:ext uri="{BB962C8B-B14F-4D97-AF65-F5344CB8AC3E}">
        <p14:creationId xmlns:p14="http://schemas.microsoft.com/office/powerpoint/2010/main" val="3962059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4379" y="414522"/>
            <a:ext cx="8989621" cy="585602"/>
          </a:xfrm>
        </p:spPr>
        <p:txBody>
          <a:bodyPr/>
          <a:lstStyle/>
          <a:p>
            <a:r>
              <a:rPr lang="en-GB" sz="2400" dirty="0"/>
              <a:t>Three (3) Step Call-off Process Flowchart (</a:t>
            </a:r>
            <a:r>
              <a:rPr lang="en-GB" sz="2400" u="sng" dirty="0"/>
              <a:t>Fire Sector Only</a:t>
            </a:r>
            <a:r>
              <a:rPr lang="en-GB" sz="2400" dirty="0"/>
              <a:t>)</a:t>
            </a:r>
          </a:p>
        </p:txBody>
      </p:sp>
      <p:graphicFrame>
        <p:nvGraphicFramePr>
          <p:cNvPr id="4" name="Diagram 3">
            <a:extLst>
              <a:ext uri="{FF2B5EF4-FFF2-40B4-BE49-F238E27FC236}">
                <a16:creationId xmlns:a16="http://schemas.microsoft.com/office/drawing/2014/main" id="{CC7CC276-692E-CA07-957D-320D52A993D5}"/>
              </a:ext>
            </a:extLst>
          </p:cNvPr>
          <p:cNvGraphicFramePr/>
          <p:nvPr>
            <p:extLst>
              <p:ext uri="{D42A27DB-BD31-4B8C-83A1-F6EECF244321}">
                <p14:modId xmlns:p14="http://schemas.microsoft.com/office/powerpoint/2010/main" val="1744362346"/>
              </p:ext>
            </p:extLst>
          </p:nvPr>
        </p:nvGraphicFramePr>
        <p:xfrm>
          <a:off x="619125" y="1343026"/>
          <a:ext cx="8229599" cy="4514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5" name="Straight Connector 4">
            <a:extLst>
              <a:ext uri="{FF2B5EF4-FFF2-40B4-BE49-F238E27FC236}">
                <a16:creationId xmlns:a16="http://schemas.microsoft.com/office/drawing/2014/main" id="{60347FFB-5D62-9737-665F-7CB01007D039}"/>
              </a:ext>
            </a:extLst>
          </p:cNvPr>
          <p:cNvCxnSpPr/>
          <p:nvPr/>
        </p:nvCxnSpPr>
        <p:spPr>
          <a:xfrm>
            <a:off x="6492240" y="5138928"/>
            <a:ext cx="448056"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86210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676" y="490722"/>
            <a:ext cx="9144000" cy="585602"/>
          </a:xfrm>
        </p:spPr>
        <p:txBody>
          <a:bodyPr/>
          <a:lstStyle/>
          <a:p>
            <a:r>
              <a:rPr lang="en-GB" sz="2100" dirty="0"/>
              <a:t>Three (3) Step Call-off Process Flowchart (</a:t>
            </a:r>
            <a:r>
              <a:rPr lang="en-GB" sz="2100" u="sng" dirty="0"/>
              <a:t>Other Bluelight Sector</a:t>
            </a:r>
            <a:r>
              <a:rPr lang="en-GB" sz="2100" dirty="0"/>
              <a:t>)</a:t>
            </a:r>
          </a:p>
        </p:txBody>
      </p:sp>
      <p:graphicFrame>
        <p:nvGraphicFramePr>
          <p:cNvPr id="4" name="Diagram 3">
            <a:extLst>
              <a:ext uri="{FF2B5EF4-FFF2-40B4-BE49-F238E27FC236}">
                <a16:creationId xmlns:a16="http://schemas.microsoft.com/office/drawing/2014/main" id="{CC7CC276-692E-CA07-957D-320D52A993D5}"/>
              </a:ext>
            </a:extLst>
          </p:cNvPr>
          <p:cNvGraphicFramePr/>
          <p:nvPr>
            <p:extLst>
              <p:ext uri="{D42A27DB-BD31-4B8C-83A1-F6EECF244321}">
                <p14:modId xmlns:p14="http://schemas.microsoft.com/office/powerpoint/2010/main" val="962022104"/>
              </p:ext>
            </p:extLst>
          </p:nvPr>
        </p:nvGraphicFramePr>
        <p:xfrm>
          <a:off x="619125" y="1343026"/>
          <a:ext cx="8229599" cy="4514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5" name="Straight Connector 4">
            <a:extLst>
              <a:ext uri="{FF2B5EF4-FFF2-40B4-BE49-F238E27FC236}">
                <a16:creationId xmlns:a16="http://schemas.microsoft.com/office/drawing/2014/main" id="{60347FFB-5D62-9737-665F-7CB01007D039}"/>
              </a:ext>
            </a:extLst>
          </p:cNvPr>
          <p:cNvCxnSpPr/>
          <p:nvPr/>
        </p:nvCxnSpPr>
        <p:spPr>
          <a:xfrm>
            <a:off x="6492240" y="5138928"/>
            <a:ext cx="448056"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18867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4379" y="1103241"/>
            <a:ext cx="8825848" cy="5460978"/>
          </a:xfrm>
        </p:spPr>
        <p:txBody>
          <a:bodyPr>
            <a:normAutofit/>
          </a:bodyPr>
          <a:lstStyle/>
          <a:p>
            <a:pPr algn="just">
              <a:lnSpc>
                <a:spcPct val="110000"/>
              </a:lnSpc>
              <a:spcBef>
                <a:spcPts val="600"/>
              </a:spcBef>
              <a:spcAft>
                <a:spcPts val="600"/>
              </a:spcAft>
            </a:pPr>
            <a:r>
              <a:rPr lang="en-GB" sz="1400" b="1" u="sng" dirty="0">
                <a:solidFill>
                  <a:schemeClr val="tx1"/>
                </a:solidFill>
              </a:rPr>
              <a:t>Structure</a:t>
            </a:r>
          </a:p>
          <a:p>
            <a:pPr marL="285750" indent="-285750" algn="just">
              <a:lnSpc>
                <a:spcPct val="110000"/>
              </a:lnSpc>
              <a:spcBef>
                <a:spcPts val="600"/>
              </a:spcBef>
              <a:spcAft>
                <a:spcPts val="300"/>
              </a:spcAft>
              <a:buFont typeface="Wingdings" panose="05000000000000000000" pitchFamily="2" charset="2"/>
              <a:buChar char="ü"/>
            </a:pPr>
            <a:r>
              <a:rPr lang="en-GB" sz="1200" b="1" dirty="0">
                <a:solidFill>
                  <a:schemeClr val="tx1"/>
                </a:solidFill>
              </a:rPr>
              <a:t>The Call-off Contact parties are the National Fire Chiefs Council (also referred to as the </a:t>
            </a:r>
            <a:r>
              <a:rPr lang="en-GB" sz="1200" b="1" dirty="0">
                <a:solidFill>
                  <a:srgbClr val="0070C0"/>
                </a:solidFill>
              </a:rPr>
              <a:t>'Client Organisation'</a:t>
            </a:r>
            <a:r>
              <a:rPr lang="en-GB" sz="1200" b="1" dirty="0">
                <a:solidFill>
                  <a:schemeClr val="tx1"/>
                </a:solidFill>
              </a:rPr>
              <a:t>) and Faithful+Gould, </a:t>
            </a:r>
            <a:r>
              <a:rPr lang="en-GB" sz="1200" b="1" i="1" u="sng" dirty="0">
                <a:solidFill>
                  <a:schemeClr val="tx1"/>
                </a:solidFill>
              </a:rPr>
              <a:t>now trading as AtkinsRéalis</a:t>
            </a:r>
            <a:r>
              <a:rPr lang="en-GB" sz="1200" b="1" dirty="0">
                <a:solidFill>
                  <a:schemeClr val="tx1"/>
                </a:solidFill>
              </a:rPr>
              <a:t>, (the 'Consultant’);</a:t>
            </a:r>
          </a:p>
          <a:p>
            <a:pPr marL="285750" indent="-285750" algn="just">
              <a:lnSpc>
                <a:spcPct val="110000"/>
              </a:lnSpc>
              <a:spcBef>
                <a:spcPts val="600"/>
              </a:spcBef>
              <a:spcAft>
                <a:spcPts val="300"/>
              </a:spcAft>
              <a:buFont typeface="Wingdings" panose="05000000000000000000" pitchFamily="2" charset="2"/>
              <a:buChar char="ü"/>
            </a:pPr>
            <a:r>
              <a:rPr lang="en-GB" sz="1200" b="1" i="1" dirty="0">
                <a:solidFill>
                  <a:schemeClr val="tx1"/>
                </a:solidFill>
              </a:rPr>
              <a:t>Interested Fire and other Bluelight organisations (also referred to as </a:t>
            </a:r>
            <a:r>
              <a:rPr lang="en-GB" sz="1200" b="1" i="1" dirty="0">
                <a:solidFill>
                  <a:srgbClr val="0070C0"/>
                </a:solidFill>
              </a:rPr>
              <a:t>'Additional Client Organisations’</a:t>
            </a:r>
            <a:r>
              <a:rPr lang="en-GB" sz="1200" b="1" i="1" dirty="0">
                <a:solidFill>
                  <a:schemeClr val="tx1"/>
                </a:solidFill>
              </a:rPr>
              <a:t>)</a:t>
            </a:r>
            <a:r>
              <a:rPr lang="en-GB" sz="1200" b="1" dirty="0">
                <a:solidFill>
                  <a:schemeClr val="tx1"/>
                </a:solidFill>
              </a:rPr>
              <a:t> will be able to commission consultancy services directly from the Consultant by approving the delivery of individual Work Orders for their various decarbonisation needs, as these develop during the term of the Call-off Contract;</a:t>
            </a:r>
          </a:p>
          <a:p>
            <a:pPr marL="285750" indent="-285750" algn="just">
              <a:lnSpc>
                <a:spcPct val="110000"/>
              </a:lnSpc>
              <a:spcBef>
                <a:spcPts val="600"/>
              </a:spcBef>
              <a:spcAft>
                <a:spcPts val="300"/>
              </a:spcAft>
              <a:buFont typeface="Wingdings" panose="05000000000000000000" pitchFamily="2" charset="2"/>
              <a:buChar char="ü"/>
            </a:pPr>
            <a:r>
              <a:rPr lang="en-GB" sz="1200" b="1" dirty="0">
                <a:solidFill>
                  <a:schemeClr val="tx1"/>
                </a:solidFill>
              </a:rPr>
              <a:t>The Call-off Contract (main document and associated Schedules) sets outs all terms and conditions that will govern the relationship between NFCC and the Consultant at a national level, as well as the responsibilities and obligations the relating to the Additional Client Organisations' individual Work Orders. In effect, the Call-off Contract constitutes the contractual platform that enables multiple organisations to commission services under the same direct award process. Further details can be found within the ‘Call-off Process Further Explanatory Note’ slide. </a:t>
            </a:r>
          </a:p>
          <a:p>
            <a:pPr algn="just">
              <a:spcBef>
                <a:spcPts val="600"/>
              </a:spcBef>
              <a:spcAft>
                <a:spcPts val="600"/>
              </a:spcAft>
            </a:pPr>
            <a:r>
              <a:rPr lang="en-GB" sz="1400" b="1" u="sng" dirty="0">
                <a:solidFill>
                  <a:schemeClr val="tx1"/>
                </a:solidFill>
              </a:rPr>
              <a:t>Key Deliverables</a:t>
            </a:r>
          </a:p>
          <a:p>
            <a:pPr marL="285750" indent="-285750" algn="just">
              <a:lnSpc>
                <a:spcPct val="110000"/>
              </a:lnSpc>
              <a:spcBef>
                <a:spcPts val="600"/>
              </a:spcBef>
              <a:spcAft>
                <a:spcPts val="300"/>
              </a:spcAft>
              <a:buFont typeface="Wingdings" panose="05000000000000000000" pitchFamily="2" charset="2"/>
              <a:buChar char="ü"/>
            </a:pPr>
            <a:r>
              <a:rPr lang="en-GB" sz="1200" b="1" dirty="0">
                <a:solidFill>
                  <a:schemeClr val="tx1"/>
                </a:solidFill>
              </a:rPr>
              <a:t>The Consultant will design a national decarbonisation operating model for the Fire Sector, whose purpose will be to ensure that the methodology in identifying decarbonisation interventions, their prioritisation, identification and selection of funding routes, through to the procurement and engagement of local (where possible) technical specialists, as well as the management of supply-chain partners are all done in a joined-up, cohesive,  informed and transparent process;</a:t>
            </a:r>
          </a:p>
          <a:p>
            <a:pPr marL="285750" indent="-285750" algn="just">
              <a:lnSpc>
                <a:spcPct val="110000"/>
              </a:lnSpc>
              <a:spcBef>
                <a:spcPts val="600"/>
              </a:spcBef>
              <a:spcAft>
                <a:spcPts val="300"/>
              </a:spcAft>
              <a:buFont typeface="Wingdings" panose="05000000000000000000" pitchFamily="2" charset="2"/>
              <a:buChar char="ü"/>
            </a:pPr>
            <a:r>
              <a:rPr lang="en-GB" sz="1200" b="1" dirty="0">
                <a:solidFill>
                  <a:schemeClr val="tx1"/>
                </a:solidFill>
              </a:rPr>
              <a:t>Upskilling of UK Fire and other Bluelight Sector staff, and other with the view of reducing future dependency levels on external advisors (this also represents a Home Office/NFCC delivery target for the Fire Sector FM &amp; Construction Category).</a:t>
            </a:r>
          </a:p>
        </p:txBody>
      </p:sp>
      <p:sp>
        <p:nvSpPr>
          <p:cNvPr id="3" name="Title 2"/>
          <p:cNvSpPr>
            <a:spLocks noGrp="1"/>
          </p:cNvSpPr>
          <p:nvPr>
            <p:ph type="title"/>
          </p:nvPr>
        </p:nvSpPr>
        <p:spPr>
          <a:xfrm>
            <a:off x="154379" y="382462"/>
            <a:ext cx="8989621" cy="585602"/>
          </a:xfrm>
        </p:spPr>
        <p:txBody>
          <a:bodyPr/>
          <a:lstStyle/>
          <a:p>
            <a:r>
              <a:rPr lang="en-GB" sz="2700" dirty="0"/>
              <a:t>Structure and Key Deliverables</a:t>
            </a:r>
          </a:p>
        </p:txBody>
      </p:sp>
    </p:spTree>
    <p:extLst>
      <p:ext uri="{BB962C8B-B14F-4D97-AF65-F5344CB8AC3E}">
        <p14:creationId xmlns:p14="http://schemas.microsoft.com/office/powerpoint/2010/main" val="1318958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4379" y="1121953"/>
            <a:ext cx="8825848" cy="5460978"/>
          </a:xfrm>
        </p:spPr>
        <p:txBody>
          <a:bodyPr>
            <a:normAutofit/>
          </a:bodyPr>
          <a:lstStyle/>
          <a:p>
            <a:pPr algn="just">
              <a:lnSpc>
                <a:spcPct val="110000"/>
              </a:lnSpc>
              <a:spcBef>
                <a:spcPts val="1000"/>
              </a:spcBef>
              <a:spcAft>
                <a:spcPts val="1200"/>
              </a:spcAft>
            </a:pPr>
            <a:r>
              <a:rPr lang="en-GB" sz="1400" b="1" u="sng" dirty="0">
                <a:solidFill>
                  <a:schemeClr val="tx1"/>
                </a:solidFill>
              </a:rPr>
              <a:t>Key Benefits </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Aggregation of consultancy costs (more competitive rates), collaboration and standardisation of decarbonisation planning and in accordance with the FM &amp; Construction Category Delivery Targets as set out within the NFCC / HO Delivery Plan for the NFCC Procurement Hub;</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FY 23/24 inflationary uplifts, which would have come into force as of 1</a:t>
            </a:r>
            <a:r>
              <a:rPr lang="en-GB" sz="1200" b="1" baseline="30000" dirty="0">
                <a:solidFill>
                  <a:schemeClr val="tx1"/>
                </a:solidFill>
              </a:rPr>
              <a:t>st</a:t>
            </a:r>
            <a:r>
              <a:rPr lang="en-GB" sz="1200" b="1" dirty="0">
                <a:solidFill>
                  <a:schemeClr val="tx1"/>
                </a:solidFill>
              </a:rPr>
              <a:t> April 2023 in accordance with the terms of the Pagabo Professional Services Framework Agreement, have been waived by F+G;</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National Project Management Office set up by F+G specifically for the coordinated management, supervision and delivery of all activities undertaken under this NFCC Call-off Contract;</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All Client and Additional Client Organisations’ data gathered by the Consultant during the course of delivering the services will be uploaded onto a national NFCC decarbonisation dashboard, thus enabling the Home Office, the NFCC and other Client and Additional Client Organisations to have access to key management information (including but not limited to geographical locations and types of decarbonisation projects, level of government funding received to date on a per region basis, carbon footprint metrics, case studies and examples of best practice) – that is with the view of assisting individual organisations with their internal decarbonisation planning processes and enabling the production of a wider Bluelight Sector decarbonisation strategy;</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This National Decarbonisation Consultancy Services Contract forms part of the NFCC Environment Sustainability and Climate Change Toolkit.</a:t>
            </a:r>
          </a:p>
        </p:txBody>
      </p:sp>
      <p:sp>
        <p:nvSpPr>
          <p:cNvPr id="3" name="Title 2"/>
          <p:cNvSpPr>
            <a:spLocks noGrp="1"/>
          </p:cNvSpPr>
          <p:nvPr>
            <p:ph type="title"/>
          </p:nvPr>
        </p:nvSpPr>
        <p:spPr>
          <a:xfrm>
            <a:off x="154379" y="382462"/>
            <a:ext cx="8989621" cy="585602"/>
          </a:xfrm>
        </p:spPr>
        <p:txBody>
          <a:bodyPr/>
          <a:lstStyle/>
          <a:p>
            <a:r>
              <a:rPr lang="en-GB" sz="2700" dirty="0"/>
              <a:t>Key Benefits</a:t>
            </a:r>
          </a:p>
        </p:txBody>
      </p:sp>
    </p:spTree>
    <p:extLst>
      <p:ext uri="{BB962C8B-B14F-4D97-AF65-F5344CB8AC3E}">
        <p14:creationId xmlns:p14="http://schemas.microsoft.com/office/powerpoint/2010/main" val="2826411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4379" y="1121953"/>
            <a:ext cx="8825848" cy="5460978"/>
          </a:xfrm>
        </p:spPr>
        <p:txBody>
          <a:bodyPr>
            <a:normAutofit/>
          </a:bodyPr>
          <a:lstStyle/>
          <a:p>
            <a:pPr indent="266700" algn="just">
              <a:lnSpc>
                <a:spcPct val="110000"/>
              </a:lnSpc>
              <a:spcBef>
                <a:spcPts val="600"/>
              </a:spcBef>
              <a:spcAft>
                <a:spcPts val="600"/>
              </a:spcAft>
            </a:pPr>
            <a:r>
              <a:rPr lang="en-GB" sz="1200" b="1" u="sng" dirty="0">
                <a:solidFill>
                  <a:schemeClr val="tx1"/>
                </a:solidFill>
              </a:rPr>
              <a:t>Fire and Rescue Services</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A set of standardised Call-off Contract terms have been agreed and duly executed between the National Fire Chiefs Council (‘NFCC’) and Faithful+Gould for the purpose of enabling Fire and Rescue Service organisations to commission services across any one of the three (3) tiers at various times as and when needed by entering into individual Work Orders;</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The NFCC will be referred to as the ‘Client Organisation’ and each individual Fire and Rescue Service will be referred to as the ‘Additional Client Organisation’</a:t>
            </a:r>
          </a:p>
          <a:p>
            <a:pPr indent="266700" algn="just">
              <a:lnSpc>
                <a:spcPct val="110000"/>
              </a:lnSpc>
              <a:spcBef>
                <a:spcPts val="600"/>
              </a:spcBef>
              <a:spcAft>
                <a:spcPts val="600"/>
              </a:spcAft>
            </a:pPr>
            <a:r>
              <a:rPr lang="en-GB" sz="1200" b="1" u="sng" dirty="0">
                <a:solidFill>
                  <a:schemeClr val="tx1"/>
                </a:solidFill>
              </a:rPr>
              <a:t>Other Bluelight Organisations</a:t>
            </a:r>
            <a:endParaRPr lang="en-GB" sz="1200" b="1" dirty="0">
              <a:solidFill>
                <a:schemeClr val="tx1"/>
              </a:solidFill>
            </a:endParaRP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The same set of standardised Call-off Contract terms which have been agreed between the National Fire Chiefs Council and Faithful+Gould can be used by other non-Fire Bluelight Sector organisations who will be able to join the National Decarbonisation Programme by a. formally executing the Call-off Contract (signature/countersignature process)  and b. following that commission services across any one of the three (3) tiers at various times as and when needed by entering into individual Work Orders;</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Each individual other Bluelight Sector organisation will also be referred to as the ‘Additional Client Organisation’ for the purpose of enabling the NFCC to maintain its strategic role within the Programme as the ‘Client Organisation’ of the appointed Consultant.</a:t>
            </a:r>
          </a:p>
          <a:p>
            <a:pPr marL="285750" indent="-285750" algn="just">
              <a:lnSpc>
                <a:spcPct val="110000"/>
              </a:lnSpc>
              <a:spcBef>
                <a:spcPts val="600"/>
              </a:spcBef>
              <a:spcAft>
                <a:spcPts val="600"/>
              </a:spcAft>
              <a:buFont typeface="Wingdings" panose="05000000000000000000" pitchFamily="2" charset="2"/>
              <a:buChar char="ü"/>
            </a:pPr>
            <a:endParaRPr lang="en-GB" sz="1200" b="1" dirty="0">
              <a:solidFill>
                <a:schemeClr val="tx1"/>
              </a:solidFill>
            </a:endParaRPr>
          </a:p>
        </p:txBody>
      </p:sp>
      <p:sp>
        <p:nvSpPr>
          <p:cNvPr id="3" name="Title 2"/>
          <p:cNvSpPr>
            <a:spLocks noGrp="1"/>
          </p:cNvSpPr>
          <p:nvPr>
            <p:ph type="title"/>
          </p:nvPr>
        </p:nvSpPr>
        <p:spPr>
          <a:xfrm>
            <a:off x="154379" y="382462"/>
            <a:ext cx="8989621" cy="585602"/>
          </a:xfrm>
        </p:spPr>
        <p:txBody>
          <a:bodyPr/>
          <a:lstStyle/>
          <a:p>
            <a:r>
              <a:rPr lang="en-GB" sz="2700" dirty="0"/>
              <a:t>Call-off Process Further Explanatory Note</a:t>
            </a:r>
          </a:p>
        </p:txBody>
      </p:sp>
    </p:spTree>
    <p:extLst>
      <p:ext uri="{BB962C8B-B14F-4D97-AF65-F5344CB8AC3E}">
        <p14:creationId xmlns:p14="http://schemas.microsoft.com/office/powerpoint/2010/main" val="873304144"/>
      </p:ext>
    </p:extLst>
  </p:cSld>
  <p:clrMapOvr>
    <a:masterClrMapping/>
  </p:clrMapOvr>
</p:sld>
</file>

<file path=ppt/theme/theme1.xml><?xml version="1.0" encoding="utf-8"?>
<a:theme xmlns:a="http://schemas.openxmlformats.org/drawingml/2006/main" name="CFOA_Stand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711127BE0917141BEB98C4F964B88CA" ma:contentTypeVersion="14" ma:contentTypeDescription="Create a new document." ma:contentTypeScope="" ma:versionID="6b664279c42809f44df3136b48cd79ee">
  <xsd:schema xmlns:xsd="http://www.w3.org/2001/XMLSchema" xmlns:xs="http://www.w3.org/2001/XMLSchema" xmlns:p="http://schemas.microsoft.com/office/2006/metadata/properties" xmlns:ns2="80898a2f-07d3-40d3-b479-e9e6ee4e5b90" xmlns:ns3="704e4e87-5ea8-4e64-b35c-ed6df4377ac8" targetNamespace="http://schemas.microsoft.com/office/2006/metadata/properties" ma:root="true" ma:fieldsID="3a0eb9807e906f026e6f91100f4e6ffb" ns2:_="" ns3:_="">
    <xsd:import namespace="80898a2f-07d3-40d3-b479-e9e6ee4e5b90"/>
    <xsd:import namespace="704e4e87-5ea8-4e64-b35c-ed6df4377a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898a2f-07d3-40d3-b479-e9e6ee4e5b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e50ef28-99b3-468c-877a-52e04a70a631"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4e4e87-5ea8-4e64-b35c-ed6df4377ac8"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745de70e-0fbc-4359-81b1-5fb74a9b51a2}" ma:internalName="TaxCatchAll" ma:showField="CatchAllData" ma:web="704e4e87-5ea8-4e64-b35c-ed6df4377ac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04e4e87-5ea8-4e64-b35c-ed6df4377ac8" xsi:nil="true"/>
    <lcf76f155ced4ddcb4097134ff3c332f xmlns="80898a2f-07d3-40d3-b479-e9e6ee4e5b9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829C7EA-B8C6-40EB-BA36-1B07CC9E49C9}">
  <ds:schemaRefs>
    <ds:schemaRef ds:uri="http://schemas.microsoft.com/sharepoint/v3/contenttype/forms"/>
  </ds:schemaRefs>
</ds:datastoreItem>
</file>

<file path=customXml/itemProps2.xml><?xml version="1.0" encoding="utf-8"?>
<ds:datastoreItem xmlns:ds="http://schemas.openxmlformats.org/officeDocument/2006/customXml" ds:itemID="{497FFA36-28BD-4F1C-8B7B-8C3E6DE9F5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898a2f-07d3-40d3-b479-e9e6ee4e5b90"/>
    <ds:schemaRef ds:uri="704e4e87-5ea8-4e64-b35c-ed6df4377a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611B6CD-456C-4D63-90AF-5EF5207DF268}">
  <ds:schemaRefs>
    <ds:schemaRef ds:uri="http://purl.org/dc/dcmitype/"/>
    <ds:schemaRef ds:uri="80898a2f-07d3-40d3-b479-e9e6ee4e5b90"/>
    <ds:schemaRef ds:uri="704e4e87-5ea8-4e64-b35c-ed6df4377ac8"/>
    <ds:schemaRef ds:uri="http://www.w3.org/XML/1998/namespac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CFOA_Standard.pot</Template>
  <TotalTime>6602</TotalTime>
  <Words>1550</Words>
  <Application>Microsoft Office PowerPoint</Application>
  <PresentationFormat>On-screen Show (4:3)</PresentationFormat>
  <Paragraphs>64</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Bold</vt:lpstr>
      <vt:lpstr>Calibri</vt:lpstr>
      <vt:lpstr>Wingdings</vt:lpstr>
      <vt:lpstr>CFOA_Standard</vt:lpstr>
      <vt:lpstr>PowerPoint Presentation</vt:lpstr>
      <vt:lpstr>Call-off Contract Process Guidelines</vt:lpstr>
      <vt:lpstr>Three (3) Step Call-off Process Flowchart (Fire Sector Only)</vt:lpstr>
      <vt:lpstr>Three (3) Step Call-off Process Flowchart (Other Bluelight Sector)</vt:lpstr>
      <vt:lpstr>Structure and Key Deliverables</vt:lpstr>
      <vt:lpstr>Key Benefits</vt:lpstr>
      <vt:lpstr>Call-off Process Further Explanatory Note</vt:lpstr>
    </vt:vector>
  </TitlesOfParts>
  <Company>EBY Limited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Melanie Walsh</dc:creator>
  <cp:lastModifiedBy>Elli Nikolaou</cp:lastModifiedBy>
  <cp:revision>275</cp:revision>
  <dcterms:created xsi:type="dcterms:W3CDTF">2016-11-29T09:43:56Z</dcterms:created>
  <dcterms:modified xsi:type="dcterms:W3CDTF">2023-11-07T08:54:50Z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0x0101007711127BE0917141BEB98C4F964B88CA</vt:lpwstr>
  </property>
  <property fmtid="{D5CDD505-2E9C-101B-9397-08002B2CF9AE}" pid="3" name="MediaServiceImageTags">
    <vt:lpwstr/>
  </property>
</Properties>
</file>